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0" r:id="rId11"/>
    <p:sldId id="279" r:id="rId12"/>
    <p:sldId id="264" r:id="rId13"/>
    <p:sldId id="265" r:id="rId14"/>
    <p:sldId id="266" r:id="rId15"/>
    <p:sldId id="268" r:id="rId16"/>
    <p:sldId id="271" r:id="rId17"/>
    <p:sldId id="272" r:id="rId18"/>
    <p:sldId id="273" r:id="rId19"/>
    <p:sldId id="274" r:id="rId20"/>
    <p:sldId id="269" r:id="rId21"/>
    <p:sldId id="270" r:id="rId22"/>
  </p:sldIdLst>
  <p:sldSz cx="12192000" cy="6858000"/>
  <p:notesSz cx="6858000" cy="9144000"/>
  <p:embeddedFontLst>
    <p:embeddedFont>
      <p:font typeface="OPPOSans H" panose="00020600040101010101" charset="-122"/>
      <p:regular r:id="rId28"/>
    </p:embeddedFont>
    <p:embeddedFont>
      <p:font typeface="OPPOSans R" panose="00020600040101010101" charset="-122"/>
      <p:regular r:id="rId29"/>
    </p:embeddedFont>
    <p:embeddedFont>
      <p:font typeface="OPPOSans L" panose="00020600040101010101" charset="-122"/>
      <p:regular r:id="rId30"/>
    </p:embeddedFont>
    <p:embeddedFont>
      <p:font typeface="Source Han Sans CN Bold" panose="020B0800000000000000" charset="-122"/>
      <p:bold r:id="rId31"/>
    </p:embeddedFont>
    <p:embeddedFont>
      <p:font typeface="Source Han Sans" panose="020B0500000000000000" charset="-122"/>
      <p:regular r:id="rId32"/>
    </p:embeddedFont>
    <p:embeddedFont>
      <p:font typeface="等线" panose="0201060003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82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9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image" Target="../media/image13.png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39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848"/>
            <a:ext cx="12192000" cy="6470305"/>
          </a:xfrm>
          <a:custGeom>
            <a:avLst/>
            <a:gdLst>
              <a:gd name="connsiteX0" fmla="*/ 12166698 w 12192000"/>
              <a:gd name="connsiteY0" fmla="*/ 6280001 h 6470305"/>
              <a:gd name="connsiteX1" fmla="*/ 12192000 w 12192000"/>
              <a:gd name="connsiteY1" fmla="*/ 6285109 h 6470305"/>
              <a:gd name="connsiteX2" fmla="*/ 12192000 w 12192000"/>
              <a:gd name="connsiteY2" fmla="*/ 6465197 h 6470305"/>
              <a:gd name="connsiteX3" fmla="*/ 12166698 w 12192000"/>
              <a:gd name="connsiteY3" fmla="*/ 6470305 h 6470305"/>
              <a:gd name="connsiteX4" fmla="*/ 12071546 w 12192000"/>
              <a:gd name="connsiteY4" fmla="*/ 6375153 h 6470305"/>
              <a:gd name="connsiteX5" fmla="*/ 12166698 w 12192000"/>
              <a:gd name="connsiteY5" fmla="*/ 6280001 h 6470305"/>
              <a:gd name="connsiteX6" fmla="*/ 11748029 w 12192000"/>
              <a:gd name="connsiteY6" fmla="*/ 6280001 h 6470305"/>
              <a:gd name="connsiteX7" fmla="*/ 11843181 w 12192000"/>
              <a:gd name="connsiteY7" fmla="*/ 6375153 h 6470305"/>
              <a:gd name="connsiteX8" fmla="*/ 11748029 w 12192000"/>
              <a:gd name="connsiteY8" fmla="*/ 6470305 h 6470305"/>
              <a:gd name="connsiteX9" fmla="*/ 11652877 w 12192000"/>
              <a:gd name="connsiteY9" fmla="*/ 6375153 h 6470305"/>
              <a:gd name="connsiteX10" fmla="*/ 11748029 w 12192000"/>
              <a:gd name="connsiteY10" fmla="*/ 6280001 h 6470305"/>
              <a:gd name="connsiteX11" fmla="*/ 11329360 w 12192000"/>
              <a:gd name="connsiteY11" fmla="*/ 6280001 h 6470305"/>
              <a:gd name="connsiteX12" fmla="*/ 11424512 w 12192000"/>
              <a:gd name="connsiteY12" fmla="*/ 6375153 h 6470305"/>
              <a:gd name="connsiteX13" fmla="*/ 11329360 w 12192000"/>
              <a:gd name="connsiteY13" fmla="*/ 6470305 h 6470305"/>
              <a:gd name="connsiteX14" fmla="*/ 11234208 w 12192000"/>
              <a:gd name="connsiteY14" fmla="*/ 6375153 h 6470305"/>
              <a:gd name="connsiteX15" fmla="*/ 11329360 w 12192000"/>
              <a:gd name="connsiteY15" fmla="*/ 6280001 h 6470305"/>
              <a:gd name="connsiteX16" fmla="*/ 10910691 w 12192000"/>
              <a:gd name="connsiteY16" fmla="*/ 6280001 h 6470305"/>
              <a:gd name="connsiteX17" fmla="*/ 11005843 w 12192000"/>
              <a:gd name="connsiteY17" fmla="*/ 6375153 h 6470305"/>
              <a:gd name="connsiteX18" fmla="*/ 10910691 w 12192000"/>
              <a:gd name="connsiteY18" fmla="*/ 6470305 h 6470305"/>
              <a:gd name="connsiteX19" fmla="*/ 10815539 w 12192000"/>
              <a:gd name="connsiteY19" fmla="*/ 6375153 h 6470305"/>
              <a:gd name="connsiteX20" fmla="*/ 10910691 w 12192000"/>
              <a:gd name="connsiteY20" fmla="*/ 6280001 h 6470305"/>
              <a:gd name="connsiteX21" fmla="*/ 10492022 w 12192000"/>
              <a:gd name="connsiteY21" fmla="*/ 6280001 h 6470305"/>
              <a:gd name="connsiteX22" fmla="*/ 10587174 w 12192000"/>
              <a:gd name="connsiteY22" fmla="*/ 6375153 h 6470305"/>
              <a:gd name="connsiteX23" fmla="*/ 10492022 w 12192000"/>
              <a:gd name="connsiteY23" fmla="*/ 6470305 h 6470305"/>
              <a:gd name="connsiteX24" fmla="*/ 10396870 w 12192000"/>
              <a:gd name="connsiteY24" fmla="*/ 6375153 h 6470305"/>
              <a:gd name="connsiteX25" fmla="*/ 10492022 w 12192000"/>
              <a:gd name="connsiteY25" fmla="*/ 6280001 h 6470305"/>
              <a:gd name="connsiteX26" fmla="*/ 10073353 w 12192000"/>
              <a:gd name="connsiteY26" fmla="*/ 6280001 h 6470305"/>
              <a:gd name="connsiteX27" fmla="*/ 10168505 w 12192000"/>
              <a:gd name="connsiteY27" fmla="*/ 6375153 h 6470305"/>
              <a:gd name="connsiteX28" fmla="*/ 10073353 w 12192000"/>
              <a:gd name="connsiteY28" fmla="*/ 6470305 h 6470305"/>
              <a:gd name="connsiteX29" fmla="*/ 9978201 w 12192000"/>
              <a:gd name="connsiteY29" fmla="*/ 6375153 h 6470305"/>
              <a:gd name="connsiteX30" fmla="*/ 10073353 w 12192000"/>
              <a:gd name="connsiteY30" fmla="*/ 6280001 h 6470305"/>
              <a:gd name="connsiteX31" fmla="*/ 9654684 w 12192000"/>
              <a:gd name="connsiteY31" fmla="*/ 6280001 h 6470305"/>
              <a:gd name="connsiteX32" fmla="*/ 9749836 w 12192000"/>
              <a:gd name="connsiteY32" fmla="*/ 6375153 h 6470305"/>
              <a:gd name="connsiteX33" fmla="*/ 9654684 w 12192000"/>
              <a:gd name="connsiteY33" fmla="*/ 6470305 h 6470305"/>
              <a:gd name="connsiteX34" fmla="*/ 9559532 w 12192000"/>
              <a:gd name="connsiteY34" fmla="*/ 6375153 h 6470305"/>
              <a:gd name="connsiteX35" fmla="*/ 9654684 w 12192000"/>
              <a:gd name="connsiteY35" fmla="*/ 6280001 h 6470305"/>
              <a:gd name="connsiteX36" fmla="*/ 9236015 w 12192000"/>
              <a:gd name="connsiteY36" fmla="*/ 6280001 h 6470305"/>
              <a:gd name="connsiteX37" fmla="*/ 9331167 w 12192000"/>
              <a:gd name="connsiteY37" fmla="*/ 6375153 h 6470305"/>
              <a:gd name="connsiteX38" fmla="*/ 9236015 w 12192000"/>
              <a:gd name="connsiteY38" fmla="*/ 6470305 h 6470305"/>
              <a:gd name="connsiteX39" fmla="*/ 9140863 w 12192000"/>
              <a:gd name="connsiteY39" fmla="*/ 6375153 h 6470305"/>
              <a:gd name="connsiteX40" fmla="*/ 9236015 w 12192000"/>
              <a:gd name="connsiteY40" fmla="*/ 6280001 h 6470305"/>
              <a:gd name="connsiteX41" fmla="*/ 8817346 w 12192000"/>
              <a:gd name="connsiteY41" fmla="*/ 6280001 h 6470305"/>
              <a:gd name="connsiteX42" fmla="*/ 8912498 w 12192000"/>
              <a:gd name="connsiteY42" fmla="*/ 6375153 h 6470305"/>
              <a:gd name="connsiteX43" fmla="*/ 8817346 w 12192000"/>
              <a:gd name="connsiteY43" fmla="*/ 6470305 h 6470305"/>
              <a:gd name="connsiteX44" fmla="*/ 8722194 w 12192000"/>
              <a:gd name="connsiteY44" fmla="*/ 6375153 h 6470305"/>
              <a:gd name="connsiteX45" fmla="*/ 8817346 w 12192000"/>
              <a:gd name="connsiteY45" fmla="*/ 6280001 h 6470305"/>
              <a:gd name="connsiteX46" fmla="*/ 8398677 w 12192000"/>
              <a:gd name="connsiteY46" fmla="*/ 6280001 h 6470305"/>
              <a:gd name="connsiteX47" fmla="*/ 8493829 w 12192000"/>
              <a:gd name="connsiteY47" fmla="*/ 6375153 h 6470305"/>
              <a:gd name="connsiteX48" fmla="*/ 8398677 w 12192000"/>
              <a:gd name="connsiteY48" fmla="*/ 6470305 h 6470305"/>
              <a:gd name="connsiteX49" fmla="*/ 8303526 w 12192000"/>
              <a:gd name="connsiteY49" fmla="*/ 6375153 h 6470305"/>
              <a:gd name="connsiteX50" fmla="*/ 8398677 w 12192000"/>
              <a:gd name="connsiteY50" fmla="*/ 6280001 h 6470305"/>
              <a:gd name="connsiteX51" fmla="*/ 7980009 w 12192000"/>
              <a:gd name="connsiteY51" fmla="*/ 6280001 h 6470305"/>
              <a:gd name="connsiteX52" fmla="*/ 8075161 w 12192000"/>
              <a:gd name="connsiteY52" fmla="*/ 6375153 h 6470305"/>
              <a:gd name="connsiteX53" fmla="*/ 7980009 w 12192000"/>
              <a:gd name="connsiteY53" fmla="*/ 6470305 h 6470305"/>
              <a:gd name="connsiteX54" fmla="*/ 7884857 w 12192000"/>
              <a:gd name="connsiteY54" fmla="*/ 6375153 h 6470305"/>
              <a:gd name="connsiteX55" fmla="*/ 7980009 w 12192000"/>
              <a:gd name="connsiteY55" fmla="*/ 6280001 h 6470305"/>
              <a:gd name="connsiteX56" fmla="*/ 7561340 w 12192000"/>
              <a:gd name="connsiteY56" fmla="*/ 6280001 h 6470305"/>
              <a:gd name="connsiteX57" fmla="*/ 7656492 w 12192000"/>
              <a:gd name="connsiteY57" fmla="*/ 6375153 h 6470305"/>
              <a:gd name="connsiteX58" fmla="*/ 7561340 w 12192000"/>
              <a:gd name="connsiteY58" fmla="*/ 6470305 h 6470305"/>
              <a:gd name="connsiteX59" fmla="*/ 7466188 w 12192000"/>
              <a:gd name="connsiteY59" fmla="*/ 6375153 h 6470305"/>
              <a:gd name="connsiteX60" fmla="*/ 7561340 w 12192000"/>
              <a:gd name="connsiteY60" fmla="*/ 6280001 h 6470305"/>
              <a:gd name="connsiteX61" fmla="*/ 7142671 w 12192000"/>
              <a:gd name="connsiteY61" fmla="*/ 6280001 h 6470305"/>
              <a:gd name="connsiteX62" fmla="*/ 7237823 w 12192000"/>
              <a:gd name="connsiteY62" fmla="*/ 6375153 h 6470305"/>
              <a:gd name="connsiteX63" fmla="*/ 7142671 w 12192000"/>
              <a:gd name="connsiteY63" fmla="*/ 6470305 h 6470305"/>
              <a:gd name="connsiteX64" fmla="*/ 7047519 w 12192000"/>
              <a:gd name="connsiteY64" fmla="*/ 6375153 h 6470305"/>
              <a:gd name="connsiteX65" fmla="*/ 7142671 w 12192000"/>
              <a:gd name="connsiteY65" fmla="*/ 6280001 h 6470305"/>
              <a:gd name="connsiteX66" fmla="*/ 6724002 w 12192000"/>
              <a:gd name="connsiteY66" fmla="*/ 6280001 h 6470305"/>
              <a:gd name="connsiteX67" fmla="*/ 6819154 w 12192000"/>
              <a:gd name="connsiteY67" fmla="*/ 6375153 h 6470305"/>
              <a:gd name="connsiteX68" fmla="*/ 6724002 w 12192000"/>
              <a:gd name="connsiteY68" fmla="*/ 6470305 h 6470305"/>
              <a:gd name="connsiteX69" fmla="*/ 6628850 w 12192000"/>
              <a:gd name="connsiteY69" fmla="*/ 6375153 h 6470305"/>
              <a:gd name="connsiteX70" fmla="*/ 6724002 w 12192000"/>
              <a:gd name="connsiteY70" fmla="*/ 6280001 h 6470305"/>
              <a:gd name="connsiteX71" fmla="*/ 6305333 w 12192000"/>
              <a:gd name="connsiteY71" fmla="*/ 6280001 h 6470305"/>
              <a:gd name="connsiteX72" fmla="*/ 6400485 w 12192000"/>
              <a:gd name="connsiteY72" fmla="*/ 6375153 h 6470305"/>
              <a:gd name="connsiteX73" fmla="*/ 6305333 w 12192000"/>
              <a:gd name="connsiteY73" fmla="*/ 6470305 h 6470305"/>
              <a:gd name="connsiteX74" fmla="*/ 6210181 w 12192000"/>
              <a:gd name="connsiteY74" fmla="*/ 6375153 h 6470305"/>
              <a:gd name="connsiteX75" fmla="*/ 6305333 w 12192000"/>
              <a:gd name="connsiteY75" fmla="*/ 6280001 h 6470305"/>
              <a:gd name="connsiteX76" fmla="*/ 5886664 w 12192000"/>
              <a:gd name="connsiteY76" fmla="*/ 6280001 h 6470305"/>
              <a:gd name="connsiteX77" fmla="*/ 5981816 w 12192000"/>
              <a:gd name="connsiteY77" fmla="*/ 6375153 h 6470305"/>
              <a:gd name="connsiteX78" fmla="*/ 5886664 w 12192000"/>
              <a:gd name="connsiteY78" fmla="*/ 6470305 h 6470305"/>
              <a:gd name="connsiteX79" fmla="*/ 5791512 w 12192000"/>
              <a:gd name="connsiteY79" fmla="*/ 6375153 h 6470305"/>
              <a:gd name="connsiteX80" fmla="*/ 5886664 w 12192000"/>
              <a:gd name="connsiteY80" fmla="*/ 6280001 h 6470305"/>
              <a:gd name="connsiteX81" fmla="*/ 5467994 w 12192000"/>
              <a:gd name="connsiteY81" fmla="*/ 6280001 h 6470305"/>
              <a:gd name="connsiteX82" fmla="*/ 5563146 w 12192000"/>
              <a:gd name="connsiteY82" fmla="*/ 6375153 h 6470305"/>
              <a:gd name="connsiteX83" fmla="*/ 5467994 w 12192000"/>
              <a:gd name="connsiteY83" fmla="*/ 6470305 h 6470305"/>
              <a:gd name="connsiteX84" fmla="*/ 5372842 w 12192000"/>
              <a:gd name="connsiteY84" fmla="*/ 6375153 h 6470305"/>
              <a:gd name="connsiteX85" fmla="*/ 5467994 w 12192000"/>
              <a:gd name="connsiteY85" fmla="*/ 6280001 h 6470305"/>
              <a:gd name="connsiteX86" fmla="*/ 5049325 w 12192000"/>
              <a:gd name="connsiteY86" fmla="*/ 6280001 h 6470305"/>
              <a:gd name="connsiteX87" fmla="*/ 5144478 w 12192000"/>
              <a:gd name="connsiteY87" fmla="*/ 6375153 h 6470305"/>
              <a:gd name="connsiteX88" fmla="*/ 5049325 w 12192000"/>
              <a:gd name="connsiteY88" fmla="*/ 6470305 h 6470305"/>
              <a:gd name="connsiteX89" fmla="*/ 4954173 w 12192000"/>
              <a:gd name="connsiteY89" fmla="*/ 6375153 h 6470305"/>
              <a:gd name="connsiteX90" fmla="*/ 5049325 w 12192000"/>
              <a:gd name="connsiteY90" fmla="*/ 6280001 h 6470305"/>
              <a:gd name="connsiteX91" fmla="*/ 4630656 w 12192000"/>
              <a:gd name="connsiteY91" fmla="*/ 6280001 h 6470305"/>
              <a:gd name="connsiteX92" fmla="*/ 4725808 w 12192000"/>
              <a:gd name="connsiteY92" fmla="*/ 6375153 h 6470305"/>
              <a:gd name="connsiteX93" fmla="*/ 4630656 w 12192000"/>
              <a:gd name="connsiteY93" fmla="*/ 6470305 h 6470305"/>
              <a:gd name="connsiteX94" fmla="*/ 4535504 w 12192000"/>
              <a:gd name="connsiteY94" fmla="*/ 6375153 h 6470305"/>
              <a:gd name="connsiteX95" fmla="*/ 4630656 w 12192000"/>
              <a:gd name="connsiteY95" fmla="*/ 6280001 h 6470305"/>
              <a:gd name="connsiteX96" fmla="*/ 4211987 w 12192000"/>
              <a:gd name="connsiteY96" fmla="*/ 6280001 h 6470305"/>
              <a:gd name="connsiteX97" fmla="*/ 4307139 w 12192000"/>
              <a:gd name="connsiteY97" fmla="*/ 6375153 h 6470305"/>
              <a:gd name="connsiteX98" fmla="*/ 4211987 w 12192000"/>
              <a:gd name="connsiteY98" fmla="*/ 6470305 h 6470305"/>
              <a:gd name="connsiteX99" fmla="*/ 4116835 w 12192000"/>
              <a:gd name="connsiteY99" fmla="*/ 6375153 h 6470305"/>
              <a:gd name="connsiteX100" fmla="*/ 4211987 w 12192000"/>
              <a:gd name="connsiteY100" fmla="*/ 6280001 h 6470305"/>
              <a:gd name="connsiteX101" fmla="*/ 3793342 w 12192000"/>
              <a:gd name="connsiteY101" fmla="*/ 6280001 h 6470305"/>
              <a:gd name="connsiteX102" fmla="*/ 3888470 w 12192000"/>
              <a:gd name="connsiteY102" fmla="*/ 6375153 h 6470305"/>
              <a:gd name="connsiteX103" fmla="*/ 3793342 w 12192000"/>
              <a:gd name="connsiteY103" fmla="*/ 6470305 h 6470305"/>
              <a:gd name="connsiteX104" fmla="*/ 3698190 w 12192000"/>
              <a:gd name="connsiteY104" fmla="*/ 6375153 h 6470305"/>
              <a:gd name="connsiteX105" fmla="*/ 3793342 w 12192000"/>
              <a:gd name="connsiteY105" fmla="*/ 6280001 h 6470305"/>
              <a:gd name="connsiteX106" fmla="*/ 3374671 w 12192000"/>
              <a:gd name="connsiteY106" fmla="*/ 6280001 h 6470305"/>
              <a:gd name="connsiteX107" fmla="*/ 3469825 w 12192000"/>
              <a:gd name="connsiteY107" fmla="*/ 6375153 h 6470305"/>
              <a:gd name="connsiteX108" fmla="*/ 3374671 w 12192000"/>
              <a:gd name="connsiteY108" fmla="*/ 6470305 h 6470305"/>
              <a:gd name="connsiteX109" fmla="*/ 3279519 w 12192000"/>
              <a:gd name="connsiteY109" fmla="*/ 6375153 h 6470305"/>
              <a:gd name="connsiteX110" fmla="*/ 3374671 w 12192000"/>
              <a:gd name="connsiteY110" fmla="*/ 6280001 h 6470305"/>
              <a:gd name="connsiteX111" fmla="*/ 2956001 w 12192000"/>
              <a:gd name="connsiteY111" fmla="*/ 6280001 h 6470305"/>
              <a:gd name="connsiteX112" fmla="*/ 3051154 w 12192000"/>
              <a:gd name="connsiteY112" fmla="*/ 6375153 h 6470305"/>
              <a:gd name="connsiteX113" fmla="*/ 2956001 w 12192000"/>
              <a:gd name="connsiteY113" fmla="*/ 6470305 h 6470305"/>
              <a:gd name="connsiteX114" fmla="*/ 2860848 w 12192000"/>
              <a:gd name="connsiteY114" fmla="*/ 6375153 h 6470305"/>
              <a:gd name="connsiteX115" fmla="*/ 2956001 w 12192000"/>
              <a:gd name="connsiteY115" fmla="*/ 6280001 h 6470305"/>
              <a:gd name="connsiteX116" fmla="*/ 2537330 w 12192000"/>
              <a:gd name="connsiteY116" fmla="*/ 6280001 h 6470305"/>
              <a:gd name="connsiteX117" fmla="*/ 2632482 w 12192000"/>
              <a:gd name="connsiteY117" fmla="*/ 6375153 h 6470305"/>
              <a:gd name="connsiteX118" fmla="*/ 2537330 w 12192000"/>
              <a:gd name="connsiteY118" fmla="*/ 6470305 h 6470305"/>
              <a:gd name="connsiteX119" fmla="*/ 2442177 w 12192000"/>
              <a:gd name="connsiteY119" fmla="*/ 6375153 h 6470305"/>
              <a:gd name="connsiteX120" fmla="*/ 2537330 w 12192000"/>
              <a:gd name="connsiteY120" fmla="*/ 6280001 h 6470305"/>
              <a:gd name="connsiteX121" fmla="*/ 2118660 w 12192000"/>
              <a:gd name="connsiteY121" fmla="*/ 6280001 h 6470305"/>
              <a:gd name="connsiteX122" fmla="*/ 2213812 w 12192000"/>
              <a:gd name="connsiteY122" fmla="*/ 6375153 h 6470305"/>
              <a:gd name="connsiteX123" fmla="*/ 2118660 w 12192000"/>
              <a:gd name="connsiteY123" fmla="*/ 6470305 h 6470305"/>
              <a:gd name="connsiteX124" fmla="*/ 2023508 w 12192000"/>
              <a:gd name="connsiteY124" fmla="*/ 6375153 h 6470305"/>
              <a:gd name="connsiteX125" fmla="*/ 2118660 w 12192000"/>
              <a:gd name="connsiteY125" fmla="*/ 6280001 h 6470305"/>
              <a:gd name="connsiteX126" fmla="*/ 1699989 w 12192000"/>
              <a:gd name="connsiteY126" fmla="*/ 6280001 h 6470305"/>
              <a:gd name="connsiteX127" fmla="*/ 1795142 w 12192000"/>
              <a:gd name="connsiteY127" fmla="*/ 6375153 h 6470305"/>
              <a:gd name="connsiteX128" fmla="*/ 1699989 w 12192000"/>
              <a:gd name="connsiteY128" fmla="*/ 6470305 h 6470305"/>
              <a:gd name="connsiteX129" fmla="*/ 1604835 w 12192000"/>
              <a:gd name="connsiteY129" fmla="*/ 6375153 h 6470305"/>
              <a:gd name="connsiteX130" fmla="*/ 1699989 w 12192000"/>
              <a:gd name="connsiteY130" fmla="*/ 6280001 h 6470305"/>
              <a:gd name="connsiteX131" fmla="*/ 1281318 w 12192000"/>
              <a:gd name="connsiteY131" fmla="*/ 6280001 h 6470305"/>
              <a:gd name="connsiteX132" fmla="*/ 1376471 w 12192000"/>
              <a:gd name="connsiteY132" fmla="*/ 6375153 h 6470305"/>
              <a:gd name="connsiteX133" fmla="*/ 1281318 w 12192000"/>
              <a:gd name="connsiteY133" fmla="*/ 6470305 h 6470305"/>
              <a:gd name="connsiteX134" fmla="*/ 1186165 w 12192000"/>
              <a:gd name="connsiteY134" fmla="*/ 6375153 h 6470305"/>
              <a:gd name="connsiteX135" fmla="*/ 1281318 w 12192000"/>
              <a:gd name="connsiteY135" fmla="*/ 6280001 h 6470305"/>
              <a:gd name="connsiteX136" fmla="*/ 862650 w 12192000"/>
              <a:gd name="connsiteY136" fmla="*/ 6280001 h 6470305"/>
              <a:gd name="connsiteX137" fmla="*/ 957802 w 12192000"/>
              <a:gd name="connsiteY137" fmla="*/ 6375153 h 6470305"/>
              <a:gd name="connsiteX138" fmla="*/ 862650 w 12192000"/>
              <a:gd name="connsiteY138" fmla="*/ 6470305 h 6470305"/>
              <a:gd name="connsiteX139" fmla="*/ 767498 w 12192000"/>
              <a:gd name="connsiteY139" fmla="*/ 6375153 h 6470305"/>
              <a:gd name="connsiteX140" fmla="*/ 862650 w 12192000"/>
              <a:gd name="connsiteY140" fmla="*/ 6280001 h 6470305"/>
              <a:gd name="connsiteX141" fmla="*/ 443982 w 12192000"/>
              <a:gd name="connsiteY141" fmla="*/ 6280001 h 6470305"/>
              <a:gd name="connsiteX142" fmla="*/ 539134 w 12192000"/>
              <a:gd name="connsiteY142" fmla="*/ 6375153 h 6470305"/>
              <a:gd name="connsiteX143" fmla="*/ 443982 w 12192000"/>
              <a:gd name="connsiteY143" fmla="*/ 6470305 h 6470305"/>
              <a:gd name="connsiteX144" fmla="*/ 348830 w 12192000"/>
              <a:gd name="connsiteY144" fmla="*/ 6375153 h 6470305"/>
              <a:gd name="connsiteX145" fmla="*/ 443982 w 12192000"/>
              <a:gd name="connsiteY145" fmla="*/ 6280001 h 6470305"/>
              <a:gd name="connsiteX146" fmla="*/ 25313 w 12192000"/>
              <a:gd name="connsiteY146" fmla="*/ 6280001 h 6470305"/>
              <a:gd name="connsiteX147" fmla="*/ 120465 w 12192000"/>
              <a:gd name="connsiteY147" fmla="*/ 6375153 h 6470305"/>
              <a:gd name="connsiteX148" fmla="*/ 25313 w 12192000"/>
              <a:gd name="connsiteY148" fmla="*/ 6470305 h 6470305"/>
              <a:gd name="connsiteX149" fmla="*/ 0 w 12192000"/>
              <a:gd name="connsiteY149" fmla="*/ 6465195 h 6470305"/>
              <a:gd name="connsiteX150" fmla="*/ 0 w 12192000"/>
              <a:gd name="connsiteY150" fmla="*/ 6285112 h 6470305"/>
              <a:gd name="connsiteX151" fmla="*/ 12166698 w 12192000"/>
              <a:gd name="connsiteY151" fmla="*/ 5861332 h 6470305"/>
              <a:gd name="connsiteX152" fmla="*/ 12192000 w 12192000"/>
              <a:gd name="connsiteY152" fmla="*/ 5866441 h 6470305"/>
              <a:gd name="connsiteX153" fmla="*/ 12192000 w 12192000"/>
              <a:gd name="connsiteY153" fmla="*/ 6046528 h 6470305"/>
              <a:gd name="connsiteX154" fmla="*/ 12166698 w 12192000"/>
              <a:gd name="connsiteY154" fmla="*/ 6051636 h 6470305"/>
              <a:gd name="connsiteX155" fmla="*/ 12071546 w 12192000"/>
              <a:gd name="connsiteY155" fmla="*/ 5956484 h 6470305"/>
              <a:gd name="connsiteX156" fmla="*/ 12166698 w 12192000"/>
              <a:gd name="connsiteY156" fmla="*/ 5861332 h 6470305"/>
              <a:gd name="connsiteX157" fmla="*/ 11748029 w 12192000"/>
              <a:gd name="connsiteY157" fmla="*/ 5861332 h 6470305"/>
              <a:gd name="connsiteX158" fmla="*/ 11843181 w 12192000"/>
              <a:gd name="connsiteY158" fmla="*/ 5956484 h 6470305"/>
              <a:gd name="connsiteX159" fmla="*/ 11748029 w 12192000"/>
              <a:gd name="connsiteY159" fmla="*/ 6051636 h 6470305"/>
              <a:gd name="connsiteX160" fmla="*/ 11652877 w 12192000"/>
              <a:gd name="connsiteY160" fmla="*/ 5956484 h 6470305"/>
              <a:gd name="connsiteX161" fmla="*/ 11748029 w 12192000"/>
              <a:gd name="connsiteY161" fmla="*/ 5861332 h 6470305"/>
              <a:gd name="connsiteX162" fmla="*/ 11329360 w 12192000"/>
              <a:gd name="connsiteY162" fmla="*/ 5861332 h 6470305"/>
              <a:gd name="connsiteX163" fmla="*/ 11424512 w 12192000"/>
              <a:gd name="connsiteY163" fmla="*/ 5956484 h 6470305"/>
              <a:gd name="connsiteX164" fmla="*/ 11329360 w 12192000"/>
              <a:gd name="connsiteY164" fmla="*/ 6051636 h 6470305"/>
              <a:gd name="connsiteX165" fmla="*/ 11234208 w 12192000"/>
              <a:gd name="connsiteY165" fmla="*/ 5956484 h 6470305"/>
              <a:gd name="connsiteX166" fmla="*/ 11329360 w 12192000"/>
              <a:gd name="connsiteY166" fmla="*/ 5861332 h 6470305"/>
              <a:gd name="connsiteX167" fmla="*/ 10910691 w 12192000"/>
              <a:gd name="connsiteY167" fmla="*/ 5861332 h 6470305"/>
              <a:gd name="connsiteX168" fmla="*/ 11005843 w 12192000"/>
              <a:gd name="connsiteY168" fmla="*/ 5956484 h 6470305"/>
              <a:gd name="connsiteX169" fmla="*/ 10910691 w 12192000"/>
              <a:gd name="connsiteY169" fmla="*/ 6051636 h 6470305"/>
              <a:gd name="connsiteX170" fmla="*/ 10815539 w 12192000"/>
              <a:gd name="connsiteY170" fmla="*/ 5956484 h 6470305"/>
              <a:gd name="connsiteX171" fmla="*/ 10910691 w 12192000"/>
              <a:gd name="connsiteY171" fmla="*/ 5861332 h 6470305"/>
              <a:gd name="connsiteX172" fmla="*/ 10492022 w 12192000"/>
              <a:gd name="connsiteY172" fmla="*/ 5861332 h 6470305"/>
              <a:gd name="connsiteX173" fmla="*/ 10587174 w 12192000"/>
              <a:gd name="connsiteY173" fmla="*/ 5956484 h 6470305"/>
              <a:gd name="connsiteX174" fmla="*/ 10492022 w 12192000"/>
              <a:gd name="connsiteY174" fmla="*/ 6051636 h 6470305"/>
              <a:gd name="connsiteX175" fmla="*/ 10396870 w 12192000"/>
              <a:gd name="connsiteY175" fmla="*/ 5956484 h 6470305"/>
              <a:gd name="connsiteX176" fmla="*/ 10492022 w 12192000"/>
              <a:gd name="connsiteY176" fmla="*/ 5861332 h 6470305"/>
              <a:gd name="connsiteX177" fmla="*/ 10073353 w 12192000"/>
              <a:gd name="connsiteY177" fmla="*/ 5861332 h 6470305"/>
              <a:gd name="connsiteX178" fmla="*/ 10168505 w 12192000"/>
              <a:gd name="connsiteY178" fmla="*/ 5956484 h 6470305"/>
              <a:gd name="connsiteX179" fmla="*/ 10073353 w 12192000"/>
              <a:gd name="connsiteY179" fmla="*/ 6051636 h 6470305"/>
              <a:gd name="connsiteX180" fmla="*/ 9978201 w 12192000"/>
              <a:gd name="connsiteY180" fmla="*/ 5956484 h 6470305"/>
              <a:gd name="connsiteX181" fmla="*/ 10073353 w 12192000"/>
              <a:gd name="connsiteY181" fmla="*/ 5861332 h 6470305"/>
              <a:gd name="connsiteX182" fmla="*/ 9654684 w 12192000"/>
              <a:gd name="connsiteY182" fmla="*/ 5861332 h 6470305"/>
              <a:gd name="connsiteX183" fmla="*/ 9749836 w 12192000"/>
              <a:gd name="connsiteY183" fmla="*/ 5956484 h 6470305"/>
              <a:gd name="connsiteX184" fmla="*/ 9654684 w 12192000"/>
              <a:gd name="connsiteY184" fmla="*/ 6051636 h 6470305"/>
              <a:gd name="connsiteX185" fmla="*/ 9559532 w 12192000"/>
              <a:gd name="connsiteY185" fmla="*/ 5956484 h 6470305"/>
              <a:gd name="connsiteX186" fmla="*/ 9654684 w 12192000"/>
              <a:gd name="connsiteY186" fmla="*/ 5861332 h 6470305"/>
              <a:gd name="connsiteX187" fmla="*/ 9236015 w 12192000"/>
              <a:gd name="connsiteY187" fmla="*/ 5861332 h 6470305"/>
              <a:gd name="connsiteX188" fmla="*/ 9331167 w 12192000"/>
              <a:gd name="connsiteY188" fmla="*/ 5956484 h 6470305"/>
              <a:gd name="connsiteX189" fmla="*/ 9236015 w 12192000"/>
              <a:gd name="connsiteY189" fmla="*/ 6051636 h 6470305"/>
              <a:gd name="connsiteX190" fmla="*/ 9140863 w 12192000"/>
              <a:gd name="connsiteY190" fmla="*/ 5956484 h 6470305"/>
              <a:gd name="connsiteX191" fmla="*/ 9236015 w 12192000"/>
              <a:gd name="connsiteY191" fmla="*/ 5861332 h 6470305"/>
              <a:gd name="connsiteX192" fmla="*/ 8817346 w 12192000"/>
              <a:gd name="connsiteY192" fmla="*/ 5861332 h 6470305"/>
              <a:gd name="connsiteX193" fmla="*/ 8912498 w 12192000"/>
              <a:gd name="connsiteY193" fmla="*/ 5956484 h 6470305"/>
              <a:gd name="connsiteX194" fmla="*/ 8817346 w 12192000"/>
              <a:gd name="connsiteY194" fmla="*/ 6051636 h 6470305"/>
              <a:gd name="connsiteX195" fmla="*/ 8722194 w 12192000"/>
              <a:gd name="connsiteY195" fmla="*/ 5956484 h 6470305"/>
              <a:gd name="connsiteX196" fmla="*/ 8817346 w 12192000"/>
              <a:gd name="connsiteY196" fmla="*/ 5861332 h 6470305"/>
              <a:gd name="connsiteX197" fmla="*/ 8398677 w 12192000"/>
              <a:gd name="connsiteY197" fmla="*/ 5861332 h 6470305"/>
              <a:gd name="connsiteX198" fmla="*/ 8493829 w 12192000"/>
              <a:gd name="connsiteY198" fmla="*/ 5956484 h 6470305"/>
              <a:gd name="connsiteX199" fmla="*/ 8398677 w 12192000"/>
              <a:gd name="connsiteY199" fmla="*/ 6051636 h 6470305"/>
              <a:gd name="connsiteX200" fmla="*/ 8303526 w 12192000"/>
              <a:gd name="connsiteY200" fmla="*/ 5956484 h 6470305"/>
              <a:gd name="connsiteX201" fmla="*/ 8398677 w 12192000"/>
              <a:gd name="connsiteY201" fmla="*/ 5861332 h 6470305"/>
              <a:gd name="connsiteX202" fmla="*/ 7980009 w 12192000"/>
              <a:gd name="connsiteY202" fmla="*/ 5861332 h 6470305"/>
              <a:gd name="connsiteX203" fmla="*/ 8075161 w 12192000"/>
              <a:gd name="connsiteY203" fmla="*/ 5956484 h 6470305"/>
              <a:gd name="connsiteX204" fmla="*/ 7980009 w 12192000"/>
              <a:gd name="connsiteY204" fmla="*/ 6051636 h 6470305"/>
              <a:gd name="connsiteX205" fmla="*/ 7884857 w 12192000"/>
              <a:gd name="connsiteY205" fmla="*/ 5956484 h 6470305"/>
              <a:gd name="connsiteX206" fmla="*/ 7980009 w 12192000"/>
              <a:gd name="connsiteY206" fmla="*/ 5861332 h 6470305"/>
              <a:gd name="connsiteX207" fmla="*/ 7561340 w 12192000"/>
              <a:gd name="connsiteY207" fmla="*/ 5861332 h 6470305"/>
              <a:gd name="connsiteX208" fmla="*/ 7656492 w 12192000"/>
              <a:gd name="connsiteY208" fmla="*/ 5956484 h 6470305"/>
              <a:gd name="connsiteX209" fmla="*/ 7561340 w 12192000"/>
              <a:gd name="connsiteY209" fmla="*/ 6051636 h 6470305"/>
              <a:gd name="connsiteX210" fmla="*/ 7466188 w 12192000"/>
              <a:gd name="connsiteY210" fmla="*/ 5956484 h 6470305"/>
              <a:gd name="connsiteX211" fmla="*/ 7561340 w 12192000"/>
              <a:gd name="connsiteY211" fmla="*/ 5861332 h 6470305"/>
              <a:gd name="connsiteX212" fmla="*/ 7142671 w 12192000"/>
              <a:gd name="connsiteY212" fmla="*/ 5861332 h 6470305"/>
              <a:gd name="connsiteX213" fmla="*/ 7237823 w 12192000"/>
              <a:gd name="connsiteY213" fmla="*/ 5956484 h 6470305"/>
              <a:gd name="connsiteX214" fmla="*/ 7142671 w 12192000"/>
              <a:gd name="connsiteY214" fmla="*/ 6051636 h 6470305"/>
              <a:gd name="connsiteX215" fmla="*/ 7047519 w 12192000"/>
              <a:gd name="connsiteY215" fmla="*/ 5956484 h 6470305"/>
              <a:gd name="connsiteX216" fmla="*/ 7142671 w 12192000"/>
              <a:gd name="connsiteY216" fmla="*/ 5861332 h 6470305"/>
              <a:gd name="connsiteX217" fmla="*/ 6724002 w 12192000"/>
              <a:gd name="connsiteY217" fmla="*/ 5861332 h 6470305"/>
              <a:gd name="connsiteX218" fmla="*/ 6819154 w 12192000"/>
              <a:gd name="connsiteY218" fmla="*/ 5956484 h 6470305"/>
              <a:gd name="connsiteX219" fmla="*/ 6724002 w 12192000"/>
              <a:gd name="connsiteY219" fmla="*/ 6051636 h 6470305"/>
              <a:gd name="connsiteX220" fmla="*/ 6628850 w 12192000"/>
              <a:gd name="connsiteY220" fmla="*/ 5956484 h 6470305"/>
              <a:gd name="connsiteX221" fmla="*/ 6724002 w 12192000"/>
              <a:gd name="connsiteY221" fmla="*/ 5861332 h 6470305"/>
              <a:gd name="connsiteX222" fmla="*/ 6305333 w 12192000"/>
              <a:gd name="connsiteY222" fmla="*/ 5861332 h 6470305"/>
              <a:gd name="connsiteX223" fmla="*/ 6400485 w 12192000"/>
              <a:gd name="connsiteY223" fmla="*/ 5956484 h 6470305"/>
              <a:gd name="connsiteX224" fmla="*/ 6305333 w 12192000"/>
              <a:gd name="connsiteY224" fmla="*/ 6051636 h 6470305"/>
              <a:gd name="connsiteX225" fmla="*/ 6210181 w 12192000"/>
              <a:gd name="connsiteY225" fmla="*/ 5956484 h 6470305"/>
              <a:gd name="connsiteX226" fmla="*/ 6305333 w 12192000"/>
              <a:gd name="connsiteY226" fmla="*/ 5861332 h 6470305"/>
              <a:gd name="connsiteX227" fmla="*/ 5886664 w 12192000"/>
              <a:gd name="connsiteY227" fmla="*/ 5861332 h 6470305"/>
              <a:gd name="connsiteX228" fmla="*/ 5981816 w 12192000"/>
              <a:gd name="connsiteY228" fmla="*/ 5956484 h 6470305"/>
              <a:gd name="connsiteX229" fmla="*/ 5886664 w 12192000"/>
              <a:gd name="connsiteY229" fmla="*/ 6051636 h 6470305"/>
              <a:gd name="connsiteX230" fmla="*/ 5791512 w 12192000"/>
              <a:gd name="connsiteY230" fmla="*/ 5956484 h 6470305"/>
              <a:gd name="connsiteX231" fmla="*/ 5886664 w 12192000"/>
              <a:gd name="connsiteY231" fmla="*/ 5861332 h 6470305"/>
              <a:gd name="connsiteX232" fmla="*/ 5467994 w 12192000"/>
              <a:gd name="connsiteY232" fmla="*/ 5861332 h 6470305"/>
              <a:gd name="connsiteX233" fmla="*/ 5563146 w 12192000"/>
              <a:gd name="connsiteY233" fmla="*/ 5956484 h 6470305"/>
              <a:gd name="connsiteX234" fmla="*/ 5467994 w 12192000"/>
              <a:gd name="connsiteY234" fmla="*/ 6051636 h 6470305"/>
              <a:gd name="connsiteX235" fmla="*/ 5372842 w 12192000"/>
              <a:gd name="connsiteY235" fmla="*/ 5956484 h 6470305"/>
              <a:gd name="connsiteX236" fmla="*/ 5467994 w 12192000"/>
              <a:gd name="connsiteY236" fmla="*/ 5861332 h 6470305"/>
              <a:gd name="connsiteX237" fmla="*/ 5049325 w 12192000"/>
              <a:gd name="connsiteY237" fmla="*/ 5861332 h 6470305"/>
              <a:gd name="connsiteX238" fmla="*/ 5144478 w 12192000"/>
              <a:gd name="connsiteY238" fmla="*/ 5956484 h 6470305"/>
              <a:gd name="connsiteX239" fmla="*/ 5049325 w 12192000"/>
              <a:gd name="connsiteY239" fmla="*/ 6051636 h 6470305"/>
              <a:gd name="connsiteX240" fmla="*/ 4954173 w 12192000"/>
              <a:gd name="connsiteY240" fmla="*/ 5956484 h 6470305"/>
              <a:gd name="connsiteX241" fmla="*/ 5049325 w 12192000"/>
              <a:gd name="connsiteY241" fmla="*/ 5861332 h 6470305"/>
              <a:gd name="connsiteX242" fmla="*/ 4630656 w 12192000"/>
              <a:gd name="connsiteY242" fmla="*/ 5861332 h 6470305"/>
              <a:gd name="connsiteX243" fmla="*/ 4725808 w 12192000"/>
              <a:gd name="connsiteY243" fmla="*/ 5956484 h 6470305"/>
              <a:gd name="connsiteX244" fmla="*/ 4630656 w 12192000"/>
              <a:gd name="connsiteY244" fmla="*/ 6051636 h 6470305"/>
              <a:gd name="connsiteX245" fmla="*/ 4535504 w 12192000"/>
              <a:gd name="connsiteY245" fmla="*/ 5956484 h 6470305"/>
              <a:gd name="connsiteX246" fmla="*/ 4630656 w 12192000"/>
              <a:gd name="connsiteY246" fmla="*/ 5861332 h 6470305"/>
              <a:gd name="connsiteX247" fmla="*/ 4211987 w 12192000"/>
              <a:gd name="connsiteY247" fmla="*/ 5861332 h 6470305"/>
              <a:gd name="connsiteX248" fmla="*/ 4307139 w 12192000"/>
              <a:gd name="connsiteY248" fmla="*/ 5956484 h 6470305"/>
              <a:gd name="connsiteX249" fmla="*/ 4211987 w 12192000"/>
              <a:gd name="connsiteY249" fmla="*/ 6051636 h 6470305"/>
              <a:gd name="connsiteX250" fmla="*/ 4116835 w 12192000"/>
              <a:gd name="connsiteY250" fmla="*/ 5956484 h 6470305"/>
              <a:gd name="connsiteX251" fmla="*/ 4211987 w 12192000"/>
              <a:gd name="connsiteY251" fmla="*/ 5861332 h 6470305"/>
              <a:gd name="connsiteX252" fmla="*/ 3793350 w 12192000"/>
              <a:gd name="connsiteY252" fmla="*/ 5861332 h 6470305"/>
              <a:gd name="connsiteX253" fmla="*/ 3888470 w 12192000"/>
              <a:gd name="connsiteY253" fmla="*/ 5956484 h 6470305"/>
              <a:gd name="connsiteX254" fmla="*/ 3793350 w 12192000"/>
              <a:gd name="connsiteY254" fmla="*/ 6051636 h 6470305"/>
              <a:gd name="connsiteX255" fmla="*/ 3698198 w 12192000"/>
              <a:gd name="connsiteY255" fmla="*/ 5956484 h 6470305"/>
              <a:gd name="connsiteX256" fmla="*/ 3793350 w 12192000"/>
              <a:gd name="connsiteY256" fmla="*/ 5861332 h 6470305"/>
              <a:gd name="connsiteX257" fmla="*/ 3374679 w 12192000"/>
              <a:gd name="connsiteY257" fmla="*/ 5861332 h 6470305"/>
              <a:gd name="connsiteX258" fmla="*/ 3469833 w 12192000"/>
              <a:gd name="connsiteY258" fmla="*/ 5956484 h 6470305"/>
              <a:gd name="connsiteX259" fmla="*/ 3374679 w 12192000"/>
              <a:gd name="connsiteY259" fmla="*/ 6051636 h 6470305"/>
              <a:gd name="connsiteX260" fmla="*/ 3279526 w 12192000"/>
              <a:gd name="connsiteY260" fmla="*/ 5956484 h 6470305"/>
              <a:gd name="connsiteX261" fmla="*/ 3374679 w 12192000"/>
              <a:gd name="connsiteY261" fmla="*/ 5861332 h 6470305"/>
              <a:gd name="connsiteX262" fmla="*/ 2956009 w 12192000"/>
              <a:gd name="connsiteY262" fmla="*/ 5861332 h 6470305"/>
              <a:gd name="connsiteX263" fmla="*/ 3051162 w 12192000"/>
              <a:gd name="connsiteY263" fmla="*/ 5956484 h 6470305"/>
              <a:gd name="connsiteX264" fmla="*/ 2956009 w 12192000"/>
              <a:gd name="connsiteY264" fmla="*/ 6051636 h 6470305"/>
              <a:gd name="connsiteX265" fmla="*/ 2860854 w 12192000"/>
              <a:gd name="connsiteY265" fmla="*/ 5956484 h 6470305"/>
              <a:gd name="connsiteX266" fmla="*/ 2956009 w 12192000"/>
              <a:gd name="connsiteY266" fmla="*/ 5861332 h 6470305"/>
              <a:gd name="connsiteX267" fmla="*/ 2537336 w 12192000"/>
              <a:gd name="connsiteY267" fmla="*/ 5861332 h 6470305"/>
              <a:gd name="connsiteX268" fmla="*/ 2632490 w 12192000"/>
              <a:gd name="connsiteY268" fmla="*/ 5956484 h 6470305"/>
              <a:gd name="connsiteX269" fmla="*/ 2537336 w 12192000"/>
              <a:gd name="connsiteY269" fmla="*/ 6051636 h 6470305"/>
              <a:gd name="connsiteX270" fmla="*/ 2442183 w 12192000"/>
              <a:gd name="connsiteY270" fmla="*/ 5956484 h 6470305"/>
              <a:gd name="connsiteX271" fmla="*/ 2537336 w 12192000"/>
              <a:gd name="connsiteY271" fmla="*/ 5861332 h 6470305"/>
              <a:gd name="connsiteX272" fmla="*/ 2118666 w 12192000"/>
              <a:gd name="connsiteY272" fmla="*/ 5861332 h 6470305"/>
              <a:gd name="connsiteX273" fmla="*/ 2213818 w 12192000"/>
              <a:gd name="connsiteY273" fmla="*/ 5956484 h 6470305"/>
              <a:gd name="connsiteX274" fmla="*/ 2118666 w 12192000"/>
              <a:gd name="connsiteY274" fmla="*/ 6051636 h 6470305"/>
              <a:gd name="connsiteX275" fmla="*/ 2023514 w 12192000"/>
              <a:gd name="connsiteY275" fmla="*/ 5956484 h 6470305"/>
              <a:gd name="connsiteX276" fmla="*/ 2118666 w 12192000"/>
              <a:gd name="connsiteY276" fmla="*/ 5861332 h 6470305"/>
              <a:gd name="connsiteX277" fmla="*/ 1699995 w 12192000"/>
              <a:gd name="connsiteY277" fmla="*/ 5861332 h 6470305"/>
              <a:gd name="connsiteX278" fmla="*/ 1795147 w 12192000"/>
              <a:gd name="connsiteY278" fmla="*/ 5956484 h 6470305"/>
              <a:gd name="connsiteX279" fmla="*/ 1699995 w 12192000"/>
              <a:gd name="connsiteY279" fmla="*/ 6051636 h 6470305"/>
              <a:gd name="connsiteX280" fmla="*/ 1604840 w 12192000"/>
              <a:gd name="connsiteY280" fmla="*/ 5956484 h 6470305"/>
              <a:gd name="connsiteX281" fmla="*/ 1699995 w 12192000"/>
              <a:gd name="connsiteY281" fmla="*/ 5861332 h 6470305"/>
              <a:gd name="connsiteX282" fmla="*/ 1281322 w 12192000"/>
              <a:gd name="connsiteY282" fmla="*/ 5861332 h 6470305"/>
              <a:gd name="connsiteX283" fmla="*/ 1376474 w 12192000"/>
              <a:gd name="connsiteY283" fmla="*/ 5956484 h 6470305"/>
              <a:gd name="connsiteX284" fmla="*/ 1281322 w 12192000"/>
              <a:gd name="connsiteY284" fmla="*/ 6051636 h 6470305"/>
              <a:gd name="connsiteX285" fmla="*/ 1186170 w 12192000"/>
              <a:gd name="connsiteY285" fmla="*/ 5956484 h 6470305"/>
              <a:gd name="connsiteX286" fmla="*/ 1281322 w 12192000"/>
              <a:gd name="connsiteY286" fmla="*/ 5861332 h 6470305"/>
              <a:gd name="connsiteX287" fmla="*/ 862654 w 12192000"/>
              <a:gd name="connsiteY287" fmla="*/ 5861332 h 6470305"/>
              <a:gd name="connsiteX288" fmla="*/ 957807 w 12192000"/>
              <a:gd name="connsiteY288" fmla="*/ 5956484 h 6470305"/>
              <a:gd name="connsiteX289" fmla="*/ 862654 w 12192000"/>
              <a:gd name="connsiteY289" fmla="*/ 6051636 h 6470305"/>
              <a:gd name="connsiteX290" fmla="*/ 767502 w 12192000"/>
              <a:gd name="connsiteY290" fmla="*/ 5956484 h 6470305"/>
              <a:gd name="connsiteX291" fmla="*/ 862654 w 12192000"/>
              <a:gd name="connsiteY291" fmla="*/ 5861332 h 6470305"/>
              <a:gd name="connsiteX292" fmla="*/ 443987 w 12192000"/>
              <a:gd name="connsiteY292" fmla="*/ 5861332 h 6470305"/>
              <a:gd name="connsiteX293" fmla="*/ 539139 w 12192000"/>
              <a:gd name="connsiteY293" fmla="*/ 5956484 h 6470305"/>
              <a:gd name="connsiteX294" fmla="*/ 443987 w 12192000"/>
              <a:gd name="connsiteY294" fmla="*/ 6051636 h 6470305"/>
              <a:gd name="connsiteX295" fmla="*/ 348835 w 12192000"/>
              <a:gd name="connsiteY295" fmla="*/ 5956484 h 6470305"/>
              <a:gd name="connsiteX296" fmla="*/ 443987 w 12192000"/>
              <a:gd name="connsiteY296" fmla="*/ 5861332 h 6470305"/>
              <a:gd name="connsiteX297" fmla="*/ 25318 w 12192000"/>
              <a:gd name="connsiteY297" fmla="*/ 5861332 h 6470305"/>
              <a:gd name="connsiteX298" fmla="*/ 120470 w 12192000"/>
              <a:gd name="connsiteY298" fmla="*/ 5956484 h 6470305"/>
              <a:gd name="connsiteX299" fmla="*/ 25318 w 12192000"/>
              <a:gd name="connsiteY299" fmla="*/ 6051636 h 6470305"/>
              <a:gd name="connsiteX300" fmla="*/ 0 w 12192000"/>
              <a:gd name="connsiteY300" fmla="*/ 6046525 h 6470305"/>
              <a:gd name="connsiteX301" fmla="*/ 0 w 12192000"/>
              <a:gd name="connsiteY301" fmla="*/ 5866444 h 6470305"/>
              <a:gd name="connsiteX302" fmla="*/ 12166698 w 12192000"/>
              <a:gd name="connsiteY302" fmla="*/ 5442663 h 6470305"/>
              <a:gd name="connsiteX303" fmla="*/ 12192000 w 12192000"/>
              <a:gd name="connsiteY303" fmla="*/ 5447772 h 6470305"/>
              <a:gd name="connsiteX304" fmla="*/ 12192000 w 12192000"/>
              <a:gd name="connsiteY304" fmla="*/ 5627859 h 6470305"/>
              <a:gd name="connsiteX305" fmla="*/ 12166698 w 12192000"/>
              <a:gd name="connsiteY305" fmla="*/ 5632967 h 6470305"/>
              <a:gd name="connsiteX306" fmla="*/ 12071546 w 12192000"/>
              <a:gd name="connsiteY306" fmla="*/ 5537815 h 6470305"/>
              <a:gd name="connsiteX307" fmla="*/ 12166698 w 12192000"/>
              <a:gd name="connsiteY307" fmla="*/ 5442663 h 6470305"/>
              <a:gd name="connsiteX308" fmla="*/ 11748029 w 12192000"/>
              <a:gd name="connsiteY308" fmla="*/ 5442663 h 6470305"/>
              <a:gd name="connsiteX309" fmla="*/ 11843181 w 12192000"/>
              <a:gd name="connsiteY309" fmla="*/ 5537815 h 6470305"/>
              <a:gd name="connsiteX310" fmla="*/ 11748029 w 12192000"/>
              <a:gd name="connsiteY310" fmla="*/ 5632967 h 6470305"/>
              <a:gd name="connsiteX311" fmla="*/ 11652877 w 12192000"/>
              <a:gd name="connsiteY311" fmla="*/ 5537815 h 6470305"/>
              <a:gd name="connsiteX312" fmla="*/ 11748029 w 12192000"/>
              <a:gd name="connsiteY312" fmla="*/ 5442663 h 6470305"/>
              <a:gd name="connsiteX313" fmla="*/ 11329360 w 12192000"/>
              <a:gd name="connsiteY313" fmla="*/ 5442663 h 6470305"/>
              <a:gd name="connsiteX314" fmla="*/ 11424512 w 12192000"/>
              <a:gd name="connsiteY314" fmla="*/ 5537815 h 6470305"/>
              <a:gd name="connsiteX315" fmla="*/ 11329360 w 12192000"/>
              <a:gd name="connsiteY315" fmla="*/ 5632967 h 6470305"/>
              <a:gd name="connsiteX316" fmla="*/ 11234208 w 12192000"/>
              <a:gd name="connsiteY316" fmla="*/ 5537815 h 6470305"/>
              <a:gd name="connsiteX317" fmla="*/ 11329360 w 12192000"/>
              <a:gd name="connsiteY317" fmla="*/ 5442663 h 6470305"/>
              <a:gd name="connsiteX318" fmla="*/ 10910691 w 12192000"/>
              <a:gd name="connsiteY318" fmla="*/ 5442663 h 6470305"/>
              <a:gd name="connsiteX319" fmla="*/ 11005843 w 12192000"/>
              <a:gd name="connsiteY319" fmla="*/ 5537815 h 6470305"/>
              <a:gd name="connsiteX320" fmla="*/ 10910691 w 12192000"/>
              <a:gd name="connsiteY320" fmla="*/ 5632967 h 6470305"/>
              <a:gd name="connsiteX321" fmla="*/ 10815539 w 12192000"/>
              <a:gd name="connsiteY321" fmla="*/ 5537815 h 6470305"/>
              <a:gd name="connsiteX322" fmla="*/ 10910691 w 12192000"/>
              <a:gd name="connsiteY322" fmla="*/ 5442663 h 6470305"/>
              <a:gd name="connsiteX323" fmla="*/ 10492022 w 12192000"/>
              <a:gd name="connsiteY323" fmla="*/ 5442663 h 6470305"/>
              <a:gd name="connsiteX324" fmla="*/ 10587174 w 12192000"/>
              <a:gd name="connsiteY324" fmla="*/ 5537815 h 6470305"/>
              <a:gd name="connsiteX325" fmla="*/ 10492022 w 12192000"/>
              <a:gd name="connsiteY325" fmla="*/ 5632967 h 6470305"/>
              <a:gd name="connsiteX326" fmla="*/ 10396870 w 12192000"/>
              <a:gd name="connsiteY326" fmla="*/ 5537815 h 6470305"/>
              <a:gd name="connsiteX327" fmla="*/ 10492022 w 12192000"/>
              <a:gd name="connsiteY327" fmla="*/ 5442663 h 6470305"/>
              <a:gd name="connsiteX328" fmla="*/ 10073353 w 12192000"/>
              <a:gd name="connsiteY328" fmla="*/ 5442663 h 6470305"/>
              <a:gd name="connsiteX329" fmla="*/ 10168505 w 12192000"/>
              <a:gd name="connsiteY329" fmla="*/ 5537815 h 6470305"/>
              <a:gd name="connsiteX330" fmla="*/ 10073353 w 12192000"/>
              <a:gd name="connsiteY330" fmla="*/ 5632967 h 6470305"/>
              <a:gd name="connsiteX331" fmla="*/ 9978201 w 12192000"/>
              <a:gd name="connsiteY331" fmla="*/ 5537815 h 6470305"/>
              <a:gd name="connsiteX332" fmla="*/ 10073353 w 12192000"/>
              <a:gd name="connsiteY332" fmla="*/ 5442663 h 6470305"/>
              <a:gd name="connsiteX333" fmla="*/ 9654684 w 12192000"/>
              <a:gd name="connsiteY333" fmla="*/ 5442663 h 6470305"/>
              <a:gd name="connsiteX334" fmla="*/ 9749836 w 12192000"/>
              <a:gd name="connsiteY334" fmla="*/ 5537815 h 6470305"/>
              <a:gd name="connsiteX335" fmla="*/ 9654684 w 12192000"/>
              <a:gd name="connsiteY335" fmla="*/ 5632967 h 6470305"/>
              <a:gd name="connsiteX336" fmla="*/ 9559532 w 12192000"/>
              <a:gd name="connsiteY336" fmla="*/ 5537815 h 6470305"/>
              <a:gd name="connsiteX337" fmla="*/ 9654684 w 12192000"/>
              <a:gd name="connsiteY337" fmla="*/ 5442663 h 6470305"/>
              <a:gd name="connsiteX338" fmla="*/ 9236015 w 12192000"/>
              <a:gd name="connsiteY338" fmla="*/ 5442663 h 6470305"/>
              <a:gd name="connsiteX339" fmla="*/ 9331167 w 12192000"/>
              <a:gd name="connsiteY339" fmla="*/ 5537815 h 6470305"/>
              <a:gd name="connsiteX340" fmla="*/ 9236015 w 12192000"/>
              <a:gd name="connsiteY340" fmla="*/ 5632967 h 6470305"/>
              <a:gd name="connsiteX341" fmla="*/ 9140863 w 12192000"/>
              <a:gd name="connsiteY341" fmla="*/ 5537815 h 6470305"/>
              <a:gd name="connsiteX342" fmla="*/ 9236015 w 12192000"/>
              <a:gd name="connsiteY342" fmla="*/ 5442663 h 6470305"/>
              <a:gd name="connsiteX343" fmla="*/ 8817346 w 12192000"/>
              <a:gd name="connsiteY343" fmla="*/ 5442663 h 6470305"/>
              <a:gd name="connsiteX344" fmla="*/ 8912498 w 12192000"/>
              <a:gd name="connsiteY344" fmla="*/ 5537815 h 6470305"/>
              <a:gd name="connsiteX345" fmla="*/ 8817346 w 12192000"/>
              <a:gd name="connsiteY345" fmla="*/ 5632967 h 6470305"/>
              <a:gd name="connsiteX346" fmla="*/ 8722194 w 12192000"/>
              <a:gd name="connsiteY346" fmla="*/ 5537815 h 6470305"/>
              <a:gd name="connsiteX347" fmla="*/ 8817346 w 12192000"/>
              <a:gd name="connsiteY347" fmla="*/ 5442663 h 6470305"/>
              <a:gd name="connsiteX348" fmla="*/ 8398677 w 12192000"/>
              <a:gd name="connsiteY348" fmla="*/ 5442663 h 6470305"/>
              <a:gd name="connsiteX349" fmla="*/ 8493829 w 12192000"/>
              <a:gd name="connsiteY349" fmla="*/ 5537815 h 6470305"/>
              <a:gd name="connsiteX350" fmla="*/ 8398677 w 12192000"/>
              <a:gd name="connsiteY350" fmla="*/ 5632967 h 6470305"/>
              <a:gd name="connsiteX351" fmla="*/ 8303526 w 12192000"/>
              <a:gd name="connsiteY351" fmla="*/ 5537815 h 6470305"/>
              <a:gd name="connsiteX352" fmla="*/ 8398677 w 12192000"/>
              <a:gd name="connsiteY352" fmla="*/ 5442663 h 6470305"/>
              <a:gd name="connsiteX353" fmla="*/ 7980009 w 12192000"/>
              <a:gd name="connsiteY353" fmla="*/ 5442663 h 6470305"/>
              <a:gd name="connsiteX354" fmla="*/ 8075161 w 12192000"/>
              <a:gd name="connsiteY354" fmla="*/ 5537815 h 6470305"/>
              <a:gd name="connsiteX355" fmla="*/ 7980009 w 12192000"/>
              <a:gd name="connsiteY355" fmla="*/ 5632967 h 6470305"/>
              <a:gd name="connsiteX356" fmla="*/ 7884857 w 12192000"/>
              <a:gd name="connsiteY356" fmla="*/ 5537815 h 6470305"/>
              <a:gd name="connsiteX357" fmla="*/ 7980009 w 12192000"/>
              <a:gd name="connsiteY357" fmla="*/ 5442663 h 6470305"/>
              <a:gd name="connsiteX358" fmla="*/ 7561340 w 12192000"/>
              <a:gd name="connsiteY358" fmla="*/ 5442663 h 6470305"/>
              <a:gd name="connsiteX359" fmla="*/ 7656492 w 12192000"/>
              <a:gd name="connsiteY359" fmla="*/ 5537815 h 6470305"/>
              <a:gd name="connsiteX360" fmla="*/ 7561340 w 12192000"/>
              <a:gd name="connsiteY360" fmla="*/ 5632967 h 6470305"/>
              <a:gd name="connsiteX361" fmla="*/ 7466188 w 12192000"/>
              <a:gd name="connsiteY361" fmla="*/ 5537815 h 6470305"/>
              <a:gd name="connsiteX362" fmla="*/ 7561340 w 12192000"/>
              <a:gd name="connsiteY362" fmla="*/ 5442663 h 6470305"/>
              <a:gd name="connsiteX363" fmla="*/ 7142671 w 12192000"/>
              <a:gd name="connsiteY363" fmla="*/ 5442663 h 6470305"/>
              <a:gd name="connsiteX364" fmla="*/ 7237823 w 12192000"/>
              <a:gd name="connsiteY364" fmla="*/ 5537815 h 6470305"/>
              <a:gd name="connsiteX365" fmla="*/ 7142671 w 12192000"/>
              <a:gd name="connsiteY365" fmla="*/ 5632967 h 6470305"/>
              <a:gd name="connsiteX366" fmla="*/ 7047519 w 12192000"/>
              <a:gd name="connsiteY366" fmla="*/ 5537815 h 6470305"/>
              <a:gd name="connsiteX367" fmla="*/ 7142671 w 12192000"/>
              <a:gd name="connsiteY367" fmla="*/ 5442663 h 6470305"/>
              <a:gd name="connsiteX368" fmla="*/ 6724002 w 12192000"/>
              <a:gd name="connsiteY368" fmla="*/ 5442663 h 6470305"/>
              <a:gd name="connsiteX369" fmla="*/ 6819154 w 12192000"/>
              <a:gd name="connsiteY369" fmla="*/ 5537815 h 6470305"/>
              <a:gd name="connsiteX370" fmla="*/ 6724002 w 12192000"/>
              <a:gd name="connsiteY370" fmla="*/ 5632967 h 6470305"/>
              <a:gd name="connsiteX371" fmla="*/ 6628850 w 12192000"/>
              <a:gd name="connsiteY371" fmla="*/ 5537815 h 6470305"/>
              <a:gd name="connsiteX372" fmla="*/ 6724002 w 12192000"/>
              <a:gd name="connsiteY372" fmla="*/ 5442663 h 6470305"/>
              <a:gd name="connsiteX373" fmla="*/ 6305333 w 12192000"/>
              <a:gd name="connsiteY373" fmla="*/ 5442663 h 6470305"/>
              <a:gd name="connsiteX374" fmla="*/ 6400485 w 12192000"/>
              <a:gd name="connsiteY374" fmla="*/ 5537815 h 6470305"/>
              <a:gd name="connsiteX375" fmla="*/ 6305333 w 12192000"/>
              <a:gd name="connsiteY375" fmla="*/ 5632967 h 6470305"/>
              <a:gd name="connsiteX376" fmla="*/ 6210181 w 12192000"/>
              <a:gd name="connsiteY376" fmla="*/ 5537815 h 6470305"/>
              <a:gd name="connsiteX377" fmla="*/ 6305333 w 12192000"/>
              <a:gd name="connsiteY377" fmla="*/ 5442663 h 6470305"/>
              <a:gd name="connsiteX378" fmla="*/ 5886664 w 12192000"/>
              <a:gd name="connsiteY378" fmla="*/ 5442663 h 6470305"/>
              <a:gd name="connsiteX379" fmla="*/ 5981816 w 12192000"/>
              <a:gd name="connsiteY379" fmla="*/ 5537815 h 6470305"/>
              <a:gd name="connsiteX380" fmla="*/ 5886664 w 12192000"/>
              <a:gd name="connsiteY380" fmla="*/ 5632967 h 6470305"/>
              <a:gd name="connsiteX381" fmla="*/ 5791512 w 12192000"/>
              <a:gd name="connsiteY381" fmla="*/ 5537815 h 6470305"/>
              <a:gd name="connsiteX382" fmla="*/ 5886664 w 12192000"/>
              <a:gd name="connsiteY382" fmla="*/ 5442663 h 6470305"/>
              <a:gd name="connsiteX383" fmla="*/ 5467994 w 12192000"/>
              <a:gd name="connsiteY383" fmla="*/ 5442663 h 6470305"/>
              <a:gd name="connsiteX384" fmla="*/ 5563146 w 12192000"/>
              <a:gd name="connsiteY384" fmla="*/ 5537815 h 6470305"/>
              <a:gd name="connsiteX385" fmla="*/ 5467994 w 12192000"/>
              <a:gd name="connsiteY385" fmla="*/ 5632967 h 6470305"/>
              <a:gd name="connsiteX386" fmla="*/ 5372842 w 12192000"/>
              <a:gd name="connsiteY386" fmla="*/ 5537815 h 6470305"/>
              <a:gd name="connsiteX387" fmla="*/ 5467994 w 12192000"/>
              <a:gd name="connsiteY387" fmla="*/ 5442663 h 6470305"/>
              <a:gd name="connsiteX388" fmla="*/ 5049325 w 12192000"/>
              <a:gd name="connsiteY388" fmla="*/ 5442663 h 6470305"/>
              <a:gd name="connsiteX389" fmla="*/ 5144478 w 12192000"/>
              <a:gd name="connsiteY389" fmla="*/ 5537815 h 6470305"/>
              <a:gd name="connsiteX390" fmla="*/ 5049325 w 12192000"/>
              <a:gd name="connsiteY390" fmla="*/ 5632967 h 6470305"/>
              <a:gd name="connsiteX391" fmla="*/ 4954173 w 12192000"/>
              <a:gd name="connsiteY391" fmla="*/ 5537815 h 6470305"/>
              <a:gd name="connsiteX392" fmla="*/ 5049325 w 12192000"/>
              <a:gd name="connsiteY392" fmla="*/ 5442663 h 6470305"/>
              <a:gd name="connsiteX393" fmla="*/ 4630656 w 12192000"/>
              <a:gd name="connsiteY393" fmla="*/ 5442663 h 6470305"/>
              <a:gd name="connsiteX394" fmla="*/ 4725808 w 12192000"/>
              <a:gd name="connsiteY394" fmla="*/ 5537815 h 6470305"/>
              <a:gd name="connsiteX395" fmla="*/ 4630656 w 12192000"/>
              <a:gd name="connsiteY395" fmla="*/ 5632967 h 6470305"/>
              <a:gd name="connsiteX396" fmla="*/ 4535504 w 12192000"/>
              <a:gd name="connsiteY396" fmla="*/ 5537815 h 6470305"/>
              <a:gd name="connsiteX397" fmla="*/ 4630656 w 12192000"/>
              <a:gd name="connsiteY397" fmla="*/ 5442663 h 6470305"/>
              <a:gd name="connsiteX398" fmla="*/ 4211987 w 12192000"/>
              <a:gd name="connsiteY398" fmla="*/ 5442663 h 6470305"/>
              <a:gd name="connsiteX399" fmla="*/ 4307139 w 12192000"/>
              <a:gd name="connsiteY399" fmla="*/ 5537815 h 6470305"/>
              <a:gd name="connsiteX400" fmla="*/ 4211987 w 12192000"/>
              <a:gd name="connsiteY400" fmla="*/ 5632967 h 6470305"/>
              <a:gd name="connsiteX401" fmla="*/ 4116835 w 12192000"/>
              <a:gd name="connsiteY401" fmla="*/ 5537815 h 6470305"/>
              <a:gd name="connsiteX402" fmla="*/ 4211987 w 12192000"/>
              <a:gd name="connsiteY402" fmla="*/ 5442663 h 6470305"/>
              <a:gd name="connsiteX403" fmla="*/ 3793358 w 12192000"/>
              <a:gd name="connsiteY403" fmla="*/ 5442663 h 6470305"/>
              <a:gd name="connsiteX404" fmla="*/ 3888470 w 12192000"/>
              <a:gd name="connsiteY404" fmla="*/ 5537815 h 6470305"/>
              <a:gd name="connsiteX405" fmla="*/ 3793358 w 12192000"/>
              <a:gd name="connsiteY405" fmla="*/ 5632967 h 6470305"/>
              <a:gd name="connsiteX406" fmla="*/ 3698207 w 12192000"/>
              <a:gd name="connsiteY406" fmla="*/ 5537815 h 6470305"/>
              <a:gd name="connsiteX407" fmla="*/ 3793358 w 12192000"/>
              <a:gd name="connsiteY407" fmla="*/ 5442663 h 6470305"/>
              <a:gd name="connsiteX408" fmla="*/ 3374686 w 12192000"/>
              <a:gd name="connsiteY408" fmla="*/ 5442663 h 6470305"/>
              <a:gd name="connsiteX409" fmla="*/ 3469841 w 12192000"/>
              <a:gd name="connsiteY409" fmla="*/ 5537815 h 6470305"/>
              <a:gd name="connsiteX410" fmla="*/ 3374686 w 12192000"/>
              <a:gd name="connsiteY410" fmla="*/ 5632967 h 6470305"/>
              <a:gd name="connsiteX411" fmla="*/ 3279534 w 12192000"/>
              <a:gd name="connsiteY411" fmla="*/ 5537815 h 6470305"/>
              <a:gd name="connsiteX412" fmla="*/ 3374686 w 12192000"/>
              <a:gd name="connsiteY412" fmla="*/ 5442663 h 6470305"/>
              <a:gd name="connsiteX413" fmla="*/ 2956015 w 12192000"/>
              <a:gd name="connsiteY413" fmla="*/ 5442663 h 6470305"/>
              <a:gd name="connsiteX414" fmla="*/ 3051169 w 12192000"/>
              <a:gd name="connsiteY414" fmla="*/ 5537815 h 6470305"/>
              <a:gd name="connsiteX415" fmla="*/ 2956015 w 12192000"/>
              <a:gd name="connsiteY415" fmla="*/ 5632967 h 6470305"/>
              <a:gd name="connsiteX416" fmla="*/ 2860862 w 12192000"/>
              <a:gd name="connsiteY416" fmla="*/ 5537815 h 6470305"/>
              <a:gd name="connsiteX417" fmla="*/ 2956015 w 12192000"/>
              <a:gd name="connsiteY417" fmla="*/ 5442663 h 6470305"/>
              <a:gd name="connsiteX418" fmla="*/ 2537342 w 12192000"/>
              <a:gd name="connsiteY418" fmla="*/ 5442663 h 6470305"/>
              <a:gd name="connsiteX419" fmla="*/ 2632497 w 12192000"/>
              <a:gd name="connsiteY419" fmla="*/ 5537815 h 6470305"/>
              <a:gd name="connsiteX420" fmla="*/ 2537342 w 12192000"/>
              <a:gd name="connsiteY420" fmla="*/ 5632967 h 6470305"/>
              <a:gd name="connsiteX421" fmla="*/ 2442190 w 12192000"/>
              <a:gd name="connsiteY421" fmla="*/ 5537815 h 6470305"/>
              <a:gd name="connsiteX422" fmla="*/ 2537342 w 12192000"/>
              <a:gd name="connsiteY422" fmla="*/ 5442663 h 6470305"/>
              <a:gd name="connsiteX423" fmla="*/ 2118672 w 12192000"/>
              <a:gd name="connsiteY423" fmla="*/ 5442663 h 6470305"/>
              <a:gd name="connsiteX424" fmla="*/ 2213824 w 12192000"/>
              <a:gd name="connsiteY424" fmla="*/ 5537815 h 6470305"/>
              <a:gd name="connsiteX425" fmla="*/ 2118672 w 12192000"/>
              <a:gd name="connsiteY425" fmla="*/ 5632967 h 6470305"/>
              <a:gd name="connsiteX426" fmla="*/ 2023520 w 12192000"/>
              <a:gd name="connsiteY426" fmla="*/ 5537815 h 6470305"/>
              <a:gd name="connsiteX427" fmla="*/ 2118672 w 12192000"/>
              <a:gd name="connsiteY427" fmla="*/ 5442663 h 6470305"/>
              <a:gd name="connsiteX428" fmla="*/ 1700000 w 12192000"/>
              <a:gd name="connsiteY428" fmla="*/ 5442663 h 6470305"/>
              <a:gd name="connsiteX429" fmla="*/ 1795153 w 12192000"/>
              <a:gd name="connsiteY429" fmla="*/ 5537815 h 6470305"/>
              <a:gd name="connsiteX430" fmla="*/ 1700000 w 12192000"/>
              <a:gd name="connsiteY430" fmla="*/ 5632967 h 6470305"/>
              <a:gd name="connsiteX431" fmla="*/ 1604845 w 12192000"/>
              <a:gd name="connsiteY431" fmla="*/ 5537815 h 6470305"/>
              <a:gd name="connsiteX432" fmla="*/ 1700000 w 12192000"/>
              <a:gd name="connsiteY432" fmla="*/ 5442663 h 6470305"/>
              <a:gd name="connsiteX433" fmla="*/ 1281327 w 12192000"/>
              <a:gd name="connsiteY433" fmla="*/ 5442663 h 6470305"/>
              <a:gd name="connsiteX434" fmla="*/ 1376479 w 12192000"/>
              <a:gd name="connsiteY434" fmla="*/ 5537815 h 6470305"/>
              <a:gd name="connsiteX435" fmla="*/ 1281327 w 12192000"/>
              <a:gd name="connsiteY435" fmla="*/ 5632967 h 6470305"/>
              <a:gd name="connsiteX436" fmla="*/ 1186175 w 12192000"/>
              <a:gd name="connsiteY436" fmla="*/ 5537815 h 6470305"/>
              <a:gd name="connsiteX437" fmla="*/ 1281327 w 12192000"/>
              <a:gd name="connsiteY437" fmla="*/ 5442663 h 6470305"/>
              <a:gd name="connsiteX438" fmla="*/ 862659 w 12192000"/>
              <a:gd name="connsiteY438" fmla="*/ 5442663 h 6470305"/>
              <a:gd name="connsiteX439" fmla="*/ 957811 w 12192000"/>
              <a:gd name="connsiteY439" fmla="*/ 5537815 h 6470305"/>
              <a:gd name="connsiteX440" fmla="*/ 862659 w 12192000"/>
              <a:gd name="connsiteY440" fmla="*/ 5632967 h 6470305"/>
              <a:gd name="connsiteX441" fmla="*/ 767507 w 12192000"/>
              <a:gd name="connsiteY441" fmla="*/ 5537815 h 6470305"/>
              <a:gd name="connsiteX442" fmla="*/ 862659 w 12192000"/>
              <a:gd name="connsiteY442" fmla="*/ 5442663 h 6470305"/>
              <a:gd name="connsiteX443" fmla="*/ 443991 w 12192000"/>
              <a:gd name="connsiteY443" fmla="*/ 5442663 h 6470305"/>
              <a:gd name="connsiteX444" fmla="*/ 539144 w 12192000"/>
              <a:gd name="connsiteY444" fmla="*/ 5537815 h 6470305"/>
              <a:gd name="connsiteX445" fmla="*/ 443991 w 12192000"/>
              <a:gd name="connsiteY445" fmla="*/ 5632967 h 6470305"/>
              <a:gd name="connsiteX446" fmla="*/ 348839 w 12192000"/>
              <a:gd name="connsiteY446" fmla="*/ 5537815 h 6470305"/>
              <a:gd name="connsiteX447" fmla="*/ 443991 w 12192000"/>
              <a:gd name="connsiteY447" fmla="*/ 5442663 h 6470305"/>
              <a:gd name="connsiteX448" fmla="*/ 25323 w 12192000"/>
              <a:gd name="connsiteY448" fmla="*/ 5442663 h 6470305"/>
              <a:gd name="connsiteX449" fmla="*/ 120475 w 12192000"/>
              <a:gd name="connsiteY449" fmla="*/ 5537815 h 6470305"/>
              <a:gd name="connsiteX450" fmla="*/ 25323 w 12192000"/>
              <a:gd name="connsiteY450" fmla="*/ 5632967 h 6470305"/>
              <a:gd name="connsiteX451" fmla="*/ 0 w 12192000"/>
              <a:gd name="connsiteY451" fmla="*/ 5627855 h 6470305"/>
              <a:gd name="connsiteX452" fmla="*/ 0 w 12192000"/>
              <a:gd name="connsiteY452" fmla="*/ 5447776 h 6470305"/>
              <a:gd name="connsiteX453" fmla="*/ 12166698 w 12192000"/>
              <a:gd name="connsiteY453" fmla="*/ 5023994 h 6470305"/>
              <a:gd name="connsiteX454" fmla="*/ 12192000 w 12192000"/>
              <a:gd name="connsiteY454" fmla="*/ 5029103 h 6470305"/>
              <a:gd name="connsiteX455" fmla="*/ 12192000 w 12192000"/>
              <a:gd name="connsiteY455" fmla="*/ 5209190 h 6470305"/>
              <a:gd name="connsiteX456" fmla="*/ 12166698 w 12192000"/>
              <a:gd name="connsiteY456" fmla="*/ 5214298 h 6470305"/>
              <a:gd name="connsiteX457" fmla="*/ 12071546 w 12192000"/>
              <a:gd name="connsiteY457" fmla="*/ 5119146 h 6470305"/>
              <a:gd name="connsiteX458" fmla="*/ 12166698 w 12192000"/>
              <a:gd name="connsiteY458" fmla="*/ 5023994 h 6470305"/>
              <a:gd name="connsiteX459" fmla="*/ 11748029 w 12192000"/>
              <a:gd name="connsiteY459" fmla="*/ 5023994 h 6470305"/>
              <a:gd name="connsiteX460" fmla="*/ 11843181 w 12192000"/>
              <a:gd name="connsiteY460" fmla="*/ 5119146 h 6470305"/>
              <a:gd name="connsiteX461" fmla="*/ 11748029 w 12192000"/>
              <a:gd name="connsiteY461" fmla="*/ 5214298 h 6470305"/>
              <a:gd name="connsiteX462" fmla="*/ 11652877 w 12192000"/>
              <a:gd name="connsiteY462" fmla="*/ 5119146 h 6470305"/>
              <a:gd name="connsiteX463" fmla="*/ 11748029 w 12192000"/>
              <a:gd name="connsiteY463" fmla="*/ 5023994 h 6470305"/>
              <a:gd name="connsiteX464" fmla="*/ 11329360 w 12192000"/>
              <a:gd name="connsiteY464" fmla="*/ 5023994 h 6470305"/>
              <a:gd name="connsiteX465" fmla="*/ 11424512 w 12192000"/>
              <a:gd name="connsiteY465" fmla="*/ 5119146 h 6470305"/>
              <a:gd name="connsiteX466" fmla="*/ 11329360 w 12192000"/>
              <a:gd name="connsiteY466" fmla="*/ 5214298 h 6470305"/>
              <a:gd name="connsiteX467" fmla="*/ 11234208 w 12192000"/>
              <a:gd name="connsiteY467" fmla="*/ 5119146 h 6470305"/>
              <a:gd name="connsiteX468" fmla="*/ 11329360 w 12192000"/>
              <a:gd name="connsiteY468" fmla="*/ 5023994 h 6470305"/>
              <a:gd name="connsiteX469" fmla="*/ 10910691 w 12192000"/>
              <a:gd name="connsiteY469" fmla="*/ 5023994 h 6470305"/>
              <a:gd name="connsiteX470" fmla="*/ 11005843 w 12192000"/>
              <a:gd name="connsiteY470" fmla="*/ 5119146 h 6470305"/>
              <a:gd name="connsiteX471" fmla="*/ 10910691 w 12192000"/>
              <a:gd name="connsiteY471" fmla="*/ 5214298 h 6470305"/>
              <a:gd name="connsiteX472" fmla="*/ 10815539 w 12192000"/>
              <a:gd name="connsiteY472" fmla="*/ 5119146 h 6470305"/>
              <a:gd name="connsiteX473" fmla="*/ 10910691 w 12192000"/>
              <a:gd name="connsiteY473" fmla="*/ 5023994 h 6470305"/>
              <a:gd name="connsiteX474" fmla="*/ 10492022 w 12192000"/>
              <a:gd name="connsiteY474" fmla="*/ 5023994 h 6470305"/>
              <a:gd name="connsiteX475" fmla="*/ 10587174 w 12192000"/>
              <a:gd name="connsiteY475" fmla="*/ 5119146 h 6470305"/>
              <a:gd name="connsiteX476" fmla="*/ 10492022 w 12192000"/>
              <a:gd name="connsiteY476" fmla="*/ 5214298 h 6470305"/>
              <a:gd name="connsiteX477" fmla="*/ 10396870 w 12192000"/>
              <a:gd name="connsiteY477" fmla="*/ 5119146 h 6470305"/>
              <a:gd name="connsiteX478" fmla="*/ 10492022 w 12192000"/>
              <a:gd name="connsiteY478" fmla="*/ 5023994 h 6470305"/>
              <a:gd name="connsiteX479" fmla="*/ 10073353 w 12192000"/>
              <a:gd name="connsiteY479" fmla="*/ 5023994 h 6470305"/>
              <a:gd name="connsiteX480" fmla="*/ 10168505 w 12192000"/>
              <a:gd name="connsiteY480" fmla="*/ 5119146 h 6470305"/>
              <a:gd name="connsiteX481" fmla="*/ 10073353 w 12192000"/>
              <a:gd name="connsiteY481" fmla="*/ 5214298 h 6470305"/>
              <a:gd name="connsiteX482" fmla="*/ 9978201 w 12192000"/>
              <a:gd name="connsiteY482" fmla="*/ 5119146 h 6470305"/>
              <a:gd name="connsiteX483" fmla="*/ 10073353 w 12192000"/>
              <a:gd name="connsiteY483" fmla="*/ 5023994 h 6470305"/>
              <a:gd name="connsiteX484" fmla="*/ 9654684 w 12192000"/>
              <a:gd name="connsiteY484" fmla="*/ 5023994 h 6470305"/>
              <a:gd name="connsiteX485" fmla="*/ 9749836 w 12192000"/>
              <a:gd name="connsiteY485" fmla="*/ 5119146 h 6470305"/>
              <a:gd name="connsiteX486" fmla="*/ 9654684 w 12192000"/>
              <a:gd name="connsiteY486" fmla="*/ 5214298 h 6470305"/>
              <a:gd name="connsiteX487" fmla="*/ 9559532 w 12192000"/>
              <a:gd name="connsiteY487" fmla="*/ 5119146 h 6470305"/>
              <a:gd name="connsiteX488" fmla="*/ 9654684 w 12192000"/>
              <a:gd name="connsiteY488" fmla="*/ 5023994 h 6470305"/>
              <a:gd name="connsiteX489" fmla="*/ 9236015 w 12192000"/>
              <a:gd name="connsiteY489" fmla="*/ 5023994 h 6470305"/>
              <a:gd name="connsiteX490" fmla="*/ 9331167 w 12192000"/>
              <a:gd name="connsiteY490" fmla="*/ 5119146 h 6470305"/>
              <a:gd name="connsiteX491" fmla="*/ 9236015 w 12192000"/>
              <a:gd name="connsiteY491" fmla="*/ 5214298 h 6470305"/>
              <a:gd name="connsiteX492" fmla="*/ 9140863 w 12192000"/>
              <a:gd name="connsiteY492" fmla="*/ 5119146 h 6470305"/>
              <a:gd name="connsiteX493" fmla="*/ 9236015 w 12192000"/>
              <a:gd name="connsiteY493" fmla="*/ 5023994 h 6470305"/>
              <a:gd name="connsiteX494" fmla="*/ 8817346 w 12192000"/>
              <a:gd name="connsiteY494" fmla="*/ 5023994 h 6470305"/>
              <a:gd name="connsiteX495" fmla="*/ 8912498 w 12192000"/>
              <a:gd name="connsiteY495" fmla="*/ 5119146 h 6470305"/>
              <a:gd name="connsiteX496" fmla="*/ 8817346 w 12192000"/>
              <a:gd name="connsiteY496" fmla="*/ 5214298 h 6470305"/>
              <a:gd name="connsiteX497" fmla="*/ 8722194 w 12192000"/>
              <a:gd name="connsiteY497" fmla="*/ 5119146 h 6470305"/>
              <a:gd name="connsiteX498" fmla="*/ 8817346 w 12192000"/>
              <a:gd name="connsiteY498" fmla="*/ 5023994 h 6470305"/>
              <a:gd name="connsiteX499" fmla="*/ 8398677 w 12192000"/>
              <a:gd name="connsiteY499" fmla="*/ 5023994 h 6470305"/>
              <a:gd name="connsiteX500" fmla="*/ 8493829 w 12192000"/>
              <a:gd name="connsiteY500" fmla="*/ 5119146 h 6470305"/>
              <a:gd name="connsiteX501" fmla="*/ 8398677 w 12192000"/>
              <a:gd name="connsiteY501" fmla="*/ 5214298 h 6470305"/>
              <a:gd name="connsiteX502" fmla="*/ 8303526 w 12192000"/>
              <a:gd name="connsiteY502" fmla="*/ 5119146 h 6470305"/>
              <a:gd name="connsiteX503" fmla="*/ 8398677 w 12192000"/>
              <a:gd name="connsiteY503" fmla="*/ 5023994 h 6470305"/>
              <a:gd name="connsiteX504" fmla="*/ 7980009 w 12192000"/>
              <a:gd name="connsiteY504" fmla="*/ 5023994 h 6470305"/>
              <a:gd name="connsiteX505" fmla="*/ 8075161 w 12192000"/>
              <a:gd name="connsiteY505" fmla="*/ 5119146 h 6470305"/>
              <a:gd name="connsiteX506" fmla="*/ 7980009 w 12192000"/>
              <a:gd name="connsiteY506" fmla="*/ 5214298 h 6470305"/>
              <a:gd name="connsiteX507" fmla="*/ 7884857 w 12192000"/>
              <a:gd name="connsiteY507" fmla="*/ 5119146 h 6470305"/>
              <a:gd name="connsiteX508" fmla="*/ 7980009 w 12192000"/>
              <a:gd name="connsiteY508" fmla="*/ 5023994 h 6470305"/>
              <a:gd name="connsiteX509" fmla="*/ 7561340 w 12192000"/>
              <a:gd name="connsiteY509" fmla="*/ 5023994 h 6470305"/>
              <a:gd name="connsiteX510" fmla="*/ 7656492 w 12192000"/>
              <a:gd name="connsiteY510" fmla="*/ 5119146 h 6470305"/>
              <a:gd name="connsiteX511" fmla="*/ 7561340 w 12192000"/>
              <a:gd name="connsiteY511" fmla="*/ 5214298 h 6470305"/>
              <a:gd name="connsiteX512" fmla="*/ 7466188 w 12192000"/>
              <a:gd name="connsiteY512" fmla="*/ 5119146 h 6470305"/>
              <a:gd name="connsiteX513" fmla="*/ 7561340 w 12192000"/>
              <a:gd name="connsiteY513" fmla="*/ 5023994 h 6470305"/>
              <a:gd name="connsiteX514" fmla="*/ 7142671 w 12192000"/>
              <a:gd name="connsiteY514" fmla="*/ 5023994 h 6470305"/>
              <a:gd name="connsiteX515" fmla="*/ 7237823 w 12192000"/>
              <a:gd name="connsiteY515" fmla="*/ 5119146 h 6470305"/>
              <a:gd name="connsiteX516" fmla="*/ 7142671 w 12192000"/>
              <a:gd name="connsiteY516" fmla="*/ 5214298 h 6470305"/>
              <a:gd name="connsiteX517" fmla="*/ 7047519 w 12192000"/>
              <a:gd name="connsiteY517" fmla="*/ 5119146 h 6470305"/>
              <a:gd name="connsiteX518" fmla="*/ 7142671 w 12192000"/>
              <a:gd name="connsiteY518" fmla="*/ 5023994 h 6470305"/>
              <a:gd name="connsiteX519" fmla="*/ 6724002 w 12192000"/>
              <a:gd name="connsiteY519" fmla="*/ 5023994 h 6470305"/>
              <a:gd name="connsiteX520" fmla="*/ 6819154 w 12192000"/>
              <a:gd name="connsiteY520" fmla="*/ 5119146 h 6470305"/>
              <a:gd name="connsiteX521" fmla="*/ 6724002 w 12192000"/>
              <a:gd name="connsiteY521" fmla="*/ 5214298 h 6470305"/>
              <a:gd name="connsiteX522" fmla="*/ 6628850 w 12192000"/>
              <a:gd name="connsiteY522" fmla="*/ 5119146 h 6470305"/>
              <a:gd name="connsiteX523" fmla="*/ 6724002 w 12192000"/>
              <a:gd name="connsiteY523" fmla="*/ 5023994 h 6470305"/>
              <a:gd name="connsiteX524" fmla="*/ 6305333 w 12192000"/>
              <a:gd name="connsiteY524" fmla="*/ 5023994 h 6470305"/>
              <a:gd name="connsiteX525" fmla="*/ 6400485 w 12192000"/>
              <a:gd name="connsiteY525" fmla="*/ 5119146 h 6470305"/>
              <a:gd name="connsiteX526" fmla="*/ 6305333 w 12192000"/>
              <a:gd name="connsiteY526" fmla="*/ 5214298 h 6470305"/>
              <a:gd name="connsiteX527" fmla="*/ 6210181 w 12192000"/>
              <a:gd name="connsiteY527" fmla="*/ 5119146 h 6470305"/>
              <a:gd name="connsiteX528" fmla="*/ 6305333 w 12192000"/>
              <a:gd name="connsiteY528" fmla="*/ 5023994 h 6470305"/>
              <a:gd name="connsiteX529" fmla="*/ 5886664 w 12192000"/>
              <a:gd name="connsiteY529" fmla="*/ 5023994 h 6470305"/>
              <a:gd name="connsiteX530" fmla="*/ 5981816 w 12192000"/>
              <a:gd name="connsiteY530" fmla="*/ 5119146 h 6470305"/>
              <a:gd name="connsiteX531" fmla="*/ 5886664 w 12192000"/>
              <a:gd name="connsiteY531" fmla="*/ 5214298 h 6470305"/>
              <a:gd name="connsiteX532" fmla="*/ 5791512 w 12192000"/>
              <a:gd name="connsiteY532" fmla="*/ 5119146 h 6470305"/>
              <a:gd name="connsiteX533" fmla="*/ 5886664 w 12192000"/>
              <a:gd name="connsiteY533" fmla="*/ 5023994 h 6470305"/>
              <a:gd name="connsiteX534" fmla="*/ 5467994 w 12192000"/>
              <a:gd name="connsiteY534" fmla="*/ 5023994 h 6470305"/>
              <a:gd name="connsiteX535" fmla="*/ 5563146 w 12192000"/>
              <a:gd name="connsiteY535" fmla="*/ 5119146 h 6470305"/>
              <a:gd name="connsiteX536" fmla="*/ 5467994 w 12192000"/>
              <a:gd name="connsiteY536" fmla="*/ 5214298 h 6470305"/>
              <a:gd name="connsiteX537" fmla="*/ 5372842 w 12192000"/>
              <a:gd name="connsiteY537" fmla="*/ 5119146 h 6470305"/>
              <a:gd name="connsiteX538" fmla="*/ 5467994 w 12192000"/>
              <a:gd name="connsiteY538" fmla="*/ 5023994 h 6470305"/>
              <a:gd name="connsiteX539" fmla="*/ 5049325 w 12192000"/>
              <a:gd name="connsiteY539" fmla="*/ 5023994 h 6470305"/>
              <a:gd name="connsiteX540" fmla="*/ 5144478 w 12192000"/>
              <a:gd name="connsiteY540" fmla="*/ 5119146 h 6470305"/>
              <a:gd name="connsiteX541" fmla="*/ 5049325 w 12192000"/>
              <a:gd name="connsiteY541" fmla="*/ 5214298 h 6470305"/>
              <a:gd name="connsiteX542" fmla="*/ 4954173 w 12192000"/>
              <a:gd name="connsiteY542" fmla="*/ 5119146 h 6470305"/>
              <a:gd name="connsiteX543" fmla="*/ 5049325 w 12192000"/>
              <a:gd name="connsiteY543" fmla="*/ 5023994 h 6470305"/>
              <a:gd name="connsiteX544" fmla="*/ 4630656 w 12192000"/>
              <a:gd name="connsiteY544" fmla="*/ 5023994 h 6470305"/>
              <a:gd name="connsiteX545" fmla="*/ 4725808 w 12192000"/>
              <a:gd name="connsiteY545" fmla="*/ 5119146 h 6470305"/>
              <a:gd name="connsiteX546" fmla="*/ 4630656 w 12192000"/>
              <a:gd name="connsiteY546" fmla="*/ 5214298 h 6470305"/>
              <a:gd name="connsiteX547" fmla="*/ 4535504 w 12192000"/>
              <a:gd name="connsiteY547" fmla="*/ 5119146 h 6470305"/>
              <a:gd name="connsiteX548" fmla="*/ 4630656 w 12192000"/>
              <a:gd name="connsiteY548" fmla="*/ 5023994 h 6470305"/>
              <a:gd name="connsiteX549" fmla="*/ 4211987 w 12192000"/>
              <a:gd name="connsiteY549" fmla="*/ 5023994 h 6470305"/>
              <a:gd name="connsiteX550" fmla="*/ 4307139 w 12192000"/>
              <a:gd name="connsiteY550" fmla="*/ 5119146 h 6470305"/>
              <a:gd name="connsiteX551" fmla="*/ 4211987 w 12192000"/>
              <a:gd name="connsiteY551" fmla="*/ 5214298 h 6470305"/>
              <a:gd name="connsiteX552" fmla="*/ 4116835 w 12192000"/>
              <a:gd name="connsiteY552" fmla="*/ 5119146 h 6470305"/>
              <a:gd name="connsiteX553" fmla="*/ 4211987 w 12192000"/>
              <a:gd name="connsiteY553" fmla="*/ 5023994 h 6470305"/>
              <a:gd name="connsiteX554" fmla="*/ 3793367 w 12192000"/>
              <a:gd name="connsiteY554" fmla="*/ 5023994 h 6470305"/>
              <a:gd name="connsiteX555" fmla="*/ 3888470 w 12192000"/>
              <a:gd name="connsiteY555" fmla="*/ 5119146 h 6470305"/>
              <a:gd name="connsiteX556" fmla="*/ 3793367 w 12192000"/>
              <a:gd name="connsiteY556" fmla="*/ 5214298 h 6470305"/>
              <a:gd name="connsiteX557" fmla="*/ 3698215 w 12192000"/>
              <a:gd name="connsiteY557" fmla="*/ 5119146 h 6470305"/>
              <a:gd name="connsiteX558" fmla="*/ 3793367 w 12192000"/>
              <a:gd name="connsiteY558" fmla="*/ 5023994 h 6470305"/>
              <a:gd name="connsiteX559" fmla="*/ 3374694 w 12192000"/>
              <a:gd name="connsiteY559" fmla="*/ 5023994 h 6470305"/>
              <a:gd name="connsiteX560" fmla="*/ 3469850 w 12192000"/>
              <a:gd name="connsiteY560" fmla="*/ 5119146 h 6470305"/>
              <a:gd name="connsiteX561" fmla="*/ 3374694 w 12192000"/>
              <a:gd name="connsiteY561" fmla="*/ 5214298 h 6470305"/>
              <a:gd name="connsiteX562" fmla="*/ 3279542 w 12192000"/>
              <a:gd name="connsiteY562" fmla="*/ 5119146 h 6470305"/>
              <a:gd name="connsiteX563" fmla="*/ 3374694 w 12192000"/>
              <a:gd name="connsiteY563" fmla="*/ 5023994 h 6470305"/>
              <a:gd name="connsiteX564" fmla="*/ 2956022 w 12192000"/>
              <a:gd name="connsiteY564" fmla="*/ 5023994 h 6470305"/>
              <a:gd name="connsiteX565" fmla="*/ 3051176 w 12192000"/>
              <a:gd name="connsiteY565" fmla="*/ 5119146 h 6470305"/>
              <a:gd name="connsiteX566" fmla="*/ 2956022 w 12192000"/>
              <a:gd name="connsiteY566" fmla="*/ 5214298 h 6470305"/>
              <a:gd name="connsiteX567" fmla="*/ 2860869 w 12192000"/>
              <a:gd name="connsiteY567" fmla="*/ 5119146 h 6470305"/>
              <a:gd name="connsiteX568" fmla="*/ 2956022 w 12192000"/>
              <a:gd name="connsiteY568" fmla="*/ 5023994 h 6470305"/>
              <a:gd name="connsiteX569" fmla="*/ 2537348 w 12192000"/>
              <a:gd name="connsiteY569" fmla="*/ 5023994 h 6470305"/>
              <a:gd name="connsiteX570" fmla="*/ 2632504 w 12192000"/>
              <a:gd name="connsiteY570" fmla="*/ 5119146 h 6470305"/>
              <a:gd name="connsiteX571" fmla="*/ 2537348 w 12192000"/>
              <a:gd name="connsiteY571" fmla="*/ 5214298 h 6470305"/>
              <a:gd name="connsiteX572" fmla="*/ 2442196 w 12192000"/>
              <a:gd name="connsiteY572" fmla="*/ 5119146 h 6470305"/>
              <a:gd name="connsiteX573" fmla="*/ 2537348 w 12192000"/>
              <a:gd name="connsiteY573" fmla="*/ 5023994 h 6470305"/>
              <a:gd name="connsiteX574" fmla="*/ 2118678 w 12192000"/>
              <a:gd name="connsiteY574" fmla="*/ 5023994 h 6470305"/>
              <a:gd name="connsiteX575" fmla="*/ 2213831 w 12192000"/>
              <a:gd name="connsiteY575" fmla="*/ 5119146 h 6470305"/>
              <a:gd name="connsiteX576" fmla="*/ 2118678 w 12192000"/>
              <a:gd name="connsiteY576" fmla="*/ 5214298 h 6470305"/>
              <a:gd name="connsiteX577" fmla="*/ 2023526 w 12192000"/>
              <a:gd name="connsiteY577" fmla="*/ 5119146 h 6470305"/>
              <a:gd name="connsiteX578" fmla="*/ 2118678 w 12192000"/>
              <a:gd name="connsiteY578" fmla="*/ 5023994 h 6470305"/>
              <a:gd name="connsiteX579" fmla="*/ 1700005 w 12192000"/>
              <a:gd name="connsiteY579" fmla="*/ 5023994 h 6470305"/>
              <a:gd name="connsiteX580" fmla="*/ 1795158 w 12192000"/>
              <a:gd name="connsiteY580" fmla="*/ 5119146 h 6470305"/>
              <a:gd name="connsiteX581" fmla="*/ 1700005 w 12192000"/>
              <a:gd name="connsiteY581" fmla="*/ 5214298 h 6470305"/>
              <a:gd name="connsiteX582" fmla="*/ 1604850 w 12192000"/>
              <a:gd name="connsiteY582" fmla="*/ 5119146 h 6470305"/>
              <a:gd name="connsiteX583" fmla="*/ 1700005 w 12192000"/>
              <a:gd name="connsiteY583" fmla="*/ 5023994 h 6470305"/>
              <a:gd name="connsiteX584" fmla="*/ 1281332 w 12192000"/>
              <a:gd name="connsiteY584" fmla="*/ 5023994 h 6470305"/>
              <a:gd name="connsiteX585" fmla="*/ 1376484 w 12192000"/>
              <a:gd name="connsiteY585" fmla="*/ 5119146 h 6470305"/>
              <a:gd name="connsiteX586" fmla="*/ 1281332 w 12192000"/>
              <a:gd name="connsiteY586" fmla="*/ 5214298 h 6470305"/>
              <a:gd name="connsiteX587" fmla="*/ 1186180 w 12192000"/>
              <a:gd name="connsiteY587" fmla="*/ 5119146 h 6470305"/>
              <a:gd name="connsiteX588" fmla="*/ 1281332 w 12192000"/>
              <a:gd name="connsiteY588" fmla="*/ 5023994 h 6470305"/>
              <a:gd name="connsiteX589" fmla="*/ 862664 w 12192000"/>
              <a:gd name="connsiteY589" fmla="*/ 5023994 h 6470305"/>
              <a:gd name="connsiteX590" fmla="*/ 957816 w 12192000"/>
              <a:gd name="connsiteY590" fmla="*/ 5119146 h 6470305"/>
              <a:gd name="connsiteX591" fmla="*/ 862664 w 12192000"/>
              <a:gd name="connsiteY591" fmla="*/ 5214298 h 6470305"/>
              <a:gd name="connsiteX592" fmla="*/ 767512 w 12192000"/>
              <a:gd name="connsiteY592" fmla="*/ 5119146 h 6470305"/>
              <a:gd name="connsiteX593" fmla="*/ 862664 w 12192000"/>
              <a:gd name="connsiteY593" fmla="*/ 5023994 h 6470305"/>
              <a:gd name="connsiteX594" fmla="*/ 443996 w 12192000"/>
              <a:gd name="connsiteY594" fmla="*/ 5023994 h 6470305"/>
              <a:gd name="connsiteX595" fmla="*/ 539148 w 12192000"/>
              <a:gd name="connsiteY595" fmla="*/ 5119146 h 6470305"/>
              <a:gd name="connsiteX596" fmla="*/ 443996 w 12192000"/>
              <a:gd name="connsiteY596" fmla="*/ 5214298 h 6470305"/>
              <a:gd name="connsiteX597" fmla="*/ 348844 w 12192000"/>
              <a:gd name="connsiteY597" fmla="*/ 5119146 h 6470305"/>
              <a:gd name="connsiteX598" fmla="*/ 443996 w 12192000"/>
              <a:gd name="connsiteY598" fmla="*/ 5023994 h 6470305"/>
              <a:gd name="connsiteX599" fmla="*/ 25327 w 12192000"/>
              <a:gd name="connsiteY599" fmla="*/ 5023994 h 6470305"/>
              <a:gd name="connsiteX600" fmla="*/ 120479 w 12192000"/>
              <a:gd name="connsiteY600" fmla="*/ 5119146 h 6470305"/>
              <a:gd name="connsiteX601" fmla="*/ 25327 w 12192000"/>
              <a:gd name="connsiteY601" fmla="*/ 5214298 h 6470305"/>
              <a:gd name="connsiteX602" fmla="*/ 0 w 12192000"/>
              <a:gd name="connsiteY602" fmla="*/ 5209185 h 6470305"/>
              <a:gd name="connsiteX603" fmla="*/ 0 w 12192000"/>
              <a:gd name="connsiteY603" fmla="*/ 5029108 h 6470305"/>
              <a:gd name="connsiteX604" fmla="*/ 12166698 w 12192000"/>
              <a:gd name="connsiteY604" fmla="*/ 4605325 h 6470305"/>
              <a:gd name="connsiteX605" fmla="*/ 12192000 w 12192000"/>
              <a:gd name="connsiteY605" fmla="*/ 4610434 h 6470305"/>
              <a:gd name="connsiteX606" fmla="*/ 12192000 w 12192000"/>
              <a:gd name="connsiteY606" fmla="*/ 4790521 h 6470305"/>
              <a:gd name="connsiteX607" fmla="*/ 12166698 w 12192000"/>
              <a:gd name="connsiteY607" fmla="*/ 4795629 h 6470305"/>
              <a:gd name="connsiteX608" fmla="*/ 12071546 w 12192000"/>
              <a:gd name="connsiteY608" fmla="*/ 4700477 h 6470305"/>
              <a:gd name="connsiteX609" fmla="*/ 12166698 w 12192000"/>
              <a:gd name="connsiteY609" fmla="*/ 4605325 h 6470305"/>
              <a:gd name="connsiteX610" fmla="*/ 11748029 w 12192000"/>
              <a:gd name="connsiteY610" fmla="*/ 4605325 h 6470305"/>
              <a:gd name="connsiteX611" fmla="*/ 11843181 w 12192000"/>
              <a:gd name="connsiteY611" fmla="*/ 4700477 h 6470305"/>
              <a:gd name="connsiteX612" fmla="*/ 11748029 w 12192000"/>
              <a:gd name="connsiteY612" fmla="*/ 4795629 h 6470305"/>
              <a:gd name="connsiteX613" fmla="*/ 11652877 w 12192000"/>
              <a:gd name="connsiteY613" fmla="*/ 4700477 h 6470305"/>
              <a:gd name="connsiteX614" fmla="*/ 11748029 w 12192000"/>
              <a:gd name="connsiteY614" fmla="*/ 4605325 h 6470305"/>
              <a:gd name="connsiteX615" fmla="*/ 11329360 w 12192000"/>
              <a:gd name="connsiteY615" fmla="*/ 4605325 h 6470305"/>
              <a:gd name="connsiteX616" fmla="*/ 11424512 w 12192000"/>
              <a:gd name="connsiteY616" fmla="*/ 4700477 h 6470305"/>
              <a:gd name="connsiteX617" fmla="*/ 11329360 w 12192000"/>
              <a:gd name="connsiteY617" fmla="*/ 4795629 h 6470305"/>
              <a:gd name="connsiteX618" fmla="*/ 11234208 w 12192000"/>
              <a:gd name="connsiteY618" fmla="*/ 4700477 h 6470305"/>
              <a:gd name="connsiteX619" fmla="*/ 11329360 w 12192000"/>
              <a:gd name="connsiteY619" fmla="*/ 4605325 h 6470305"/>
              <a:gd name="connsiteX620" fmla="*/ 10910691 w 12192000"/>
              <a:gd name="connsiteY620" fmla="*/ 4605325 h 6470305"/>
              <a:gd name="connsiteX621" fmla="*/ 11005843 w 12192000"/>
              <a:gd name="connsiteY621" fmla="*/ 4700477 h 6470305"/>
              <a:gd name="connsiteX622" fmla="*/ 10910691 w 12192000"/>
              <a:gd name="connsiteY622" fmla="*/ 4795629 h 6470305"/>
              <a:gd name="connsiteX623" fmla="*/ 10815539 w 12192000"/>
              <a:gd name="connsiteY623" fmla="*/ 4700477 h 6470305"/>
              <a:gd name="connsiteX624" fmla="*/ 10910691 w 12192000"/>
              <a:gd name="connsiteY624" fmla="*/ 4605325 h 6470305"/>
              <a:gd name="connsiteX625" fmla="*/ 10492022 w 12192000"/>
              <a:gd name="connsiteY625" fmla="*/ 4605325 h 6470305"/>
              <a:gd name="connsiteX626" fmla="*/ 10587174 w 12192000"/>
              <a:gd name="connsiteY626" fmla="*/ 4700477 h 6470305"/>
              <a:gd name="connsiteX627" fmla="*/ 10492022 w 12192000"/>
              <a:gd name="connsiteY627" fmla="*/ 4795629 h 6470305"/>
              <a:gd name="connsiteX628" fmla="*/ 10396870 w 12192000"/>
              <a:gd name="connsiteY628" fmla="*/ 4700477 h 6470305"/>
              <a:gd name="connsiteX629" fmla="*/ 10492022 w 12192000"/>
              <a:gd name="connsiteY629" fmla="*/ 4605325 h 6470305"/>
              <a:gd name="connsiteX630" fmla="*/ 10073353 w 12192000"/>
              <a:gd name="connsiteY630" fmla="*/ 4605325 h 6470305"/>
              <a:gd name="connsiteX631" fmla="*/ 10168505 w 12192000"/>
              <a:gd name="connsiteY631" fmla="*/ 4700477 h 6470305"/>
              <a:gd name="connsiteX632" fmla="*/ 10073353 w 12192000"/>
              <a:gd name="connsiteY632" fmla="*/ 4795629 h 6470305"/>
              <a:gd name="connsiteX633" fmla="*/ 9978201 w 12192000"/>
              <a:gd name="connsiteY633" fmla="*/ 4700477 h 6470305"/>
              <a:gd name="connsiteX634" fmla="*/ 10073353 w 12192000"/>
              <a:gd name="connsiteY634" fmla="*/ 4605325 h 6470305"/>
              <a:gd name="connsiteX635" fmla="*/ 9654684 w 12192000"/>
              <a:gd name="connsiteY635" fmla="*/ 4605325 h 6470305"/>
              <a:gd name="connsiteX636" fmla="*/ 9749836 w 12192000"/>
              <a:gd name="connsiteY636" fmla="*/ 4700477 h 6470305"/>
              <a:gd name="connsiteX637" fmla="*/ 9654684 w 12192000"/>
              <a:gd name="connsiteY637" fmla="*/ 4795629 h 6470305"/>
              <a:gd name="connsiteX638" fmla="*/ 9559532 w 12192000"/>
              <a:gd name="connsiteY638" fmla="*/ 4700477 h 6470305"/>
              <a:gd name="connsiteX639" fmla="*/ 9654684 w 12192000"/>
              <a:gd name="connsiteY639" fmla="*/ 4605325 h 6470305"/>
              <a:gd name="connsiteX640" fmla="*/ 9236015 w 12192000"/>
              <a:gd name="connsiteY640" fmla="*/ 4605325 h 6470305"/>
              <a:gd name="connsiteX641" fmla="*/ 9331167 w 12192000"/>
              <a:gd name="connsiteY641" fmla="*/ 4700477 h 6470305"/>
              <a:gd name="connsiteX642" fmla="*/ 9236015 w 12192000"/>
              <a:gd name="connsiteY642" fmla="*/ 4795629 h 6470305"/>
              <a:gd name="connsiteX643" fmla="*/ 9140863 w 12192000"/>
              <a:gd name="connsiteY643" fmla="*/ 4700477 h 6470305"/>
              <a:gd name="connsiteX644" fmla="*/ 9236015 w 12192000"/>
              <a:gd name="connsiteY644" fmla="*/ 4605325 h 6470305"/>
              <a:gd name="connsiteX645" fmla="*/ 8817346 w 12192000"/>
              <a:gd name="connsiteY645" fmla="*/ 4605325 h 6470305"/>
              <a:gd name="connsiteX646" fmla="*/ 8912498 w 12192000"/>
              <a:gd name="connsiteY646" fmla="*/ 4700477 h 6470305"/>
              <a:gd name="connsiteX647" fmla="*/ 8817346 w 12192000"/>
              <a:gd name="connsiteY647" fmla="*/ 4795629 h 6470305"/>
              <a:gd name="connsiteX648" fmla="*/ 8722194 w 12192000"/>
              <a:gd name="connsiteY648" fmla="*/ 4700477 h 6470305"/>
              <a:gd name="connsiteX649" fmla="*/ 8817346 w 12192000"/>
              <a:gd name="connsiteY649" fmla="*/ 4605325 h 6470305"/>
              <a:gd name="connsiteX650" fmla="*/ 8398677 w 12192000"/>
              <a:gd name="connsiteY650" fmla="*/ 4605325 h 6470305"/>
              <a:gd name="connsiteX651" fmla="*/ 8493829 w 12192000"/>
              <a:gd name="connsiteY651" fmla="*/ 4700477 h 6470305"/>
              <a:gd name="connsiteX652" fmla="*/ 8398677 w 12192000"/>
              <a:gd name="connsiteY652" fmla="*/ 4795629 h 6470305"/>
              <a:gd name="connsiteX653" fmla="*/ 8303526 w 12192000"/>
              <a:gd name="connsiteY653" fmla="*/ 4700477 h 6470305"/>
              <a:gd name="connsiteX654" fmla="*/ 8398677 w 12192000"/>
              <a:gd name="connsiteY654" fmla="*/ 4605325 h 6470305"/>
              <a:gd name="connsiteX655" fmla="*/ 7980009 w 12192000"/>
              <a:gd name="connsiteY655" fmla="*/ 4605325 h 6470305"/>
              <a:gd name="connsiteX656" fmla="*/ 8075161 w 12192000"/>
              <a:gd name="connsiteY656" fmla="*/ 4700477 h 6470305"/>
              <a:gd name="connsiteX657" fmla="*/ 7980009 w 12192000"/>
              <a:gd name="connsiteY657" fmla="*/ 4795629 h 6470305"/>
              <a:gd name="connsiteX658" fmla="*/ 7884857 w 12192000"/>
              <a:gd name="connsiteY658" fmla="*/ 4700477 h 6470305"/>
              <a:gd name="connsiteX659" fmla="*/ 7980009 w 12192000"/>
              <a:gd name="connsiteY659" fmla="*/ 4605325 h 6470305"/>
              <a:gd name="connsiteX660" fmla="*/ 7561340 w 12192000"/>
              <a:gd name="connsiteY660" fmla="*/ 4605325 h 6470305"/>
              <a:gd name="connsiteX661" fmla="*/ 7656492 w 12192000"/>
              <a:gd name="connsiteY661" fmla="*/ 4700477 h 6470305"/>
              <a:gd name="connsiteX662" fmla="*/ 7561340 w 12192000"/>
              <a:gd name="connsiteY662" fmla="*/ 4795629 h 6470305"/>
              <a:gd name="connsiteX663" fmla="*/ 7466188 w 12192000"/>
              <a:gd name="connsiteY663" fmla="*/ 4700477 h 6470305"/>
              <a:gd name="connsiteX664" fmla="*/ 7561340 w 12192000"/>
              <a:gd name="connsiteY664" fmla="*/ 4605325 h 6470305"/>
              <a:gd name="connsiteX665" fmla="*/ 7142671 w 12192000"/>
              <a:gd name="connsiteY665" fmla="*/ 4605325 h 6470305"/>
              <a:gd name="connsiteX666" fmla="*/ 7237823 w 12192000"/>
              <a:gd name="connsiteY666" fmla="*/ 4700477 h 6470305"/>
              <a:gd name="connsiteX667" fmla="*/ 7142671 w 12192000"/>
              <a:gd name="connsiteY667" fmla="*/ 4795629 h 6470305"/>
              <a:gd name="connsiteX668" fmla="*/ 7047519 w 12192000"/>
              <a:gd name="connsiteY668" fmla="*/ 4700477 h 6470305"/>
              <a:gd name="connsiteX669" fmla="*/ 7142671 w 12192000"/>
              <a:gd name="connsiteY669" fmla="*/ 4605325 h 6470305"/>
              <a:gd name="connsiteX670" fmla="*/ 6724002 w 12192000"/>
              <a:gd name="connsiteY670" fmla="*/ 4605325 h 6470305"/>
              <a:gd name="connsiteX671" fmla="*/ 6819154 w 12192000"/>
              <a:gd name="connsiteY671" fmla="*/ 4700477 h 6470305"/>
              <a:gd name="connsiteX672" fmla="*/ 6724002 w 12192000"/>
              <a:gd name="connsiteY672" fmla="*/ 4795629 h 6470305"/>
              <a:gd name="connsiteX673" fmla="*/ 6628850 w 12192000"/>
              <a:gd name="connsiteY673" fmla="*/ 4700477 h 6470305"/>
              <a:gd name="connsiteX674" fmla="*/ 6724002 w 12192000"/>
              <a:gd name="connsiteY674" fmla="*/ 4605325 h 6470305"/>
              <a:gd name="connsiteX675" fmla="*/ 6305333 w 12192000"/>
              <a:gd name="connsiteY675" fmla="*/ 4605325 h 6470305"/>
              <a:gd name="connsiteX676" fmla="*/ 6400485 w 12192000"/>
              <a:gd name="connsiteY676" fmla="*/ 4700477 h 6470305"/>
              <a:gd name="connsiteX677" fmla="*/ 6305333 w 12192000"/>
              <a:gd name="connsiteY677" fmla="*/ 4795629 h 6470305"/>
              <a:gd name="connsiteX678" fmla="*/ 6210181 w 12192000"/>
              <a:gd name="connsiteY678" fmla="*/ 4700477 h 6470305"/>
              <a:gd name="connsiteX679" fmla="*/ 6305333 w 12192000"/>
              <a:gd name="connsiteY679" fmla="*/ 4605325 h 6470305"/>
              <a:gd name="connsiteX680" fmla="*/ 5886664 w 12192000"/>
              <a:gd name="connsiteY680" fmla="*/ 4605325 h 6470305"/>
              <a:gd name="connsiteX681" fmla="*/ 5981816 w 12192000"/>
              <a:gd name="connsiteY681" fmla="*/ 4700477 h 6470305"/>
              <a:gd name="connsiteX682" fmla="*/ 5886664 w 12192000"/>
              <a:gd name="connsiteY682" fmla="*/ 4795629 h 6470305"/>
              <a:gd name="connsiteX683" fmla="*/ 5791512 w 12192000"/>
              <a:gd name="connsiteY683" fmla="*/ 4700477 h 6470305"/>
              <a:gd name="connsiteX684" fmla="*/ 5886664 w 12192000"/>
              <a:gd name="connsiteY684" fmla="*/ 4605325 h 6470305"/>
              <a:gd name="connsiteX685" fmla="*/ 5467994 w 12192000"/>
              <a:gd name="connsiteY685" fmla="*/ 4605325 h 6470305"/>
              <a:gd name="connsiteX686" fmla="*/ 5563146 w 12192000"/>
              <a:gd name="connsiteY686" fmla="*/ 4700477 h 6470305"/>
              <a:gd name="connsiteX687" fmla="*/ 5467994 w 12192000"/>
              <a:gd name="connsiteY687" fmla="*/ 4795629 h 6470305"/>
              <a:gd name="connsiteX688" fmla="*/ 5372842 w 12192000"/>
              <a:gd name="connsiteY688" fmla="*/ 4700477 h 6470305"/>
              <a:gd name="connsiteX689" fmla="*/ 5467994 w 12192000"/>
              <a:gd name="connsiteY689" fmla="*/ 4605325 h 6470305"/>
              <a:gd name="connsiteX690" fmla="*/ 5049325 w 12192000"/>
              <a:gd name="connsiteY690" fmla="*/ 4605325 h 6470305"/>
              <a:gd name="connsiteX691" fmla="*/ 5144478 w 12192000"/>
              <a:gd name="connsiteY691" fmla="*/ 4700477 h 6470305"/>
              <a:gd name="connsiteX692" fmla="*/ 5049325 w 12192000"/>
              <a:gd name="connsiteY692" fmla="*/ 4795629 h 6470305"/>
              <a:gd name="connsiteX693" fmla="*/ 4954173 w 12192000"/>
              <a:gd name="connsiteY693" fmla="*/ 4700477 h 6470305"/>
              <a:gd name="connsiteX694" fmla="*/ 5049325 w 12192000"/>
              <a:gd name="connsiteY694" fmla="*/ 4605325 h 6470305"/>
              <a:gd name="connsiteX695" fmla="*/ 4630656 w 12192000"/>
              <a:gd name="connsiteY695" fmla="*/ 4605325 h 6470305"/>
              <a:gd name="connsiteX696" fmla="*/ 4725808 w 12192000"/>
              <a:gd name="connsiteY696" fmla="*/ 4700477 h 6470305"/>
              <a:gd name="connsiteX697" fmla="*/ 4630656 w 12192000"/>
              <a:gd name="connsiteY697" fmla="*/ 4795629 h 6470305"/>
              <a:gd name="connsiteX698" fmla="*/ 4535504 w 12192000"/>
              <a:gd name="connsiteY698" fmla="*/ 4700477 h 6470305"/>
              <a:gd name="connsiteX699" fmla="*/ 4630656 w 12192000"/>
              <a:gd name="connsiteY699" fmla="*/ 4605325 h 6470305"/>
              <a:gd name="connsiteX700" fmla="*/ 4211987 w 12192000"/>
              <a:gd name="connsiteY700" fmla="*/ 4605325 h 6470305"/>
              <a:gd name="connsiteX701" fmla="*/ 4307139 w 12192000"/>
              <a:gd name="connsiteY701" fmla="*/ 4700477 h 6470305"/>
              <a:gd name="connsiteX702" fmla="*/ 4211987 w 12192000"/>
              <a:gd name="connsiteY702" fmla="*/ 4795629 h 6470305"/>
              <a:gd name="connsiteX703" fmla="*/ 4116835 w 12192000"/>
              <a:gd name="connsiteY703" fmla="*/ 4700477 h 6470305"/>
              <a:gd name="connsiteX704" fmla="*/ 4211987 w 12192000"/>
              <a:gd name="connsiteY704" fmla="*/ 4605325 h 6470305"/>
              <a:gd name="connsiteX705" fmla="*/ 3793376 w 12192000"/>
              <a:gd name="connsiteY705" fmla="*/ 4605325 h 6470305"/>
              <a:gd name="connsiteX706" fmla="*/ 3888470 w 12192000"/>
              <a:gd name="connsiteY706" fmla="*/ 4700477 h 6470305"/>
              <a:gd name="connsiteX707" fmla="*/ 3793376 w 12192000"/>
              <a:gd name="connsiteY707" fmla="*/ 4795629 h 6470305"/>
              <a:gd name="connsiteX708" fmla="*/ 3698224 w 12192000"/>
              <a:gd name="connsiteY708" fmla="*/ 4700477 h 6470305"/>
              <a:gd name="connsiteX709" fmla="*/ 3793376 w 12192000"/>
              <a:gd name="connsiteY709" fmla="*/ 4605325 h 6470305"/>
              <a:gd name="connsiteX710" fmla="*/ 3374703 w 12192000"/>
              <a:gd name="connsiteY710" fmla="*/ 4605325 h 6470305"/>
              <a:gd name="connsiteX711" fmla="*/ 3469858 w 12192000"/>
              <a:gd name="connsiteY711" fmla="*/ 4700477 h 6470305"/>
              <a:gd name="connsiteX712" fmla="*/ 3374703 w 12192000"/>
              <a:gd name="connsiteY712" fmla="*/ 4795629 h 6470305"/>
              <a:gd name="connsiteX713" fmla="*/ 3279550 w 12192000"/>
              <a:gd name="connsiteY713" fmla="*/ 4700477 h 6470305"/>
              <a:gd name="connsiteX714" fmla="*/ 3374703 w 12192000"/>
              <a:gd name="connsiteY714" fmla="*/ 4605325 h 6470305"/>
              <a:gd name="connsiteX715" fmla="*/ 2956029 w 12192000"/>
              <a:gd name="connsiteY715" fmla="*/ 4605325 h 6470305"/>
              <a:gd name="connsiteX716" fmla="*/ 3051184 w 12192000"/>
              <a:gd name="connsiteY716" fmla="*/ 4700477 h 6470305"/>
              <a:gd name="connsiteX717" fmla="*/ 2956029 w 12192000"/>
              <a:gd name="connsiteY717" fmla="*/ 4795629 h 6470305"/>
              <a:gd name="connsiteX718" fmla="*/ 2860876 w 12192000"/>
              <a:gd name="connsiteY718" fmla="*/ 4700477 h 6470305"/>
              <a:gd name="connsiteX719" fmla="*/ 2956029 w 12192000"/>
              <a:gd name="connsiteY719" fmla="*/ 4605325 h 6470305"/>
              <a:gd name="connsiteX720" fmla="*/ 2537355 w 12192000"/>
              <a:gd name="connsiteY720" fmla="*/ 4605325 h 6470305"/>
              <a:gd name="connsiteX721" fmla="*/ 2632511 w 12192000"/>
              <a:gd name="connsiteY721" fmla="*/ 4700477 h 6470305"/>
              <a:gd name="connsiteX722" fmla="*/ 2537355 w 12192000"/>
              <a:gd name="connsiteY722" fmla="*/ 4795629 h 6470305"/>
              <a:gd name="connsiteX723" fmla="*/ 2442202 w 12192000"/>
              <a:gd name="connsiteY723" fmla="*/ 4700477 h 6470305"/>
              <a:gd name="connsiteX724" fmla="*/ 2537355 w 12192000"/>
              <a:gd name="connsiteY724" fmla="*/ 4605325 h 6470305"/>
              <a:gd name="connsiteX725" fmla="*/ 2118684 w 12192000"/>
              <a:gd name="connsiteY725" fmla="*/ 4605325 h 6470305"/>
              <a:gd name="connsiteX726" fmla="*/ 2213837 w 12192000"/>
              <a:gd name="connsiteY726" fmla="*/ 4700477 h 6470305"/>
              <a:gd name="connsiteX727" fmla="*/ 2118684 w 12192000"/>
              <a:gd name="connsiteY727" fmla="*/ 4795629 h 6470305"/>
              <a:gd name="connsiteX728" fmla="*/ 2023532 w 12192000"/>
              <a:gd name="connsiteY728" fmla="*/ 4700477 h 6470305"/>
              <a:gd name="connsiteX729" fmla="*/ 2118684 w 12192000"/>
              <a:gd name="connsiteY729" fmla="*/ 4605325 h 6470305"/>
              <a:gd name="connsiteX730" fmla="*/ 1700010 w 12192000"/>
              <a:gd name="connsiteY730" fmla="*/ 4605325 h 6470305"/>
              <a:gd name="connsiteX731" fmla="*/ 1795163 w 12192000"/>
              <a:gd name="connsiteY731" fmla="*/ 4700477 h 6470305"/>
              <a:gd name="connsiteX732" fmla="*/ 1700010 w 12192000"/>
              <a:gd name="connsiteY732" fmla="*/ 4795629 h 6470305"/>
              <a:gd name="connsiteX733" fmla="*/ 1604856 w 12192000"/>
              <a:gd name="connsiteY733" fmla="*/ 4700477 h 6470305"/>
              <a:gd name="connsiteX734" fmla="*/ 1700010 w 12192000"/>
              <a:gd name="connsiteY734" fmla="*/ 4605325 h 6470305"/>
              <a:gd name="connsiteX735" fmla="*/ 1281336 w 12192000"/>
              <a:gd name="connsiteY735" fmla="*/ 4605325 h 6470305"/>
              <a:gd name="connsiteX736" fmla="*/ 1376489 w 12192000"/>
              <a:gd name="connsiteY736" fmla="*/ 4700477 h 6470305"/>
              <a:gd name="connsiteX737" fmla="*/ 1281336 w 12192000"/>
              <a:gd name="connsiteY737" fmla="*/ 4795629 h 6470305"/>
              <a:gd name="connsiteX738" fmla="*/ 1186185 w 12192000"/>
              <a:gd name="connsiteY738" fmla="*/ 4700477 h 6470305"/>
              <a:gd name="connsiteX739" fmla="*/ 1281336 w 12192000"/>
              <a:gd name="connsiteY739" fmla="*/ 4605325 h 6470305"/>
              <a:gd name="connsiteX740" fmla="*/ 862669 w 12192000"/>
              <a:gd name="connsiteY740" fmla="*/ 4605325 h 6470305"/>
              <a:gd name="connsiteX741" fmla="*/ 957821 w 12192000"/>
              <a:gd name="connsiteY741" fmla="*/ 4700477 h 6470305"/>
              <a:gd name="connsiteX742" fmla="*/ 862669 w 12192000"/>
              <a:gd name="connsiteY742" fmla="*/ 4795629 h 6470305"/>
              <a:gd name="connsiteX743" fmla="*/ 767517 w 12192000"/>
              <a:gd name="connsiteY743" fmla="*/ 4700477 h 6470305"/>
              <a:gd name="connsiteX744" fmla="*/ 862669 w 12192000"/>
              <a:gd name="connsiteY744" fmla="*/ 4605325 h 6470305"/>
              <a:gd name="connsiteX745" fmla="*/ 444001 w 12192000"/>
              <a:gd name="connsiteY745" fmla="*/ 4605325 h 6470305"/>
              <a:gd name="connsiteX746" fmla="*/ 539154 w 12192000"/>
              <a:gd name="connsiteY746" fmla="*/ 4700477 h 6470305"/>
              <a:gd name="connsiteX747" fmla="*/ 444001 w 12192000"/>
              <a:gd name="connsiteY747" fmla="*/ 4795629 h 6470305"/>
              <a:gd name="connsiteX748" fmla="*/ 348849 w 12192000"/>
              <a:gd name="connsiteY748" fmla="*/ 4700477 h 6470305"/>
              <a:gd name="connsiteX749" fmla="*/ 444001 w 12192000"/>
              <a:gd name="connsiteY749" fmla="*/ 4605325 h 6470305"/>
              <a:gd name="connsiteX750" fmla="*/ 25333 w 12192000"/>
              <a:gd name="connsiteY750" fmla="*/ 4605325 h 6470305"/>
              <a:gd name="connsiteX751" fmla="*/ 120485 w 12192000"/>
              <a:gd name="connsiteY751" fmla="*/ 4700477 h 6470305"/>
              <a:gd name="connsiteX752" fmla="*/ 25333 w 12192000"/>
              <a:gd name="connsiteY752" fmla="*/ 4795629 h 6470305"/>
              <a:gd name="connsiteX753" fmla="*/ 0 w 12192000"/>
              <a:gd name="connsiteY753" fmla="*/ 4790515 h 6470305"/>
              <a:gd name="connsiteX754" fmla="*/ 0 w 12192000"/>
              <a:gd name="connsiteY754" fmla="*/ 4610440 h 6470305"/>
              <a:gd name="connsiteX755" fmla="*/ 12166698 w 12192000"/>
              <a:gd name="connsiteY755" fmla="*/ 4186656 h 6470305"/>
              <a:gd name="connsiteX756" fmla="*/ 12192000 w 12192000"/>
              <a:gd name="connsiteY756" fmla="*/ 4191765 h 6470305"/>
              <a:gd name="connsiteX757" fmla="*/ 12192000 w 12192000"/>
              <a:gd name="connsiteY757" fmla="*/ 4371852 h 6470305"/>
              <a:gd name="connsiteX758" fmla="*/ 12166698 w 12192000"/>
              <a:gd name="connsiteY758" fmla="*/ 4376960 h 6470305"/>
              <a:gd name="connsiteX759" fmla="*/ 12071546 w 12192000"/>
              <a:gd name="connsiteY759" fmla="*/ 4281808 h 6470305"/>
              <a:gd name="connsiteX760" fmla="*/ 12166698 w 12192000"/>
              <a:gd name="connsiteY760" fmla="*/ 4186656 h 6470305"/>
              <a:gd name="connsiteX761" fmla="*/ 11748029 w 12192000"/>
              <a:gd name="connsiteY761" fmla="*/ 4186656 h 6470305"/>
              <a:gd name="connsiteX762" fmla="*/ 11843181 w 12192000"/>
              <a:gd name="connsiteY762" fmla="*/ 4281808 h 6470305"/>
              <a:gd name="connsiteX763" fmla="*/ 11748029 w 12192000"/>
              <a:gd name="connsiteY763" fmla="*/ 4376960 h 6470305"/>
              <a:gd name="connsiteX764" fmla="*/ 11652877 w 12192000"/>
              <a:gd name="connsiteY764" fmla="*/ 4281808 h 6470305"/>
              <a:gd name="connsiteX765" fmla="*/ 11748029 w 12192000"/>
              <a:gd name="connsiteY765" fmla="*/ 4186656 h 6470305"/>
              <a:gd name="connsiteX766" fmla="*/ 11329360 w 12192000"/>
              <a:gd name="connsiteY766" fmla="*/ 4186656 h 6470305"/>
              <a:gd name="connsiteX767" fmla="*/ 11424512 w 12192000"/>
              <a:gd name="connsiteY767" fmla="*/ 4281808 h 6470305"/>
              <a:gd name="connsiteX768" fmla="*/ 11329360 w 12192000"/>
              <a:gd name="connsiteY768" fmla="*/ 4376960 h 6470305"/>
              <a:gd name="connsiteX769" fmla="*/ 11234208 w 12192000"/>
              <a:gd name="connsiteY769" fmla="*/ 4281808 h 6470305"/>
              <a:gd name="connsiteX770" fmla="*/ 11329360 w 12192000"/>
              <a:gd name="connsiteY770" fmla="*/ 4186656 h 6470305"/>
              <a:gd name="connsiteX771" fmla="*/ 10910691 w 12192000"/>
              <a:gd name="connsiteY771" fmla="*/ 4186656 h 6470305"/>
              <a:gd name="connsiteX772" fmla="*/ 11005843 w 12192000"/>
              <a:gd name="connsiteY772" fmla="*/ 4281808 h 6470305"/>
              <a:gd name="connsiteX773" fmla="*/ 10910691 w 12192000"/>
              <a:gd name="connsiteY773" fmla="*/ 4376960 h 6470305"/>
              <a:gd name="connsiteX774" fmla="*/ 10815539 w 12192000"/>
              <a:gd name="connsiteY774" fmla="*/ 4281808 h 6470305"/>
              <a:gd name="connsiteX775" fmla="*/ 10910691 w 12192000"/>
              <a:gd name="connsiteY775" fmla="*/ 4186656 h 6470305"/>
              <a:gd name="connsiteX776" fmla="*/ 10492022 w 12192000"/>
              <a:gd name="connsiteY776" fmla="*/ 4186656 h 6470305"/>
              <a:gd name="connsiteX777" fmla="*/ 10587174 w 12192000"/>
              <a:gd name="connsiteY777" fmla="*/ 4281808 h 6470305"/>
              <a:gd name="connsiteX778" fmla="*/ 10492022 w 12192000"/>
              <a:gd name="connsiteY778" fmla="*/ 4376960 h 6470305"/>
              <a:gd name="connsiteX779" fmla="*/ 10396870 w 12192000"/>
              <a:gd name="connsiteY779" fmla="*/ 4281808 h 6470305"/>
              <a:gd name="connsiteX780" fmla="*/ 10492022 w 12192000"/>
              <a:gd name="connsiteY780" fmla="*/ 4186656 h 6470305"/>
              <a:gd name="connsiteX781" fmla="*/ 10073353 w 12192000"/>
              <a:gd name="connsiteY781" fmla="*/ 4186656 h 6470305"/>
              <a:gd name="connsiteX782" fmla="*/ 10168505 w 12192000"/>
              <a:gd name="connsiteY782" fmla="*/ 4281808 h 6470305"/>
              <a:gd name="connsiteX783" fmla="*/ 10073353 w 12192000"/>
              <a:gd name="connsiteY783" fmla="*/ 4376960 h 6470305"/>
              <a:gd name="connsiteX784" fmla="*/ 9978201 w 12192000"/>
              <a:gd name="connsiteY784" fmla="*/ 4281808 h 6470305"/>
              <a:gd name="connsiteX785" fmla="*/ 10073353 w 12192000"/>
              <a:gd name="connsiteY785" fmla="*/ 4186656 h 6470305"/>
              <a:gd name="connsiteX786" fmla="*/ 9654684 w 12192000"/>
              <a:gd name="connsiteY786" fmla="*/ 4186656 h 6470305"/>
              <a:gd name="connsiteX787" fmla="*/ 9749836 w 12192000"/>
              <a:gd name="connsiteY787" fmla="*/ 4281808 h 6470305"/>
              <a:gd name="connsiteX788" fmla="*/ 9654684 w 12192000"/>
              <a:gd name="connsiteY788" fmla="*/ 4376960 h 6470305"/>
              <a:gd name="connsiteX789" fmla="*/ 9559532 w 12192000"/>
              <a:gd name="connsiteY789" fmla="*/ 4281808 h 6470305"/>
              <a:gd name="connsiteX790" fmla="*/ 9654684 w 12192000"/>
              <a:gd name="connsiteY790" fmla="*/ 4186656 h 6470305"/>
              <a:gd name="connsiteX791" fmla="*/ 9236015 w 12192000"/>
              <a:gd name="connsiteY791" fmla="*/ 4186656 h 6470305"/>
              <a:gd name="connsiteX792" fmla="*/ 9331167 w 12192000"/>
              <a:gd name="connsiteY792" fmla="*/ 4281808 h 6470305"/>
              <a:gd name="connsiteX793" fmla="*/ 9236015 w 12192000"/>
              <a:gd name="connsiteY793" fmla="*/ 4376960 h 6470305"/>
              <a:gd name="connsiteX794" fmla="*/ 9140863 w 12192000"/>
              <a:gd name="connsiteY794" fmla="*/ 4281808 h 6470305"/>
              <a:gd name="connsiteX795" fmla="*/ 9236015 w 12192000"/>
              <a:gd name="connsiteY795" fmla="*/ 4186656 h 6470305"/>
              <a:gd name="connsiteX796" fmla="*/ 8817346 w 12192000"/>
              <a:gd name="connsiteY796" fmla="*/ 4186656 h 6470305"/>
              <a:gd name="connsiteX797" fmla="*/ 8912498 w 12192000"/>
              <a:gd name="connsiteY797" fmla="*/ 4281808 h 6470305"/>
              <a:gd name="connsiteX798" fmla="*/ 8817346 w 12192000"/>
              <a:gd name="connsiteY798" fmla="*/ 4376960 h 6470305"/>
              <a:gd name="connsiteX799" fmla="*/ 8722194 w 12192000"/>
              <a:gd name="connsiteY799" fmla="*/ 4281808 h 6470305"/>
              <a:gd name="connsiteX800" fmla="*/ 8817346 w 12192000"/>
              <a:gd name="connsiteY800" fmla="*/ 4186656 h 6470305"/>
              <a:gd name="connsiteX801" fmla="*/ 8398677 w 12192000"/>
              <a:gd name="connsiteY801" fmla="*/ 4186656 h 6470305"/>
              <a:gd name="connsiteX802" fmla="*/ 8493829 w 12192000"/>
              <a:gd name="connsiteY802" fmla="*/ 4281808 h 6470305"/>
              <a:gd name="connsiteX803" fmla="*/ 8398677 w 12192000"/>
              <a:gd name="connsiteY803" fmla="*/ 4376960 h 6470305"/>
              <a:gd name="connsiteX804" fmla="*/ 8303526 w 12192000"/>
              <a:gd name="connsiteY804" fmla="*/ 4281808 h 6470305"/>
              <a:gd name="connsiteX805" fmla="*/ 8398677 w 12192000"/>
              <a:gd name="connsiteY805" fmla="*/ 4186656 h 6470305"/>
              <a:gd name="connsiteX806" fmla="*/ 7980009 w 12192000"/>
              <a:gd name="connsiteY806" fmla="*/ 4186656 h 6470305"/>
              <a:gd name="connsiteX807" fmla="*/ 8075161 w 12192000"/>
              <a:gd name="connsiteY807" fmla="*/ 4281808 h 6470305"/>
              <a:gd name="connsiteX808" fmla="*/ 7980009 w 12192000"/>
              <a:gd name="connsiteY808" fmla="*/ 4376960 h 6470305"/>
              <a:gd name="connsiteX809" fmla="*/ 7884857 w 12192000"/>
              <a:gd name="connsiteY809" fmla="*/ 4281808 h 6470305"/>
              <a:gd name="connsiteX810" fmla="*/ 7980009 w 12192000"/>
              <a:gd name="connsiteY810" fmla="*/ 4186656 h 6470305"/>
              <a:gd name="connsiteX811" fmla="*/ 7561340 w 12192000"/>
              <a:gd name="connsiteY811" fmla="*/ 4186656 h 6470305"/>
              <a:gd name="connsiteX812" fmla="*/ 7656492 w 12192000"/>
              <a:gd name="connsiteY812" fmla="*/ 4281808 h 6470305"/>
              <a:gd name="connsiteX813" fmla="*/ 7561340 w 12192000"/>
              <a:gd name="connsiteY813" fmla="*/ 4376960 h 6470305"/>
              <a:gd name="connsiteX814" fmla="*/ 7466188 w 12192000"/>
              <a:gd name="connsiteY814" fmla="*/ 4281808 h 6470305"/>
              <a:gd name="connsiteX815" fmla="*/ 7561340 w 12192000"/>
              <a:gd name="connsiteY815" fmla="*/ 4186656 h 6470305"/>
              <a:gd name="connsiteX816" fmla="*/ 7142671 w 12192000"/>
              <a:gd name="connsiteY816" fmla="*/ 4186656 h 6470305"/>
              <a:gd name="connsiteX817" fmla="*/ 7237823 w 12192000"/>
              <a:gd name="connsiteY817" fmla="*/ 4281808 h 6470305"/>
              <a:gd name="connsiteX818" fmla="*/ 7142671 w 12192000"/>
              <a:gd name="connsiteY818" fmla="*/ 4376960 h 6470305"/>
              <a:gd name="connsiteX819" fmla="*/ 7047519 w 12192000"/>
              <a:gd name="connsiteY819" fmla="*/ 4281808 h 6470305"/>
              <a:gd name="connsiteX820" fmla="*/ 7142671 w 12192000"/>
              <a:gd name="connsiteY820" fmla="*/ 4186656 h 6470305"/>
              <a:gd name="connsiteX821" fmla="*/ 6724002 w 12192000"/>
              <a:gd name="connsiteY821" fmla="*/ 4186656 h 6470305"/>
              <a:gd name="connsiteX822" fmla="*/ 6819154 w 12192000"/>
              <a:gd name="connsiteY822" fmla="*/ 4281808 h 6470305"/>
              <a:gd name="connsiteX823" fmla="*/ 6724002 w 12192000"/>
              <a:gd name="connsiteY823" fmla="*/ 4376960 h 6470305"/>
              <a:gd name="connsiteX824" fmla="*/ 6628850 w 12192000"/>
              <a:gd name="connsiteY824" fmla="*/ 4281808 h 6470305"/>
              <a:gd name="connsiteX825" fmla="*/ 6724002 w 12192000"/>
              <a:gd name="connsiteY825" fmla="*/ 4186656 h 6470305"/>
              <a:gd name="connsiteX826" fmla="*/ 6305333 w 12192000"/>
              <a:gd name="connsiteY826" fmla="*/ 4186656 h 6470305"/>
              <a:gd name="connsiteX827" fmla="*/ 6400485 w 12192000"/>
              <a:gd name="connsiteY827" fmla="*/ 4281808 h 6470305"/>
              <a:gd name="connsiteX828" fmla="*/ 6305333 w 12192000"/>
              <a:gd name="connsiteY828" fmla="*/ 4376960 h 6470305"/>
              <a:gd name="connsiteX829" fmla="*/ 6210181 w 12192000"/>
              <a:gd name="connsiteY829" fmla="*/ 4281808 h 6470305"/>
              <a:gd name="connsiteX830" fmla="*/ 6305333 w 12192000"/>
              <a:gd name="connsiteY830" fmla="*/ 4186656 h 6470305"/>
              <a:gd name="connsiteX831" fmla="*/ 5886664 w 12192000"/>
              <a:gd name="connsiteY831" fmla="*/ 4186656 h 6470305"/>
              <a:gd name="connsiteX832" fmla="*/ 5981816 w 12192000"/>
              <a:gd name="connsiteY832" fmla="*/ 4281808 h 6470305"/>
              <a:gd name="connsiteX833" fmla="*/ 5886664 w 12192000"/>
              <a:gd name="connsiteY833" fmla="*/ 4376960 h 6470305"/>
              <a:gd name="connsiteX834" fmla="*/ 5791512 w 12192000"/>
              <a:gd name="connsiteY834" fmla="*/ 4281808 h 6470305"/>
              <a:gd name="connsiteX835" fmla="*/ 5886664 w 12192000"/>
              <a:gd name="connsiteY835" fmla="*/ 4186656 h 6470305"/>
              <a:gd name="connsiteX836" fmla="*/ 5467994 w 12192000"/>
              <a:gd name="connsiteY836" fmla="*/ 4186656 h 6470305"/>
              <a:gd name="connsiteX837" fmla="*/ 5563146 w 12192000"/>
              <a:gd name="connsiteY837" fmla="*/ 4281808 h 6470305"/>
              <a:gd name="connsiteX838" fmla="*/ 5467994 w 12192000"/>
              <a:gd name="connsiteY838" fmla="*/ 4376960 h 6470305"/>
              <a:gd name="connsiteX839" fmla="*/ 5372842 w 12192000"/>
              <a:gd name="connsiteY839" fmla="*/ 4281808 h 6470305"/>
              <a:gd name="connsiteX840" fmla="*/ 5467994 w 12192000"/>
              <a:gd name="connsiteY840" fmla="*/ 4186656 h 6470305"/>
              <a:gd name="connsiteX841" fmla="*/ 5049325 w 12192000"/>
              <a:gd name="connsiteY841" fmla="*/ 4186656 h 6470305"/>
              <a:gd name="connsiteX842" fmla="*/ 5144478 w 12192000"/>
              <a:gd name="connsiteY842" fmla="*/ 4281808 h 6470305"/>
              <a:gd name="connsiteX843" fmla="*/ 5049325 w 12192000"/>
              <a:gd name="connsiteY843" fmla="*/ 4376960 h 6470305"/>
              <a:gd name="connsiteX844" fmla="*/ 4954173 w 12192000"/>
              <a:gd name="connsiteY844" fmla="*/ 4281808 h 6470305"/>
              <a:gd name="connsiteX845" fmla="*/ 5049325 w 12192000"/>
              <a:gd name="connsiteY845" fmla="*/ 4186656 h 6470305"/>
              <a:gd name="connsiteX846" fmla="*/ 4630656 w 12192000"/>
              <a:gd name="connsiteY846" fmla="*/ 4186656 h 6470305"/>
              <a:gd name="connsiteX847" fmla="*/ 4725808 w 12192000"/>
              <a:gd name="connsiteY847" fmla="*/ 4281808 h 6470305"/>
              <a:gd name="connsiteX848" fmla="*/ 4630656 w 12192000"/>
              <a:gd name="connsiteY848" fmla="*/ 4376960 h 6470305"/>
              <a:gd name="connsiteX849" fmla="*/ 4535504 w 12192000"/>
              <a:gd name="connsiteY849" fmla="*/ 4281808 h 6470305"/>
              <a:gd name="connsiteX850" fmla="*/ 4630656 w 12192000"/>
              <a:gd name="connsiteY850" fmla="*/ 4186656 h 6470305"/>
              <a:gd name="connsiteX851" fmla="*/ 4211987 w 12192000"/>
              <a:gd name="connsiteY851" fmla="*/ 4186656 h 6470305"/>
              <a:gd name="connsiteX852" fmla="*/ 4307139 w 12192000"/>
              <a:gd name="connsiteY852" fmla="*/ 4281808 h 6470305"/>
              <a:gd name="connsiteX853" fmla="*/ 4211987 w 12192000"/>
              <a:gd name="connsiteY853" fmla="*/ 4376960 h 6470305"/>
              <a:gd name="connsiteX854" fmla="*/ 4116835 w 12192000"/>
              <a:gd name="connsiteY854" fmla="*/ 4281808 h 6470305"/>
              <a:gd name="connsiteX855" fmla="*/ 4211987 w 12192000"/>
              <a:gd name="connsiteY855" fmla="*/ 4186656 h 6470305"/>
              <a:gd name="connsiteX856" fmla="*/ 3793385 w 12192000"/>
              <a:gd name="connsiteY856" fmla="*/ 4186656 h 6470305"/>
              <a:gd name="connsiteX857" fmla="*/ 3888470 w 12192000"/>
              <a:gd name="connsiteY857" fmla="*/ 4281808 h 6470305"/>
              <a:gd name="connsiteX858" fmla="*/ 3793385 w 12192000"/>
              <a:gd name="connsiteY858" fmla="*/ 4376960 h 6470305"/>
              <a:gd name="connsiteX859" fmla="*/ 3698233 w 12192000"/>
              <a:gd name="connsiteY859" fmla="*/ 4281808 h 6470305"/>
              <a:gd name="connsiteX860" fmla="*/ 3793385 w 12192000"/>
              <a:gd name="connsiteY860" fmla="*/ 4186656 h 6470305"/>
              <a:gd name="connsiteX861" fmla="*/ 3374710 w 12192000"/>
              <a:gd name="connsiteY861" fmla="*/ 4186656 h 6470305"/>
              <a:gd name="connsiteX862" fmla="*/ 3469866 w 12192000"/>
              <a:gd name="connsiteY862" fmla="*/ 4281808 h 6470305"/>
              <a:gd name="connsiteX863" fmla="*/ 3374710 w 12192000"/>
              <a:gd name="connsiteY863" fmla="*/ 4376960 h 6470305"/>
              <a:gd name="connsiteX864" fmla="*/ 3279558 w 12192000"/>
              <a:gd name="connsiteY864" fmla="*/ 4281808 h 6470305"/>
              <a:gd name="connsiteX865" fmla="*/ 3374710 w 12192000"/>
              <a:gd name="connsiteY865" fmla="*/ 4186656 h 6470305"/>
              <a:gd name="connsiteX866" fmla="*/ 2956037 w 12192000"/>
              <a:gd name="connsiteY866" fmla="*/ 4186656 h 6470305"/>
              <a:gd name="connsiteX867" fmla="*/ 3051192 w 12192000"/>
              <a:gd name="connsiteY867" fmla="*/ 4281808 h 6470305"/>
              <a:gd name="connsiteX868" fmla="*/ 2956037 w 12192000"/>
              <a:gd name="connsiteY868" fmla="*/ 4376960 h 6470305"/>
              <a:gd name="connsiteX869" fmla="*/ 2860883 w 12192000"/>
              <a:gd name="connsiteY869" fmla="*/ 4281808 h 6470305"/>
              <a:gd name="connsiteX870" fmla="*/ 2956037 w 12192000"/>
              <a:gd name="connsiteY870" fmla="*/ 4186656 h 6470305"/>
              <a:gd name="connsiteX871" fmla="*/ 2537361 w 12192000"/>
              <a:gd name="connsiteY871" fmla="*/ 4186656 h 6470305"/>
              <a:gd name="connsiteX872" fmla="*/ 2632518 w 12192000"/>
              <a:gd name="connsiteY872" fmla="*/ 4281808 h 6470305"/>
              <a:gd name="connsiteX873" fmla="*/ 2537361 w 12192000"/>
              <a:gd name="connsiteY873" fmla="*/ 4376960 h 6470305"/>
              <a:gd name="connsiteX874" fmla="*/ 2442208 w 12192000"/>
              <a:gd name="connsiteY874" fmla="*/ 4281808 h 6470305"/>
              <a:gd name="connsiteX875" fmla="*/ 2537361 w 12192000"/>
              <a:gd name="connsiteY875" fmla="*/ 4186656 h 6470305"/>
              <a:gd name="connsiteX876" fmla="*/ 2118691 w 12192000"/>
              <a:gd name="connsiteY876" fmla="*/ 4186656 h 6470305"/>
              <a:gd name="connsiteX877" fmla="*/ 2213843 w 12192000"/>
              <a:gd name="connsiteY877" fmla="*/ 4281808 h 6470305"/>
              <a:gd name="connsiteX878" fmla="*/ 2118691 w 12192000"/>
              <a:gd name="connsiteY878" fmla="*/ 4376960 h 6470305"/>
              <a:gd name="connsiteX879" fmla="*/ 2023537 w 12192000"/>
              <a:gd name="connsiteY879" fmla="*/ 4281808 h 6470305"/>
              <a:gd name="connsiteX880" fmla="*/ 2118691 w 12192000"/>
              <a:gd name="connsiteY880" fmla="*/ 4186656 h 6470305"/>
              <a:gd name="connsiteX881" fmla="*/ 1700016 w 12192000"/>
              <a:gd name="connsiteY881" fmla="*/ 4186656 h 6470305"/>
              <a:gd name="connsiteX882" fmla="*/ 1795168 w 12192000"/>
              <a:gd name="connsiteY882" fmla="*/ 4281808 h 6470305"/>
              <a:gd name="connsiteX883" fmla="*/ 1700016 w 12192000"/>
              <a:gd name="connsiteY883" fmla="*/ 4376960 h 6470305"/>
              <a:gd name="connsiteX884" fmla="*/ 1604860 w 12192000"/>
              <a:gd name="connsiteY884" fmla="*/ 4281808 h 6470305"/>
              <a:gd name="connsiteX885" fmla="*/ 1700016 w 12192000"/>
              <a:gd name="connsiteY885" fmla="*/ 4186656 h 6470305"/>
              <a:gd name="connsiteX886" fmla="*/ 1281341 w 12192000"/>
              <a:gd name="connsiteY886" fmla="*/ 4186656 h 6470305"/>
              <a:gd name="connsiteX887" fmla="*/ 1376493 w 12192000"/>
              <a:gd name="connsiteY887" fmla="*/ 4281808 h 6470305"/>
              <a:gd name="connsiteX888" fmla="*/ 1281341 w 12192000"/>
              <a:gd name="connsiteY888" fmla="*/ 4376960 h 6470305"/>
              <a:gd name="connsiteX889" fmla="*/ 1186189 w 12192000"/>
              <a:gd name="connsiteY889" fmla="*/ 4281808 h 6470305"/>
              <a:gd name="connsiteX890" fmla="*/ 1281341 w 12192000"/>
              <a:gd name="connsiteY890" fmla="*/ 4186656 h 6470305"/>
              <a:gd name="connsiteX891" fmla="*/ 862675 w 12192000"/>
              <a:gd name="connsiteY891" fmla="*/ 4186656 h 6470305"/>
              <a:gd name="connsiteX892" fmla="*/ 957826 w 12192000"/>
              <a:gd name="connsiteY892" fmla="*/ 4281808 h 6470305"/>
              <a:gd name="connsiteX893" fmla="*/ 862675 w 12192000"/>
              <a:gd name="connsiteY893" fmla="*/ 4376960 h 6470305"/>
              <a:gd name="connsiteX894" fmla="*/ 767521 w 12192000"/>
              <a:gd name="connsiteY894" fmla="*/ 4281808 h 6470305"/>
              <a:gd name="connsiteX895" fmla="*/ 862675 w 12192000"/>
              <a:gd name="connsiteY895" fmla="*/ 4186656 h 6470305"/>
              <a:gd name="connsiteX896" fmla="*/ 444007 w 12192000"/>
              <a:gd name="connsiteY896" fmla="*/ 4186656 h 6470305"/>
              <a:gd name="connsiteX897" fmla="*/ 539159 w 12192000"/>
              <a:gd name="connsiteY897" fmla="*/ 4281808 h 6470305"/>
              <a:gd name="connsiteX898" fmla="*/ 444007 w 12192000"/>
              <a:gd name="connsiteY898" fmla="*/ 4376960 h 6470305"/>
              <a:gd name="connsiteX899" fmla="*/ 348855 w 12192000"/>
              <a:gd name="connsiteY899" fmla="*/ 4281808 h 6470305"/>
              <a:gd name="connsiteX900" fmla="*/ 444007 w 12192000"/>
              <a:gd name="connsiteY900" fmla="*/ 4186656 h 6470305"/>
              <a:gd name="connsiteX901" fmla="*/ 25338 w 12192000"/>
              <a:gd name="connsiteY901" fmla="*/ 4186656 h 6470305"/>
              <a:gd name="connsiteX902" fmla="*/ 120490 w 12192000"/>
              <a:gd name="connsiteY902" fmla="*/ 4281808 h 6470305"/>
              <a:gd name="connsiteX903" fmla="*/ 25338 w 12192000"/>
              <a:gd name="connsiteY903" fmla="*/ 4376960 h 6470305"/>
              <a:gd name="connsiteX904" fmla="*/ 0 w 12192000"/>
              <a:gd name="connsiteY904" fmla="*/ 4371845 h 6470305"/>
              <a:gd name="connsiteX905" fmla="*/ 0 w 12192000"/>
              <a:gd name="connsiteY905" fmla="*/ 4191772 h 6470305"/>
              <a:gd name="connsiteX906" fmla="*/ 12166698 w 12192000"/>
              <a:gd name="connsiteY906" fmla="*/ 3767987 h 6470305"/>
              <a:gd name="connsiteX907" fmla="*/ 12192000 w 12192000"/>
              <a:gd name="connsiteY907" fmla="*/ 3773095 h 6470305"/>
              <a:gd name="connsiteX908" fmla="*/ 12192000 w 12192000"/>
              <a:gd name="connsiteY908" fmla="*/ 3953183 h 6470305"/>
              <a:gd name="connsiteX909" fmla="*/ 12166698 w 12192000"/>
              <a:gd name="connsiteY909" fmla="*/ 3958292 h 6470305"/>
              <a:gd name="connsiteX910" fmla="*/ 12071546 w 12192000"/>
              <a:gd name="connsiteY910" fmla="*/ 3863139 h 6470305"/>
              <a:gd name="connsiteX911" fmla="*/ 12166698 w 12192000"/>
              <a:gd name="connsiteY911" fmla="*/ 3767987 h 6470305"/>
              <a:gd name="connsiteX912" fmla="*/ 11748029 w 12192000"/>
              <a:gd name="connsiteY912" fmla="*/ 3767987 h 6470305"/>
              <a:gd name="connsiteX913" fmla="*/ 11843181 w 12192000"/>
              <a:gd name="connsiteY913" fmla="*/ 3863139 h 6470305"/>
              <a:gd name="connsiteX914" fmla="*/ 11748029 w 12192000"/>
              <a:gd name="connsiteY914" fmla="*/ 3958292 h 6470305"/>
              <a:gd name="connsiteX915" fmla="*/ 11652877 w 12192000"/>
              <a:gd name="connsiteY915" fmla="*/ 3863139 h 6470305"/>
              <a:gd name="connsiteX916" fmla="*/ 11748029 w 12192000"/>
              <a:gd name="connsiteY916" fmla="*/ 3767987 h 6470305"/>
              <a:gd name="connsiteX917" fmla="*/ 11329360 w 12192000"/>
              <a:gd name="connsiteY917" fmla="*/ 3767987 h 6470305"/>
              <a:gd name="connsiteX918" fmla="*/ 11424512 w 12192000"/>
              <a:gd name="connsiteY918" fmla="*/ 3863139 h 6470305"/>
              <a:gd name="connsiteX919" fmla="*/ 11329360 w 12192000"/>
              <a:gd name="connsiteY919" fmla="*/ 3958292 h 6470305"/>
              <a:gd name="connsiteX920" fmla="*/ 11234208 w 12192000"/>
              <a:gd name="connsiteY920" fmla="*/ 3863139 h 6470305"/>
              <a:gd name="connsiteX921" fmla="*/ 11329360 w 12192000"/>
              <a:gd name="connsiteY921" fmla="*/ 3767987 h 6470305"/>
              <a:gd name="connsiteX922" fmla="*/ 10910691 w 12192000"/>
              <a:gd name="connsiteY922" fmla="*/ 3767987 h 6470305"/>
              <a:gd name="connsiteX923" fmla="*/ 11005843 w 12192000"/>
              <a:gd name="connsiteY923" fmla="*/ 3863139 h 6470305"/>
              <a:gd name="connsiteX924" fmla="*/ 10910691 w 12192000"/>
              <a:gd name="connsiteY924" fmla="*/ 3958292 h 6470305"/>
              <a:gd name="connsiteX925" fmla="*/ 10815539 w 12192000"/>
              <a:gd name="connsiteY925" fmla="*/ 3863139 h 6470305"/>
              <a:gd name="connsiteX926" fmla="*/ 10910691 w 12192000"/>
              <a:gd name="connsiteY926" fmla="*/ 3767987 h 6470305"/>
              <a:gd name="connsiteX927" fmla="*/ 10492022 w 12192000"/>
              <a:gd name="connsiteY927" fmla="*/ 3767987 h 6470305"/>
              <a:gd name="connsiteX928" fmla="*/ 10587174 w 12192000"/>
              <a:gd name="connsiteY928" fmla="*/ 3863139 h 6470305"/>
              <a:gd name="connsiteX929" fmla="*/ 10492022 w 12192000"/>
              <a:gd name="connsiteY929" fmla="*/ 3958292 h 6470305"/>
              <a:gd name="connsiteX930" fmla="*/ 10396870 w 12192000"/>
              <a:gd name="connsiteY930" fmla="*/ 3863139 h 6470305"/>
              <a:gd name="connsiteX931" fmla="*/ 10492022 w 12192000"/>
              <a:gd name="connsiteY931" fmla="*/ 3767987 h 6470305"/>
              <a:gd name="connsiteX932" fmla="*/ 10073353 w 12192000"/>
              <a:gd name="connsiteY932" fmla="*/ 3767987 h 6470305"/>
              <a:gd name="connsiteX933" fmla="*/ 10168505 w 12192000"/>
              <a:gd name="connsiteY933" fmla="*/ 3863139 h 6470305"/>
              <a:gd name="connsiteX934" fmla="*/ 10073353 w 12192000"/>
              <a:gd name="connsiteY934" fmla="*/ 3958292 h 6470305"/>
              <a:gd name="connsiteX935" fmla="*/ 9978201 w 12192000"/>
              <a:gd name="connsiteY935" fmla="*/ 3863139 h 6470305"/>
              <a:gd name="connsiteX936" fmla="*/ 10073353 w 12192000"/>
              <a:gd name="connsiteY936" fmla="*/ 3767987 h 6470305"/>
              <a:gd name="connsiteX937" fmla="*/ 9654684 w 12192000"/>
              <a:gd name="connsiteY937" fmla="*/ 3767987 h 6470305"/>
              <a:gd name="connsiteX938" fmla="*/ 9749836 w 12192000"/>
              <a:gd name="connsiteY938" fmla="*/ 3863139 h 6470305"/>
              <a:gd name="connsiteX939" fmla="*/ 9654684 w 12192000"/>
              <a:gd name="connsiteY939" fmla="*/ 3958292 h 6470305"/>
              <a:gd name="connsiteX940" fmla="*/ 9559532 w 12192000"/>
              <a:gd name="connsiteY940" fmla="*/ 3863139 h 6470305"/>
              <a:gd name="connsiteX941" fmla="*/ 9654684 w 12192000"/>
              <a:gd name="connsiteY941" fmla="*/ 3767987 h 6470305"/>
              <a:gd name="connsiteX942" fmla="*/ 9236015 w 12192000"/>
              <a:gd name="connsiteY942" fmla="*/ 3767987 h 6470305"/>
              <a:gd name="connsiteX943" fmla="*/ 9331167 w 12192000"/>
              <a:gd name="connsiteY943" fmla="*/ 3863139 h 6470305"/>
              <a:gd name="connsiteX944" fmla="*/ 9236015 w 12192000"/>
              <a:gd name="connsiteY944" fmla="*/ 3958292 h 6470305"/>
              <a:gd name="connsiteX945" fmla="*/ 9140863 w 12192000"/>
              <a:gd name="connsiteY945" fmla="*/ 3863139 h 6470305"/>
              <a:gd name="connsiteX946" fmla="*/ 9236015 w 12192000"/>
              <a:gd name="connsiteY946" fmla="*/ 3767987 h 6470305"/>
              <a:gd name="connsiteX947" fmla="*/ 8817346 w 12192000"/>
              <a:gd name="connsiteY947" fmla="*/ 3767987 h 6470305"/>
              <a:gd name="connsiteX948" fmla="*/ 8912498 w 12192000"/>
              <a:gd name="connsiteY948" fmla="*/ 3863139 h 6470305"/>
              <a:gd name="connsiteX949" fmla="*/ 8817346 w 12192000"/>
              <a:gd name="connsiteY949" fmla="*/ 3958292 h 6470305"/>
              <a:gd name="connsiteX950" fmla="*/ 8722194 w 12192000"/>
              <a:gd name="connsiteY950" fmla="*/ 3863139 h 6470305"/>
              <a:gd name="connsiteX951" fmla="*/ 8817346 w 12192000"/>
              <a:gd name="connsiteY951" fmla="*/ 3767987 h 6470305"/>
              <a:gd name="connsiteX952" fmla="*/ 8398677 w 12192000"/>
              <a:gd name="connsiteY952" fmla="*/ 3767987 h 6470305"/>
              <a:gd name="connsiteX953" fmla="*/ 8493829 w 12192000"/>
              <a:gd name="connsiteY953" fmla="*/ 3863139 h 6470305"/>
              <a:gd name="connsiteX954" fmla="*/ 8398677 w 12192000"/>
              <a:gd name="connsiteY954" fmla="*/ 3958292 h 6470305"/>
              <a:gd name="connsiteX955" fmla="*/ 8303526 w 12192000"/>
              <a:gd name="connsiteY955" fmla="*/ 3863139 h 6470305"/>
              <a:gd name="connsiteX956" fmla="*/ 8398677 w 12192000"/>
              <a:gd name="connsiteY956" fmla="*/ 3767987 h 6470305"/>
              <a:gd name="connsiteX957" fmla="*/ 7980009 w 12192000"/>
              <a:gd name="connsiteY957" fmla="*/ 3767987 h 6470305"/>
              <a:gd name="connsiteX958" fmla="*/ 8075161 w 12192000"/>
              <a:gd name="connsiteY958" fmla="*/ 3863139 h 6470305"/>
              <a:gd name="connsiteX959" fmla="*/ 7980009 w 12192000"/>
              <a:gd name="connsiteY959" fmla="*/ 3958292 h 6470305"/>
              <a:gd name="connsiteX960" fmla="*/ 7884857 w 12192000"/>
              <a:gd name="connsiteY960" fmla="*/ 3863139 h 6470305"/>
              <a:gd name="connsiteX961" fmla="*/ 7980009 w 12192000"/>
              <a:gd name="connsiteY961" fmla="*/ 3767987 h 6470305"/>
              <a:gd name="connsiteX962" fmla="*/ 7561340 w 12192000"/>
              <a:gd name="connsiteY962" fmla="*/ 3767987 h 6470305"/>
              <a:gd name="connsiteX963" fmla="*/ 7656492 w 12192000"/>
              <a:gd name="connsiteY963" fmla="*/ 3863139 h 6470305"/>
              <a:gd name="connsiteX964" fmla="*/ 7561340 w 12192000"/>
              <a:gd name="connsiteY964" fmla="*/ 3958292 h 6470305"/>
              <a:gd name="connsiteX965" fmla="*/ 7466188 w 12192000"/>
              <a:gd name="connsiteY965" fmla="*/ 3863139 h 6470305"/>
              <a:gd name="connsiteX966" fmla="*/ 7561340 w 12192000"/>
              <a:gd name="connsiteY966" fmla="*/ 3767987 h 6470305"/>
              <a:gd name="connsiteX967" fmla="*/ 7142671 w 12192000"/>
              <a:gd name="connsiteY967" fmla="*/ 3767987 h 6470305"/>
              <a:gd name="connsiteX968" fmla="*/ 7237823 w 12192000"/>
              <a:gd name="connsiteY968" fmla="*/ 3863139 h 6470305"/>
              <a:gd name="connsiteX969" fmla="*/ 7142671 w 12192000"/>
              <a:gd name="connsiteY969" fmla="*/ 3958292 h 6470305"/>
              <a:gd name="connsiteX970" fmla="*/ 7047519 w 12192000"/>
              <a:gd name="connsiteY970" fmla="*/ 3863139 h 6470305"/>
              <a:gd name="connsiteX971" fmla="*/ 7142671 w 12192000"/>
              <a:gd name="connsiteY971" fmla="*/ 3767987 h 6470305"/>
              <a:gd name="connsiteX972" fmla="*/ 6724002 w 12192000"/>
              <a:gd name="connsiteY972" fmla="*/ 3767987 h 6470305"/>
              <a:gd name="connsiteX973" fmla="*/ 6819154 w 12192000"/>
              <a:gd name="connsiteY973" fmla="*/ 3863139 h 6470305"/>
              <a:gd name="connsiteX974" fmla="*/ 6724002 w 12192000"/>
              <a:gd name="connsiteY974" fmla="*/ 3958292 h 6470305"/>
              <a:gd name="connsiteX975" fmla="*/ 6628850 w 12192000"/>
              <a:gd name="connsiteY975" fmla="*/ 3863139 h 6470305"/>
              <a:gd name="connsiteX976" fmla="*/ 6724002 w 12192000"/>
              <a:gd name="connsiteY976" fmla="*/ 3767987 h 6470305"/>
              <a:gd name="connsiteX977" fmla="*/ 6305333 w 12192000"/>
              <a:gd name="connsiteY977" fmla="*/ 3767987 h 6470305"/>
              <a:gd name="connsiteX978" fmla="*/ 6400485 w 12192000"/>
              <a:gd name="connsiteY978" fmla="*/ 3863139 h 6470305"/>
              <a:gd name="connsiteX979" fmla="*/ 6305333 w 12192000"/>
              <a:gd name="connsiteY979" fmla="*/ 3958292 h 6470305"/>
              <a:gd name="connsiteX980" fmla="*/ 6210181 w 12192000"/>
              <a:gd name="connsiteY980" fmla="*/ 3863139 h 6470305"/>
              <a:gd name="connsiteX981" fmla="*/ 6305333 w 12192000"/>
              <a:gd name="connsiteY981" fmla="*/ 3767987 h 6470305"/>
              <a:gd name="connsiteX982" fmla="*/ 5886664 w 12192000"/>
              <a:gd name="connsiteY982" fmla="*/ 3767987 h 6470305"/>
              <a:gd name="connsiteX983" fmla="*/ 5981816 w 12192000"/>
              <a:gd name="connsiteY983" fmla="*/ 3863139 h 6470305"/>
              <a:gd name="connsiteX984" fmla="*/ 5886664 w 12192000"/>
              <a:gd name="connsiteY984" fmla="*/ 3958292 h 6470305"/>
              <a:gd name="connsiteX985" fmla="*/ 5791512 w 12192000"/>
              <a:gd name="connsiteY985" fmla="*/ 3863139 h 6470305"/>
              <a:gd name="connsiteX986" fmla="*/ 5886664 w 12192000"/>
              <a:gd name="connsiteY986" fmla="*/ 3767987 h 6470305"/>
              <a:gd name="connsiteX987" fmla="*/ 5467994 w 12192000"/>
              <a:gd name="connsiteY987" fmla="*/ 3767987 h 6470305"/>
              <a:gd name="connsiteX988" fmla="*/ 5563146 w 12192000"/>
              <a:gd name="connsiteY988" fmla="*/ 3863139 h 6470305"/>
              <a:gd name="connsiteX989" fmla="*/ 5467994 w 12192000"/>
              <a:gd name="connsiteY989" fmla="*/ 3958292 h 6470305"/>
              <a:gd name="connsiteX990" fmla="*/ 5372842 w 12192000"/>
              <a:gd name="connsiteY990" fmla="*/ 3863139 h 6470305"/>
              <a:gd name="connsiteX991" fmla="*/ 5467994 w 12192000"/>
              <a:gd name="connsiteY991" fmla="*/ 3767987 h 6470305"/>
              <a:gd name="connsiteX992" fmla="*/ 5049325 w 12192000"/>
              <a:gd name="connsiteY992" fmla="*/ 3767987 h 6470305"/>
              <a:gd name="connsiteX993" fmla="*/ 5144478 w 12192000"/>
              <a:gd name="connsiteY993" fmla="*/ 3863139 h 6470305"/>
              <a:gd name="connsiteX994" fmla="*/ 5049325 w 12192000"/>
              <a:gd name="connsiteY994" fmla="*/ 3958292 h 6470305"/>
              <a:gd name="connsiteX995" fmla="*/ 4954173 w 12192000"/>
              <a:gd name="connsiteY995" fmla="*/ 3863139 h 6470305"/>
              <a:gd name="connsiteX996" fmla="*/ 5049325 w 12192000"/>
              <a:gd name="connsiteY996" fmla="*/ 3767987 h 6470305"/>
              <a:gd name="connsiteX997" fmla="*/ 4630656 w 12192000"/>
              <a:gd name="connsiteY997" fmla="*/ 3767987 h 6470305"/>
              <a:gd name="connsiteX998" fmla="*/ 4725808 w 12192000"/>
              <a:gd name="connsiteY998" fmla="*/ 3863139 h 6470305"/>
              <a:gd name="connsiteX999" fmla="*/ 4630656 w 12192000"/>
              <a:gd name="connsiteY999" fmla="*/ 3958292 h 6470305"/>
              <a:gd name="connsiteX1000" fmla="*/ 4535504 w 12192000"/>
              <a:gd name="connsiteY1000" fmla="*/ 3863139 h 6470305"/>
              <a:gd name="connsiteX1001" fmla="*/ 4630656 w 12192000"/>
              <a:gd name="connsiteY1001" fmla="*/ 3767987 h 6470305"/>
              <a:gd name="connsiteX1002" fmla="*/ 4211987 w 12192000"/>
              <a:gd name="connsiteY1002" fmla="*/ 3767987 h 6470305"/>
              <a:gd name="connsiteX1003" fmla="*/ 4307139 w 12192000"/>
              <a:gd name="connsiteY1003" fmla="*/ 3863139 h 6470305"/>
              <a:gd name="connsiteX1004" fmla="*/ 4211987 w 12192000"/>
              <a:gd name="connsiteY1004" fmla="*/ 3958292 h 6470305"/>
              <a:gd name="connsiteX1005" fmla="*/ 4116835 w 12192000"/>
              <a:gd name="connsiteY1005" fmla="*/ 3863139 h 6470305"/>
              <a:gd name="connsiteX1006" fmla="*/ 4211987 w 12192000"/>
              <a:gd name="connsiteY1006" fmla="*/ 3767987 h 6470305"/>
              <a:gd name="connsiteX1007" fmla="*/ 3793393 w 12192000"/>
              <a:gd name="connsiteY1007" fmla="*/ 3767987 h 6470305"/>
              <a:gd name="connsiteX1008" fmla="*/ 3888470 w 12192000"/>
              <a:gd name="connsiteY1008" fmla="*/ 3863139 h 6470305"/>
              <a:gd name="connsiteX1009" fmla="*/ 3793393 w 12192000"/>
              <a:gd name="connsiteY1009" fmla="*/ 3958292 h 6470305"/>
              <a:gd name="connsiteX1010" fmla="*/ 3698241 w 12192000"/>
              <a:gd name="connsiteY1010" fmla="*/ 3863139 h 6470305"/>
              <a:gd name="connsiteX1011" fmla="*/ 3793393 w 12192000"/>
              <a:gd name="connsiteY1011" fmla="*/ 3767987 h 6470305"/>
              <a:gd name="connsiteX1012" fmla="*/ 3374718 w 12192000"/>
              <a:gd name="connsiteY1012" fmla="*/ 3767987 h 6470305"/>
              <a:gd name="connsiteX1013" fmla="*/ 3469874 w 12192000"/>
              <a:gd name="connsiteY1013" fmla="*/ 3863139 h 6470305"/>
              <a:gd name="connsiteX1014" fmla="*/ 3374718 w 12192000"/>
              <a:gd name="connsiteY1014" fmla="*/ 3958292 h 6470305"/>
              <a:gd name="connsiteX1015" fmla="*/ 3279565 w 12192000"/>
              <a:gd name="connsiteY1015" fmla="*/ 3863139 h 6470305"/>
              <a:gd name="connsiteX1016" fmla="*/ 3374718 w 12192000"/>
              <a:gd name="connsiteY1016" fmla="*/ 3767987 h 6470305"/>
              <a:gd name="connsiteX1017" fmla="*/ 2956045 w 12192000"/>
              <a:gd name="connsiteY1017" fmla="*/ 3767987 h 6470305"/>
              <a:gd name="connsiteX1018" fmla="*/ 3051199 w 12192000"/>
              <a:gd name="connsiteY1018" fmla="*/ 3863139 h 6470305"/>
              <a:gd name="connsiteX1019" fmla="*/ 2956045 w 12192000"/>
              <a:gd name="connsiteY1019" fmla="*/ 3958292 h 6470305"/>
              <a:gd name="connsiteX1020" fmla="*/ 2860890 w 12192000"/>
              <a:gd name="connsiteY1020" fmla="*/ 3863139 h 6470305"/>
              <a:gd name="connsiteX1021" fmla="*/ 2956045 w 12192000"/>
              <a:gd name="connsiteY1021" fmla="*/ 3767987 h 6470305"/>
              <a:gd name="connsiteX1022" fmla="*/ 2537367 w 12192000"/>
              <a:gd name="connsiteY1022" fmla="*/ 3767987 h 6470305"/>
              <a:gd name="connsiteX1023" fmla="*/ 2632525 w 12192000"/>
              <a:gd name="connsiteY1023" fmla="*/ 3863139 h 6470305"/>
              <a:gd name="connsiteX1024" fmla="*/ 2537367 w 12192000"/>
              <a:gd name="connsiteY1024" fmla="*/ 3958292 h 6470305"/>
              <a:gd name="connsiteX1025" fmla="*/ 2442215 w 12192000"/>
              <a:gd name="connsiteY1025" fmla="*/ 3863139 h 6470305"/>
              <a:gd name="connsiteX1026" fmla="*/ 2537367 w 12192000"/>
              <a:gd name="connsiteY1026" fmla="*/ 3767987 h 6470305"/>
              <a:gd name="connsiteX1027" fmla="*/ 2118697 w 12192000"/>
              <a:gd name="connsiteY1027" fmla="*/ 3767987 h 6470305"/>
              <a:gd name="connsiteX1028" fmla="*/ 2213849 w 12192000"/>
              <a:gd name="connsiteY1028" fmla="*/ 3863139 h 6470305"/>
              <a:gd name="connsiteX1029" fmla="*/ 2118697 w 12192000"/>
              <a:gd name="connsiteY1029" fmla="*/ 3958292 h 6470305"/>
              <a:gd name="connsiteX1030" fmla="*/ 2023543 w 12192000"/>
              <a:gd name="connsiteY1030" fmla="*/ 3863139 h 6470305"/>
              <a:gd name="connsiteX1031" fmla="*/ 2118697 w 12192000"/>
              <a:gd name="connsiteY1031" fmla="*/ 3767987 h 6470305"/>
              <a:gd name="connsiteX1032" fmla="*/ 1700022 w 12192000"/>
              <a:gd name="connsiteY1032" fmla="*/ 3767987 h 6470305"/>
              <a:gd name="connsiteX1033" fmla="*/ 1795174 w 12192000"/>
              <a:gd name="connsiteY1033" fmla="*/ 3863139 h 6470305"/>
              <a:gd name="connsiteX1034" fmla="*/ 1700022 w 12192000"/>
              <a:gd name="connsiteY1034" fmla="*/ 3958292 h 6470305"/>
              <a:gd name="connsiteX1035" fmla="*/ 1604865 w 12192000"/>
              <a:gd name="connsiteY1035" fmla="*/ 3863139 h 6470305"/>
              <a:gd name="connsiteX1036" fmla="*/ 1700022 w 12192000"/>
              <a:gd name="connsiteY1036" fmla="*/ 3767987 h 6470305"/>
              <a:gd name="connsiteX1037" fmla="*/ 1281346 w 12192000"/>
              <a:gd name="connsiteY1037" fmla="*/ 3767987 h 6470305"/>
              <a:gd name="connsiteX1038" fmla="*/ 1376498 w 12192000"/>
              <a:gd name="connsiteY1038" fmla="*/ 3863139 h 6470305"/>
              <a:gd name="connsiteX1039" fmla="*/ 1281346 w 12192000"/>
              <a:gd name="connsiteY1039" fmla="*/ 3958292 h 6470305"/>
              <a:gd name="connsiteX1040" fmla="*/ 1186194 w 12192000"/>
              <a:gd name="connsiteY1040" fmla="*/ 3863139 h 6470305"/>
              <a:gd name="connsiteX1041" fmla="*/ 1281346 w 12192000"/>
              <a:gd name="connsiteY1041" fmla="*/ 3767987 h 6470305"/>
              <a:gd name="connsiteX1042" fmla="*/ 862679 w 12192000"/>
              <a:gd name="connsiteY1042" fmla="*/ 3767987 h 6470305"/>
              <a:gd name="connsiteX1043" fmla="*/ 957830 w 12192000"/>
              <a:gd name="connsiteY1043" fmla="*/ 3863139 h 6470305"/>
              <a:gd name="connsiteX1044" fmla="*/ 862679 w 12192000"/>
              <a:gd name="connsiteY1044" fmla="*/ 3958292 h 6470305"/>
              <a:gd name="connsiteX1045" fmla="*/ 767526 w 12192000"/>
              <a:gd name="connsiteY1045" fmla="*/ 3863139 h 6470305"/>
              <a:gd name="connsiteX1046" fmla="*/ 862679 w 12192000"/>
              <a:gd name="connsiteY1046" fmla="*/ 3767987 h 6470305"/>
              <a:gd name="connsiteX1047" fmla="*/ 444012 w 12192000"/>
              <a:gd name="connsiteY1047" fmla="*/ 3767987 h 6470305"/>
              <a:gd name="connsiteX1048" fmla="*/ 539164 w 12192000"/>
              <a:gd name="connsiteY1048" fmla="*/ 3863139 h 6470305"/>
              <a:gd name="connsiteX1049" fmla="*/ 444012 w 12192000"/>
              <a:gd name="connsiteY1049" fmla="*/ 3958292 h 6470305"/>
              <a:gd name="connsiteX1050" fmla="*/ 348860 w 12192000"/>
              <a:gd name="connsiteY1050" fmla="*/ 3863139 h 6470305"/>
              <a:gd name="connsiteX1051" fmla="*/ 444012 w 12192000"/>
              <a:gd name="connsiteY1051" fmla="*/ 3767987 h 6470305"/>
              <a:gd name="connsiteX1052" fmla="*/ 25343 w 12192000"/>
              <a:gd name="connsiteY1052" fmla="*/ 3767987 h 6470305"/>
              <a:gd name="connsiteX1053" fmla="*/ 120495 w 12192000"/>
              <a:gd name="connsiteY1053" fmla="*/ 3863139 h 6470305"/>
              <a:gd name="connsiteX1054" fmla="*/ 25343 w 12192000"/>
              <a:gd name="connsiteY1054" fmla="*/ 3958292 h 6470305"/>
              <a:gd name="connsiteX1055" fmla="*/ 0 w 12192000"/>
              <a:gd name="connsiteY1055" fmla="*/ 3953175 h 6470305"/>
              <a:gd name="connsiteX1056" fmla="*/ 0 w 12192000"/>
              <a:gd name="connsiteY1056" fmla="*/ 3773104 h 6470305"/>
              <a:gd name="connsiteX1057" fmla="*/ 12166698 w 12192000"/>
              <a:gd name="connsiteY1057" fmla="*/ 3349318 h 6470305"/>
              <a:gd name="connsiteX1058" fmla="*/ 12192000 w 12192000"/>
              <a:gd name="connsiteY1058" fmla="*/ 3354427 h 6470305"/>
              <a:gd name="connsiteX1059" fmla="*/ 12192000 w 12192000"/>
              <a:gd name="connsiteY1059" fmla="*/ 3534514 h 6470305"/>
              <a:gd name="connsiteX1060" fmla="*/ 12166698 w 12192000"/>
              <a:gd name="connsiteY1060" fmla="*/ 3539623 h 6470305"/>
              <a:gd name="connsiteX1061" fmla="*/ 12071546 w 12192000"/>
              <a:gd name="connsiteY1061" fmla="*/ 3444470 h 6470305"/>
              <a:gd name="connsiteX1062" fmla="*/ 12166698 w 12192000"/>
              <a:gd name="connsiteY1062" fmla="*/ 3349318 h 6470305"/>
              <a:gd name="connsiteX1063" fmla="*/ 11748029 w 12192000"/>
              <a:gd name="connsiteY1063" fmla="*/ 3349318 h 6470305"/>
              <a:gd name="connsiteX1064" fmla="*/ 11843181 w 12192000"/>
              <a:gd name="connsiteY1064" fmla="*/ 3444470 h 6470305"/>
              <a:gd name="connsiteX1065" fmla="*/ 11748029 w 12192000"/>
              <a:gd name="connsiteY1065" fmla="*/ 3539623 h 6470305"/>
              <a:gd name="connsiteX1066" fmla="*/ 11652877 w 12192000"/>
              <a:gd name="connsiteY1066" fmla="*/ 3444470 h 6470305"/>
              <a:gd name="connsiteX1067" fmla="*/ 11748029 w 12192000"/>
              <a:gd name="connsiteY1067" fmla="*/ 3349318 h 6470305"/>
              <a:gd name="connsiteX1068" fmla="*/ 11329360 w 12192000"/>
              <a:gd name="connsiteY1068" fmla="*/ 3349318 h 6470305"/>
              <a:gd name="connsiteX1069" fmla="*/ 11424512 w 12192000"/>
              <a:gd name="connsiteY1069" fmla="*/ 3444470 h 6470305"/>
              <a:gd name="connsiteX1070" fmla="*/ 11329360 w 12192000"/>
              <a:gd name="connsiteY1070" fmla="*/ 3539623 h 6470305"/>
              <a:gd name="connsiteX1071" fmla="*/ 11234208 w 12192000"/>
              <a:gd name="connsiteY1071" fmla="*/ 3444470 h 6470305"/>
              <a:gd name="connsiteX1072" fmla="*/ 11329360 w 12192000"/>
              <a:gd name="connsiteY1072" fmla="*/ 3349318 h 6470305"/>
              <a:gd name="connsiteX1073" fmla="*/ 10910691 w 12192000"/>
              <a:gd name="connsiteY1073" fmla="*/ 3349318 h 6470305"/>
              <a:gd name="connsiteX1074" fmla="*/ 11005843 w 12192000"/>
              <a:gd name="connsiteY1074" fmla="*/ 3444470 h 6470305"/>
              <a:gd name="connsiteX1075" fmla="*/ 10910691 w 12192000"/>
              <a:gd name="connsiteY1075" fmla="*/ 3539623 h 6470305"/>
              <a:gd name="connsiteX1076" fmla="*/ 10815539 w 12192000"/>
              <a:gd name="connsiteY1076" fmla="*/ 3444470 h 6470305"/>
              <a:gd name="connsiteX1077" fmla="*/ 10910691 w 12192000"/>
              <a:gd name="connsiteY1077" fmla="*/ 3349318 h 6470305"/>
              <a:gd name="connsiteX1078" fmla="*/ 10492022 w 12192000"/>
              <a:gd name="connsiteY1078" fmla="*/ 3349318 h 6470305"/>
              <a:gd name="connsiteX1079" fmla="*/ 10587174 w 12192000"/>
              <a:gd name="connsiteY1079" fmla="*/ 3444470 h 6470305"/>
              <a:gd name="connsiteX1080" fmla="*/ 10492022 w 12192000"/>
              <a:gd name="connsiteY1080" fmla="*/ 3539623 h 6470305"/>
              <a:gd name="connsiteX1081" fmla="*/ 10396870 w 12192000"/>
              <a:gd name="connsiteY1081" fmla="*/ 3444470 h 6470305"/>
              <a:gd name="connsiteX1082" fmla="*/ 10492022 w 12192000"/>
              <a:gd name="connsiteY1082" fmla="*/ 3349318 h 6470305"/>
              <a:gd name="connsiteX1083" fmla="*/ 10073353 w 12192000"/>
              <a:gd name="connsiteY1083" fmla="*/ 3349318 h 6470305"/>
              <a:gd name="connsiteX1084" fmla="*/ 10168505 w 12192000"/>
              <a:gd name="connsiteY1084" fmla="*/ 3444470 h 6470305"/>
              <a:gd name="connsiteX1085" fmla="*/ 10073353 w 12192000"/>
              <a:gd name="connsiteY1085" fmla="*/ 3539623 h 6470305"/>
              <a:gd name="connsiteX1086" fmla="*/ 9978201 w 12192000"/>
              <a:gd name="connsiteY1086" fmla="*/ 3444470 h 6470305"/>
              <a:gd name="connsiteX1087" fmla="*/ 10073353 w 12192000"/>
              <a:gd name="connsiteY1087" fmla="*/ 3349318 h 6470305"/>
              <a:gd name="connsiteX1088" fmla="*/ 9654684 w 12192000"/>
              <a:gd name="connsiteY1088" fmla="*/ 3349318 h 6470305"/>
              <a:gd name="connsiteX1089" fmla="*/ 9749836 w 12192000"/>
              <a:gd name="connsiteY1089" fmla="*/ 3444470 h 6470305"/>
              <a:gd name="connsiteX1090" fmla="*/ 9654684 w 12192000"/>
              <a:gd name="connsiteY1090" fmla="*/ 3539623 h 6470305"/>
              <a:gd name="connsiteX1091" fmla="*/ 9559532 w 12192000"/>
              <a:gd name="connsiteY1091" fmla="*/ 3444470 h 6470305"/>
              <a:gd name="connsiteX1092" fmla="*/ 9654684 w 12192000"/>
              <a:gd name="connsiteY1092" fmla="*/ 3349318 h 6470305"/>
              <a:gd name="connsiteX1093" fmla="*/ 9236015 w 12192000"/>
              <a:gd name="connsiteY1093" fmla="*/ 3349318 h 6470305"/>
              <a:gd name="connsiteX1094" fmla="*/ 9331167 w 12192000"/>
              <a:gd name="connsiteY1094" fmla="*/ 3444470 h 6470305"/>
              <a:gd name="connsiteX1095" fmla="*/ 9236015 w 12192000"/>
              <a:gd name="connsiteY1095" fmla="*/ 3539623 h 6470305"/>
              <a:gd name="connsiteX1096" fmla="*/ 9140863 w 12192000"/>
              <a:gd name="connsiteY1096" fmla="*/ 3444470 h 6470305"/>
              <a:gd name="connsiteX1097" fmla="*/ 9236015 w 12192000"/>
              <a:gd name="connsiteY1097" fmla="*/ 3349318 h 6470305"/>
              <a:gd name="connsiteX1098" fmla="*/ 8817346 w 12192000"/>
              <a:gd name="connsiteY1098" fmla="*/ 3349318 h 6470305"/>
              <a:gd name="connsiteX1099" fmla="*/ 8912498 w 12192000"/>
              <a:gd name="connsiteY1099" fmla="*/ 3444470 h 6470305"/>
              <a:gd name="connsiteX1100" fmla="*/ 8817346 w 12192000"/>
              <a:gd name="connsiteY1100" fmla="*/ 3539623 h 6470305"/>
              <a:gd name="connsiteX1101" fmla="*/ 8722194 w 12192000"/>
              <a:gd name="connsiteY1101" fmla="*/ 3444470 h 6470305"/>
              <a:gd name="connsiteX1102" fmla="*/ 8817346 w 12192000"/>
              <a:gd name="connsiteY1102" fmla="*/ 3349318 h 6470305"/>
              <a:gd name="connsiteX1103" fmla="*/ 8398677 w 12192000"/>
              <a:gd name="connsiteY1103" fmla="*/ 3349318 h 6470305"/>
              <a:gd name="connsiteX1104" fmla="*/ 8493829 w 12192000"/>
              <a:gd name="connsiteY1104" fmla="*/ 3444470 h 6470305"/>
              <a:gd name="connsiteX1105" fmla="*/ 8398677 w 12192000"/>
              <a:gd name="connsiteY1105" fmla="*/ 3539623 h 6470305"/>
              <a:gd name="connsiteX1106" fmla="*/ 8303526 w 12192000"/>
              <a:gd name="connsiteY1106" fmla="*/ 3444470 h 6470305"/>
              <a:gd name="connsiteX1107" fmla="*/ 8398677 w 12192000"/>
              <a:gd name="connsiteY1107" fmla="*/ 3349318 h 6470305"/>
              <a:gd name="connsiteX1108" fmla="*/ 7980009 w 12192000"/>
              <a:gd name="connsiteY1108" fmla="*/ 3349318 h 6470305"/>
              <a:gd name="connsiteX1109" fmla="*/ 8075161 w 12192000"/>
              <a:gd name="connsiteY1109" fmla="*/ 3444470 h 6470305"/>
              <a:gd name="connsiteX1110" fmla="*/ 7980009 w 12192000"/>
              <a:gd name="connsiteY1110" fmla="*/ 3539623 h 6470305"/>
              <a:gd name="connsiteX1111" fmla="*/ 7884857 w 12192000"/>
              <a:gd name="connsiteY1111" fmla="*/ 3444470 h 6470305"/>
              <a:gd name="connsiteX1112" fmla="*/ 7980009 w 12192000"/>
              <a:gd name="connsiteY1112" fmla="*/ 3349318 h 6470305"/>
              <a:gd name="connsiteX1113" fmla="*/ 7561340 w 12192000"/>
              <a:gd name="connsiteY1113" fmla="*/ 3349318 h 6470305"/>
              <a:gd name="connsiteX1114" fmla="*/ 7656492 w 12192000"/>
              <a:gd name="connsiteY1114" fmla="*/ 3444470 h 6470305"/>
              <a:gd name="connsiteX1115" fmla="*/ 7561340 w 12192000"/>
              <a:gd name="connsiteY1115" fmla="*/ 3539623 h 6470305"/>
              <a:gd name="connsiteX1116" fmla="*/ 7466188 w 12192000"/>
              <a:gd name="connsiteY1116" fmla="*/ 3444470 h 6470305"/>
              <a:gd name="connsiteX1117" fmla="*/ 7561340 w 12192000"/>
              <a:gd name="connsiteY1117" fmla="*/ 3349318 h 6470305"/>
              <a:gd name="connsiteX1118" fmla="*/ 7142671 w 12192000"/>
              <a:gd name="connsiteY1118" fmla="*/ 3349318 h 6470305"/>
              <a:gd name="connsiteX1119" fmla="*/ 7237823 w 12192000"/>
              <a:gd name="connsiteY1119" fmla="*/ 3444470 h 6470305"/>
              <a:gd name="connsiteX1120" fmla="*/ 7142671 w 12192000"/>
              <a:gd name="connsiteY1120" fmla="*/ 3539623 h 6470305"/>
              <a:gd name="connsiteX1121" fmla="*/ 7047519 w 12192000"/>
              <a:gd name="connsiteY1121" fmla="*/ 3444470 h 6470305"/>
              <a:gd name="connsiteX1122" fmla="*/ 7142671 w 12192000"/>
              <a:gd name="connsiteY1122" fmla="*/ 3349318 h 6470305"/>
              <a:gd name="connsiteX1123" fmla="*/ 6724002 w 12192000"/>
              <a:gd name="connsiteY1123" fmla="*/ 3349318 h 6470305"/>
              <a:gd name="connsiteX1124" fmla="*/ 6819154 w 12192000"/>
              <a:gd name="connsiteY1124" fmla="*/ 3444470 h 6470305"/>
              <a:gd name="connsiteX1125" fmla="*/ 6724002 w 12192000"/>
              <a:gd name="connsiteY1125" fmla="*/ 3539623 h 6470305"/>
              <a:gd name="connsiteX1126" fmla="*/ 6628850 w 12192000"/>
              <a:gd name="connsiteY1126" fmla="*/ 3444470 h 6470305"/>
              <a:gd name="connsiteX1127" fmla="*/ 6724002 w 12192000"/>
              <a:gd name="connsiteY1127" fmla="*/ 3349318 h 6470305"/>
              <a:gd name="connsiteX1128" fmla="*/ 6305333 w 12192000"/>
              <a:gd name="connsiteY1128" fmla="*/ 3349318 h 6470305"/>
              <a:gd name="connsiteX1129" fmla="*/ 6400485 w 12192000"/>
              <a:gd name="connsiteY1129" fmla="*/ 3444470 h 6470305"/>
              <a:gd name="connsiteX1130" fmla="*/ 6305333 w 12192000"/>
              <a:gd name="connsiteY1130" fmla="*/ 3539623 h 6470305"/>
              <a:gd name="connsiteX1131" fmla="*/ 6210181 w 12192000"/>
              <a:gd name="connsiteY1131" fmla="*/ 3444470 h 6470305"/>
              <a:gd name="connsiteX1132" fmla="*/ 6305333 w 12192000"/>
              <a:gd name="connsiteY1132" fmla="*/ 3349318 h 6470305"/>
              <a:gd name="connsiteX1133" fmla="*/ 5886664 w 12192000"/>
              <a:gd name="connsiteY1133" fmla="*/ 3349318 h 6470305"/>
              <a:gd name="connsiteX1134" fmla="*/ 5981816 w 12192000"/>
              <a:gd name="connsiteY1134" fmla="*/ 3444470 h 6470305"/>
              <a:gd name="connsiteX1135" fmla="*/ 5886664 w 12192000"/>
              <a:gd name="connsiteY1135" fmla="*/ 3539623 h 6470305"/>
              <a:gd name="connsiteX1136" fmla="*/ 5791512 w 12192000"/>
              <a:gd name="connsiteY1136" fmla="*/ 3444470 h 6470305"/>
              <a:gd name="connsiteX1137" fmla="*/ 5886664 w 12192000"/>
              <a:gd name="connsiteY1137" fmla="*/ 3349318 h 6470305"/>
              <a:gd name="connsiteX1138" fmla="*/ 5467994 w 12192000"/>
              <a:gd name="connsiteY1138" fmla="*/ 3349318 h 6470305"/>
              <a:gd name="connsiteX1139" fmla="*/ 5563146 w 12192000"/>
              <a:gd name="connsiteY1139" fmla="*/ 3444470 h 6470305"/>
              <a:gd name="connsiteX1140" fmla="*/ 5467994 w 12192000"/>
              <a:gd name="connsiteY1140" fmla="*/ 3539623 h 6470305"/>
              <a:gd name="connsiteX1141" fmla="*/ 5372842 w 12192000"/>
              <a:gd name="connsiteY1141" fmla="*/ 3444470 h 6470305"/>
              <a:gd name="connsiteX1142" fmla="*/ 5467994 w 12192000"/>
              <a:gd name="connsiteY1142" fmla="*/ 3349318 h 6470305"/>
              <a:gd name="connsiteX1143" fmla="*/ 5049325 w 12192000"/>
              <a:gd name="connsiteY1143" fmla="*/ 3349318 h 6470305"/>
              <a:gd name="connsiteX1144" fmla="*/ 5144478 w 12192000"/>
              <a:gd name="connsiteY1144" fmla="*/ 3444470 h 6470305"/>
              <a:gd name="connsiteX1145" fmla="*/ 5049325 w 12192000"/>
              <a:gd name="connsiteY1145" fmla="*/ 3539623 h 6470305"/>
              <a:gd name="connsiteX1146" fmla="*/ 4954173 w 12192000"/>
              <a:gd name="connsiteY1146" fmla="*/ 3444470 h 6470305"/>
              <a:gd name="connsiteX1147" fmla="*/ 5049325 w 12192000"/>
              <a:gd name="connsiteY1147" fmla="*/ 3349318 h 6470305"/>
              <a:gd name="connsiteX1148" fmla="*/ 4630656 w 12192000"/>
              <a:gd name="connsiteY1148" fmla="*/ 3349318 h 6470305"/>
              <a:gd name="connsiteX1149" fmla="*/ 4725808 w 12192000"/>
              <a:gd name="connsiteY1149" fmla="*/ 3444470 h 6470305"/>
              <a:gd name="connsiteX1150" fmla="*/ 4630656 w 12192000"/>
              <a:gd name="connsiteY1150" fmla="*/ 3539623 h 6470305"/>
              <a:gd name="connsiteX1151" fmla="*/ 4535504 w 12192000"/>
              <a:gd name="connsiteY1151" fmla="*/ 3444470 h 6470305"/>
              <a:gd name="connsiteX1152" fmla="*/ 4630656 w 12192000"/>
              <a:gd name="connsiteY1152" fmla="*/ 3349318 h 6470305"/>
              <a:gd name="connsiteX1153" fmla="*/ 4211987 w 12192000"/>
              <a:gd name="connsiteY1153" fmla="*/ 3349318 h 6470305"/>
              <a:gd name="connsiteX1154" fmla="*/ 4307139 w 12192000"/>
              <a:gd name="connsiteY1154" fmla="*/ 3444470 h 6470305"/>
              <a:gd name="connsiteX1155" fmla="*/ 4211987 w 12192000"/>
              <a:gd name="connsiteY1155" fmla="*/ 3539623 h 6470305"/>
              <a:gd name="connsiteX1156" fmla="*/ 4116835 w 12192000"/>
              <a:gd name="connsiteY1156" fmla="*/ 3444470 h 6470305"/>
              <a:gd name="connsiteX1157" fmla="*/ 4211987 w 12192000"/>
              <a:gd name="connsiteY1157" fmla="*/ 3349318 h 6470305"/>
              <a:gd name="connsiteX1158" fmla="*/ 3793401 w 12192000"/>
              <a:gd name="connsiteY1158" fmla="*/ 3349318 h 6470305"/>
              <a:gd name="connsiteX1159" fmla="*/ 3888470 w 12192000"/>
              <a:gd name="connsiteY1159" fmla="*/ 3444470 h 6470305"/>
              <a:gd name="connsiteX1160" fmla="*/ 3793401 w 12192000"/>
              <a:gd name="connsiteY1160" fmla="*/ 3539623 h 6470305"/>
              <a:gd name="connsiteX1161" fmla="*/ 3698249 w 12192000"/>
              <a:gd name="connsiteY1161" fmla="*/ 3444470 h 6470305"/>
              <a:gd name="connsiteX1162" fmla="*/ 3793401 w 12192000"/>
              <a:gd name="connsiteY1162" fmla="*/ 3349318 h 6470305"/>
              <a:gd name="connsiteX1163" fmla="*/ 3374725 w 12192000"/>
              <a:gd name="connsiteY1163" fmla="*/ 3349318 h 6470305"/>
              <a:gd name="connsiteX1164" fmla="*/ 3469882 w 12192000"/>
              <a:gd name="connsiteY1164" fmla="*/ 3444470 h 6470305"/>
              <a:gd name="connsiteX1165" fmla="*/ 3374725 w 12192000"/>
              <a:gd name="connsiteY1165" fmla="*/ 3539623 h 6470305"/>
              <a:gd name="connsiteX1166" fmla="*/ 3279573 w 12192000"/>
              <a:gd name="connsiteY1166" fmla="*/ 3444470 h 6470305"/>
              <a:gd name="connsiteX1167" fmla="*/ 3374725 w 12192000"/>
              <a:gd name="connsiteY1167" fmla="*/ 3349318 h 6470305"/>
              <a:gd name="connsiteX1168" fmla="*/ 2956052 w 12192000"/>
              <a:gd name="connsiteY1168" fmla="*/ 3349318 h 6470305"/>
              <a:gd name="connsiteX1169" fmla="*/ 3051206 w 12192000"/>
              <a:gd name="connsiteY1169" fmla="*/ 3444470 h 6470305"/>
              <a:gd name="connsiteX1170" fmla="*/ 2956052 w 12192000"/>
              <a:gd name="connsiteY1170" fmla="*/ 3539623 h 6470305"/>
              <a:gd name="connsiteX1171" fmla="*/ 2860897 w 12192000"/>
              <a:gd name="connsiteY1171" fmla="*/ 3444470 h 6470305"/>
              <a:gd name="connsiteX1172" fmla="*/ 2956052 w 12192000"/>
              <a:gd name="connsiteY1172" fmla="*/ 3349318 h 6470305"/>
              <a:gd name="connsiteX1173" fmla="*/ 2537373 w 12192000"/>
              <a:gd name="connsiteY1173" fmla="*/ 3349318 h 6470305"/>
              <a:gd name="connsiteX1174" fmla="*/ 2632532 w 12192000"/>
              <a:gd name="connsiteY1174" fmla="*/ 3444470 h 6470305"/>
              <a:gd name="connsiteX1175" fmla="*/ 2537373 w 12192000"/>
              <a:gd name="connsiteY1175" fmla="*/ 3539623 h 6470305"/>
              <a:gd name="connsiteX1176" fmla="*/ 2442221 w 12192000"/>
              <a:gd name="connsiteY1176" fmla="*/ 3444470 h 6470305"/>
              <a:gd name="connsiteX1177" fmla="*/ 2537373 w 12192000"/>
              <a:gd name="connsiteY1177" fmla="*/ 3349318 h 6470305"/>
              <a:gd name="connsiteX1178" fmla="*/ 2118703 w 12192000"/>
              <a:gd name="connsiteY1178" fmla="*/ 3349318 h 6470305"/>
              <a:gd name="connsiteX1179" fmla="*/ 2213856 w 12192000"/>
              <a:gd name="connsiteY1179" fmla="*/ 3444470 h 6470305"/>
              <a:gd name="connsiteX1180" fmla="*/ 2118703 w 12192000"/>
              <a:gd name="connsiteY1180" fmla="*/ 3539623 h 6470305"/>
              <a:gd name="connsiteX1181" fmla="*/ 2023548 w 12192000"/>
              <a:gd name="connsiteY1181" fmla="*/ 3444470 h 6470305"/>
              <a:gd name="connsiteX1182" fmla="*/ 2118703 w 12192000"/>
              <a:gd name="connsiteY1182" fmla="*/ 3349318 h 6470305"/>
              <a:gd name="connsiteX1183" fmla="*/ 1700027 w 12192000"/>
              <a:gd name="connsiteY1183" fmla="*/ 3349318 h 6470305"/>
              <a:gd name="connsiteX1184" fmla="*/ 1795180 w 12192000"/>
              <a:gd name="connsiteY1184" fmla="*/ 3444470 h 6470305"/>
              <a:gd name="connsiteX1185" fmla="*/ 1700027 w 12192000"/>
              <a:gd name="connsiteY1185" fmla="*/ 3539623 h 6470305"/>
              <a:gd name="connsiteX1186" fmla="*/ 1604870 w 12192000"/>
              <a:gd name="connsiteY1186" fmla="*/ 3444470 h 6470305"/>
              <a:gd name="connsiteX1187" fmla="*/ 1700027 w 12192000"/>
              <a:gd name="connsiteY1187" fmla="*/ 3349318 h 6470305"/>
              <a:gd name="connsiteX1188" fmla="*/ 1281351 w 12192000"/>
              <a:gd name="connsiteY1188" fmla="*/ 3349318 h 6470305"/>
              <a:gd name="connsiteX1189" fmla="*/ 1376503 w 12192000"/>
              <a:gd name="connsiteY1189" fmla="*/ 3444470 h 6470305"/>
              <a:gd name="connsiteX1190" fmla="*/ 1281351 w 12192000"/>
              <a:gd name="connsiteY1190" fmla="*/ 3539623 h 6470305"/>
              <a:gd name="connsiteX1191" fmla="*/ 1186199 w 12192000"/>
              <a:gd name="connsiteY1191" fmla="*/ 3444470 h 6470305"/>
              <a:gd name="connsiteX1192" fmla="*/ 1281351 w 12192000"/>
              <a:gd name="connsiteY1192" fmla="*/ 3349318 h 6470305"/>
              <a:gd name="connsiteX1193" fmla="*/ 862684 w 12192000"/>
              <a:gd name="connsiteY1193" fmla="*/ 3349318 h 6470305"/>
              <a:gd name="connsiteX1194" fmla="*/ 957835 w 12192000"/>
              <a:gd name="connsiteY1194" fmla="*/ 3444470 h 6470305"/>
              <a:gd name="connsiteX1195" fmla="*/ 862684 w 12192000"/>
              <a:gd name="connsiteY1195" fmla="*/ 3539623 h 6470305"/>
              <a:gd name="connsiteX1196" fmla="*/ 767531 w 12192000"/>
              <a:gd name="connsiteY1196" fmla="*/ 3444470 h 6470305"/>
              <a:gd name="connsiteX1197" fmla="*/ 862684 w 12192000"/>
              <a:gd name="connsiteY1197" fmla="*/ 3349318 h 6470305"/>
              <a:gd name="connsiteX1198" fmla="*/ 444017 w 12192000"/>
              <a:gd name="connsiteY1198" fmla="*/ 3349318 h 6470305"/>
              <a:gd name="connsiteX1199" fmla="*/ 539170 w 12192000"/>
              <a:gd name="connsiteY1199" fmla="*/ 3444470 h 6470305"/>
              <a:gd name="connsiteX1200" fmla="*/ 444017 w 12192000"/>
              <a:gd name="connsiteY1200" fmla="*/ 3539623 h 6470305"/>
              <a:gd name="connsiteX1201" fmla="*/ 348864 w 12192000"/>
              <a:gd name="connsiteY1201" fmla="*/ 3444470 h 6470305"/>
              <a:gd name="connsiteX1202" fmla="*/ 444017 w 12192000"/>
              <a:gd name="connsiteY1202" fmla="*/ 3349318 h 6470305"/>
              <a:gd name="connsiteX1203" fmla="*/ 25348 w 12192000"/>
              <a:gd name="connsiteY1203" fmla="*/ 3349318 h 6470305"/>
              <a:gd name="connsiteX1204" fmla="*/ 120500 w 12192000"/>
              <a:gd name="connsiteY1204" fmla="*/ 3444470 h 6470305"/>
              <a:gd name="connsiteX1205" fmla="*/ 25348 w 12192000"/>
              <a:gd name="connsiteY1205" fmla="*/ 3539623 h 6470305"/>
              <a:gd name="connsiteX1206" fmla="*/ 0 w 12192000"/>
              <a:gd name="connsiteY1206" fmla="*/ 3534505 h 6470305"/>
              <a:gd name="connsiteX1207" fmla="*/ 0 w 12192000"/>
              <a:gd name="connsiteY1207" fmla="*/ 3354436 h 6470305"/>
              <a:gd name="connsiteX1208" fmla="*/ 12166698 w 12192000"/>
              <a:gd name="connsiteY1208" fmla="*/ 2930653 h 6470305"/>
              <a:gd name="connsiteX1209" fmla="*/ 12192000 w 12192000"/>
              <a:gd name="connsiteY1209" fmla="*/ 2935761 h 6470305"/>
              <a:gd name="connsiteX1210" fmla="*/ 12192000 w 12192000"/>
              <a:gd name="connsiteY1210" fmla="*/ 3115847 h 6470305"/>
              <a:gd name="connsiteX1211" fmla="*/ 12166698 w 12192000"/>
              <a:gd name="connsiteY1211" fmla="*/ 3120955 h 6470305"/>
              <a:gd name="connsiteX1212" fmla="*/ 12071546 w 12192000"/>
              <a:gd name="connsiteY1212" fmla="*/ 3025805 h 6470305"/>
              <a:gd name="connsiteX1213" fmla="*/ 12166698 w 12192000"/>
              <a:gd name="connsiteY1213" fmla="*/ 2930653 h 6470305"/>
              <a:gd name="connsiteX1214" fmla="*/ 11748029 w 12192000"/>
              <a:gd name="connsiteY1214" fmla="*/ 2930653 h 6470305"/>
              <a:gd name="connsiteX1215" fmla="*/ 11843181 w 12192000"/>
              <a:gd name="connsiteY1215" fmla="*/ 3025805 h 6470305"/>
              <a:gd name="connsiteX1216" fmla="*/ 11748029 w 12192000"/>
              <a:gd name="connsiteY1216" fmla="*/ 3120955 h 6470305"/>
              <a:gd name="connsiteX1217" fmla="*/ 11652877 w 12192000"/>
              <a:gd name="connsiteY1217" fmla="*/ 3025805 h 6470305"/>
              <a:gd name="connsiteX1218" fmla="*/ 11748029 w 12192000"/>
              <a:gd name="connsiteY1218" fmla="*/ 2930653 h 6470305"/>
              <a:gd name="connsiteX1219" fmla="*/ 11329360 w 12192000"/>
              <a:gd name="connsiteY1219" fmla="*/ 2930653 h 6470305"/>
              <a:gd name="connsiteX1220" fmla="*/ 11424512 w 12192000"/>
              <a:gd name="connsiteY1220" fmla="*/ 3025805 h 6470305"/>
              <a:gd name="connsiteX1221" fmla="*/ 11329360 w 12192000"/>
              <a:gd name="connsiteY1221" fmla="*/ 3120955 h 6470305"/>
              <a:gd name="connsiteX1222" fmla="*/ 11234208 w 12192000"/>
              <a:gd name="connsiteY1222" fmla="*/ 3025805 h 6470305"/>
              <a:gd name="connsiteX1223" fmla="*/ 11329360 w 12192000"/>
              <a:gd name="connsiteY1223" fmla="*/ 2930653 h 6470305"/>
              <a:gd name="connsiteX1224" fmla="*/ 10910691 w 12192000"/>
              <a:gd name="connsiteY1224" fmla="*/ 2930653 h 6470305"/>
              <a:gd name="connsiteX1225" fmla="*/ 11005843 w 12192000"/>
              <a:gd name="connsiteY1225" fmla="*/ 3025805 h 6470305"/>
              <a:gd name="connsiteX1226" fmla="*/ 10910691 w 12192000"/>
              <a:gd name="connsiteY1226" fmla="*/ 3120955 h 6470305"/>
              <a:gd name="connsiteX1227" fmla="*/ 10815539 w 12192000"/>
              <a:gd name="connsiteY1227" fmla="*/ 3025805 h 6470305"/>
              <a:gd name="connsiteX1228" fmla="*/ 10910691 w 12192000"/>
              <a:gd name="connsiteY1228" fmla="*/ 2930653 h 6470305"/>
              <a:gd name="connsiteX1229" fmla="*/ 10492022 w 12192000"/>
              <a:gd name="connsiteY1229" fmla="*/ 2930653 h 6470305"/>
              <a:gd name="connsiteX1230" fmla="*/ 10587174 w 12192000"/>
              <a:gd name="connsiteY1230" fmla="*/ 3025805 h 6470305"/>
              <a:gd name="connsiteX1231" fmla="*/ 10492022 w 12192000"/>
              <a:gd name="connsiteY1231" fmla="*/ 3120955 h 6470305"/>
              <a:gd name="connsiteX1232" fmla="*/ 10396870 w 12192000"/>
              <a:gd name="connsiteY1232" fmla="*/ 3025805 h 6470305"/>
              <a:gd name="connsiteX1233" fmla="*/ 10492022 w 12192000"/>
              <a:gd name="connsiteY1233" fmla="*/ 2930653 h 6470305"/>
              <a:gd name="connsiteX1234" fmla="*/ 10073353 w 12192000"/>
              <a:gd name="connsiteY1234" fmla="*/ 2930653 h 6470305"/>
              <a:gd name="connsiteX1235" fmla="*/ 10168505 w 12192000"/>
              <a:gd name="connsiteY1235" fmla="*/ 3025805 h 6470305"/>
              <a:gd name="connsiteX1236" fmla="*/ 10073353 w 12192000"/>
              <a:gd name="connsiteY1236" fmla="*/ 3120955 h 6470305"/>
              <a:gd name="connsiteX1237" fmla="*/ 9978201 w 12192000"/>
              <a:gd name="connsiteY1237" fmla="*/ 3025805 h 6470305"/>
              <a:gd name="connsiteX1238" fmla="*/ 10073353 w 12192000"/>
              <a:gd name="connsiteY1238" fmla="*/ 2930653 h 6470305"/>
              <a:gd name="connsiteX1239" fmla="*/ 9654684 w 12192000"/>
              <a:gd name="connsiteY1239" fmla="*/ 2930653 h 6470305"/>
              <a:gd name="connsiteX1240" fmla="*/ 9749836 w 12192000"/>
              <a:gd name="connsiteY1240" fmla="*/ 3025805 h 6470305"/>
              <a:gd name="connsiteX1241" fmla="*/ 9654684 w 12192000"/>
              <a:gd name="connsiteY1241" fmla="*/ 3120955 h 6470305"/>
              <a:gd name="connsiteX1242" fmla="*/ 9559532 w 12192000"/>
              <a:gd name="connsiteY1242" fmla="*/ 3025805 h 6470305"/>
              <a:gd name="connsiteX1243" fmla="*/ 9654684 w 12192000"/>
              <a:gd name="connsiteY1243" fmla="*/ 2930653 h 6470305"/>
              <a:gd name="connsiteX1244" fmla="*/ 9236015 w 12192000"/>
              <a:gd name="connsiteY1244" fmla="*/ 2930653 h 6470305"/>
              <a:gd name="connsiteX1245" fmla="*/ 9331167 w 12192000"/>
              <a:gd name="connsiteY1245" fmla="*/ 3025805 h 6470305"/>
              <a:gd name="connsiteX1246" fmla="*/ 9236015 w 12192000"/>
              <a:gd name="connsiteY1246" fmla="*/ 3120955 h 6470305"/>
              <a:gd name="connsiteX1247" fmla="*/ 9140863 w 12192000"/>
              <a:gd name="connsiteY1247" fmla="*/ 3025805 h 6470305"/>
              <a:gd name="connsiteX1248" fmla="*/ 9236015 w 12192000"/>
              <a:gd name="connsiteY1248" fmla="*/ 2930653 h 6470305"/>
              <a:gd name="connsiteX1249" fmla="*/ 8817346 w 12192000"/>
              <a:gd name="connsiteY1249" fmla="*/ 2930653 h 6470305"/>
              <a:gd name="connsiteX1250" fmla="*/ 8912498 w 12192000"/>
              <a:gd name="connsiteY1250" fmla="*/ 3025805 h 6470305"/>
              <a:gd name="connsiteX1251" fmla="*/ 8817346 w 12192000"/>
              <a:gd name="connsiteY1251" fmla="*/ 3120955 h 6470305"/>
              <a:gd name="connsiteX1252" fmla="*/ 8722194 w 12192000"/>
              <a:gd name="connsiteY1252" fmla="*/ 3025805 h 6470305"/>
              <a:gd name="connsiteX1253" fmla="*/ 8817346 w 12192000"/>
              <a:gd name="connsiteY1253" fmla="*/ 2930653 h 6470305"/>
              <a:gd name="connsiteX1254" fmla="*/ 8398677 w 12192000"/>
              <a:gd name="connsiteY1254" fmla="*/ 2930653 h 6470305"/>
              <a:gd name="connsiteX1255" fmla="*/ 8493829 w 12192000"/>
              <a:gd name="connsiteY1255" fmla="*/ 3025805 h 6470305"/>
              <a:gd name="connsiteX1256" fmla="*/ 8398677 w 12192000"/>
              <a:gd name="connsiteY1256" fmla="*/ 3120955 h 6470305"/>
              <a:gd name="connsiteX1257" fmla="*/ 8303526 w 12192000"/>
              <a:gd name="connsiteY1257" fmla="*/ 3025805 h 6470305"/>
              <a:gd name="connsiteX1258" fmla="*/ 8398677 w 12192000"/>
              <a:gd name="connsiteY1258" fmla="*/ 2930653 h 6470305"/>
              <a:gd name="connsiteX1259" fmla="*/ 7980009 w 12192000"/>
              <a:gd name="connsiteY1259" fmla="*/ 2930653 h 6470305"/>
              <a:gd name="connsiteX1260" fmla="*/ 8075161 w 12192000"/>
              <a:gd name="connsiteY1260" fmla="*/ 3025805 h 6470305"/>
              <a:gd name="connsiteX1261" fmla="*/ 7980009 w 12192000"/>
              <a:gd name="connsiteY1261" fmla="*/ 3120955 h 6470305"/>
              <a:gd name="connsiteX1262" fmla="*/ 7884857 w 12192000"/>
              <a:gd name="connsiteY1262" fmla="*/ 3025805 h 6470305"/>
              <a:gd name="connsiteX1263" fmla="*/ 7980009 w 12192000"/>
              <a:gd name="connsiteY1263" fmla="*/ 2930653 h 6470305"/>
              <a:gd name="connsiteX1264" fmla="*/ 7561340 w 12192000"/>
              <a:gd name="connsiteY1264" fmla="*/ 2930653 h 6470305"/>
              <a:gd name="connsiteX1265" fmla="*/ 7656492 w 12192000"/>
              <a:gd name="connsiteY1265" fmla="*/ 3025805 h 6470305"/>
              <a:gd name="connsiteX1266" fmla="*/ 7561340 w 12192000"/>
              <a:gd name="connsiteY1266" fmla="*/ 3120955 h 6470305"/>
              <a:gd name="connsiteX1267" fmla="*/ 7466188 w 12192000"/>
              <a:gd name="connsiteY1267" fmla="*/ 3025805 h 6470305"/>
              <a:gd name="connsiteX1268" fmla="*/ 7561340 w 12192000"/>
              <a:gd name="connsiteY1268" fmla="*/ 2930653 h 6470305"/>
              <a:gd name="connsiteX1269" fmla="*/ 7142671 w 12192000"/>
              <a:gd name="connsiteY1269" fmla="*/ 2930653 h 6470305"/>
              <a:gd name="connsiteX1270" fmla="*/ 7237823 w 12192000"/>
              <a:gd name="connsiteY1270" fmla="*/ 3025805 h 6470305"/>
              <a:gd name="connsiteX1271" fmla="*/ 7142671 w 12192000"/>
              <a:gd name="connsiteY1271" fmla="*/ 3120955 h 6470305"/>
              <a:gd name="connsiteX1272" fmla="*/ 7047519 w 12192000"/>
              <a:gd name="connsiteY1272" fmla="*/ 3025805 h 6470305"/>
              <a:gd name="connsiteX1273" fmla="*/ 7142671 w 12192000"/>
              <a:gd name="connsiteY1273" fmla="*/ 2930653 h 6470305"/>
              <a:gd name="connsiteX1274" fmla="*/ 6724002 w 12192000"/>
              <a:gd name="connsiteY1274" fmla="*/ 2930653 h 6470305"/>
              <a:gd name="connsiteX1275" fmla="*/ 6819154 w 12192000"/>
              <a:gd name="connsiteY1275" fmla="*/ 3025805 h 6470305"/>
              <a:gd name="connsiteX1276" fmla="*/ 6724002 w 12192000"/>
              <a:gd name="connsiteY1276" fmla="*/ 3120955 h 6470305"/>
              <a:gd name="connsiteX1277" fmla="*/ 6628850 w 12192000"/>
              <a:gd name="connsiteY1277" fmla="*/ 3025805 h 6470305"/>
              <a:gd name="connsiteX1278" fmla="*/ 6724002 w 12192000"/>
              <a:gd name="connsiteY1278" fmla="*/ 2930653 h 6470305"/>
              <a:gd name="connsiteX1279" fmla="*/ 6305333 w 12192000"/>
              <a:gd name="connsiteY1279" fmla="*/ 2930653 h 6470305"/>
              <a:gd name="connsiteX1280" fmla="*/ 6400485 w 12192000"/>
              <a:gd name="connsiteY1280" fmla="*/ 3025805 h 6470305"/>
              <a:gd name="connsiteX1281" fmla="*/ 6305333 w 12192000"/>
              <a:gd name="connsiteY1281" fmla="*/ 3120955 h 6470305"/>
              <a:gd name="connsiteX1282" fmla="*/ 6210181 w 12192000"/>
              <a:gd name="connsiteY1282" fmla="*/ 3025805 h 6470305"/>
              <a:gd name="connsiteX1283" fmla="*/ 6305333 w 12192000"/>
              <a:gd name="connsiteY1283" fmla="*/ 2930653 h 6470305"/>
              <a:gd name="connsiteX1284" fmla="*/ 5886664 w 12192000"/>
              <a:gd name="connsiteY1284" fmla="*/ 2930653 h 6470305"/>
              <a:gd name="connsiteX1285" fmla="*/ 5981816 w 12192000"/>
              <a:gd name="connsiteY1285" fmla="*/ 3025805 h 6470305"/>
              <a:gd name="connsiteX1286" fmla="*/ 5886664 w 12192000"/>
              <a:gd name="connsiteY1286" fmla="*/ 3120955 h 6470305"/>
              <a:gd name="connsiteX1287" fmla="*/ 5791512 w 12192000"/>
              <a:gd name="connsiteY1287" fmla="*/ 3025805 h 6470305"/>
              <a:gd name="connsiteX1288" fmla="*/ 5886664 w 12192000"/>
              <a:gd name="connsiteY1288" fmla="*/ 2930653 h 6470305"/>
              <a:gd name="connsiteX1289" fmla="*/ 5467994 w 12192000"/>
              <a:gd name="connsiteY1289" fmla="*/ 2930653 h 6470305"/>
              <a:gd name="connsiteX1290" fmla="*/ 5563146 w 12192000"/>
              <a:gd name="connsiteY1290" fmla="*/ 3025805 h 6470305"/>
              <a:gd name="connsiteX1291" fmla="*/ 5467994 w 12192000"/>
              <a:gd name="connsiteY1291" fmla="*/ 3120955 h 6470305"/>
              <a:gd name="connsiteX1292" fmla="*/ 5372842 w 12192000"/>
              <a:gd name="connsiteY1292" fmla="*/ 3025805 h 6470305"/>
              <a:gd name="connsiteX1293" fmla="*/ 5467994 w 12192000"/>
              <a:gd name="connsiteY1293" fmla="*/ 2930653 h 6470305"/>
              <a:gd name="connsiteX1294" fmla="*/ 5049325 w 12192000"/>
              <a:gd name="connsiteY1294" fmla="*/ 2930653 h 6470305"/>
              <a:gd name="connsiteX1295" fmla="*/ 5144478 w 12192000"/>
              <a:gd name="connsiteY1295" fmla="*/ 3025805 h 6470305"/>
              <a:gd name="connsiteX1296" fmla="*/ 5049325 w 12192000"/>
              <a:gd name="connsiteY1296" fmla="*/ 3120955 h 6470305"/>
              <a:gd name="connsiteX1297" fmla="*/ 4954173 w 12192000"/>
              <a:gd name="connsiteY1297" fmla="*/ 3025805 h 6470305"/>
              <a:gd name="connsiteX1298" fmla="*/ 5049325 w 12192000"/>
              <a:gd name="connsiteY1298" fmla="*/ 2930653 h 6470305"/>
              <a:gd name="connsiteX1299" fmla="*/ 4630656 w 12192000"/>
              <a:gd name="connsiteY1299" fmla="*/ 2930653 h 6470305"/>
              <a:gd name="connsiteX1300" fmla="*/ 4725808 w 12192000"/>
              <a:gd name="connsiteY1300" fmla="*/ 3025805 h 6470305"/>
              <a:gd name="connsiteX1301" fmla="*/ 4630656 w 12192000"/>
              <a:gd name="connsiteY1301" fmla="*/ 3120955 h 6470305"/>
              <a:gd name="connsiteX1302" fmla="*/ 4535504 w 12192000"/>
              <a:gd name="connsiteY1302" fmla="*/ 3025805 h 6470305"/>
              <a:gd name="connsiteX1303" fmla="*/ 4630656 w 12192000"/>
              <a:gd name="connsiteY1303" fmla="*/ 2930653 h 6470305"/>
              <a:gd name="connsiteX1304" fmla="*/ 4211987 w 12192000"/>
              <a:gd name="connsiteY1304" fmla="*/ 2930653 h 6470305"/>
              <a:gd name="connsiteX1305" fmla="*/ 4307139 w 12192000"/>
              <a:gd name="connsiteY1305" fmla="*/ 3025805 h 6470305"/>
              <a:gd name="connsiteX1306" fmla="*/ 4211987 w 12192000"/>
              <a:gd name="connsiteY1306" fmla="*/ 3120955 h 6470305"/>
              <a:gd name="connsiteX1307" fmla="*/ 4116835 w 12192000"/>
              <a:gd name="connsiteY1307" fmla="*/ 3025805 h 6470305"/>
              <a:gd name="connsiteX1308" fmla="*/ 4211987 w 12192000"/>
              <a:gd name="connsiteY1308" fmla="*/ 2930653 h 6470305"/>
              <a:gd name="connsiteX1309" fmla="*/ 3793410 w 12192000"/>
              <a:gd name="connsiteY1309" fmla="*/ 2930653 h 6470305"/>
              <a:gd name="connsiteX1310" fmla="*/ 3888470 w 12192000"/>
              <a:gd name="connsiteY1310" fmla="*/ 3025805 h 6470305"/>
              <a:gd name="connsiteX1311" fmla="*/ 3793410 w 12192000"/>
              <a:gd name="connsiteY1311" fmla="*/ 3120955 h 6470305"/>
              <a:gd name="connsiteX1312" fmla="*/ 3698259 w 12192000"/>
              <a:gd name="connsiteY1312" fmla="*/ 3025805 h 6470305"/>
              <a:gd name="connsiteX1313" fmla="*/ 3793410 w 12192000"/>
              <a:gd name="connsiteY1313" fmla="*/ 2930653 h 6470305"/>
              <a:gd name="connsiteX1314" fmla="*/ 3374734 w 12192000"/>
              <a:gd name="connsiteY1314" fmla="*/ 2930653 h 6470305"/>
              <a:gd name="connsiteX1315" fmla="*/ 3469891 w 12192000"/>
              <a:gd name="connsiteY1315" fmla="*/ 3025805 h 6470305"/>
              <a:gd name="connsiteX1316" fmla="*/ 3374734 w 12192000"/>
              <a:gd name="connsiteY1316" fmla="*/ 3120955 h 6470305"/>
              <a:gd name="connsiteX1317" fmla="*/ 3279580 w 12192000"/>
              <a:gd name="connsiteY1317" fmla="*/ 3025805 h 6470305"/>
              <a:gd name="connsiteX1318" fmla="*/ 3374734 w 12192000"/>
              <a:gd name="connsiteY1318" fmla="*/ 2930653 h 6470305"/>
              <a:gd name="connsiteX1319" fmla="*/ 2956059 w 12192000"/>
              <a:gd name="connsiteY1319" fmla="*/ 2930653 h 6470305"/>
              <a:gd name="connsiteX1320" fmla="*/ 3051215 w 12192000"/>
              <a:gd name="connsiteY1320" fmla="*/ 3025805 h 6470305"/>
              <a:gd name="connsiteX1321" fmla="*/ 2956059 w 12192000"/>
              <a:gd name="connsiteY1321" fmla="*/ 3120955 h 6470305"/>
              <a:gd name="connsiteX1322" fmla="*/ 2860904 w 12192000"/>
              <a:gd name="connsiteY1322" fmla="*/ 3025805 h 6470305"/>
              <a:gd name="connsiteX1323" fmla="*/ 2956059 w 12192000"/>
              <a:gd name="connsiteY1323" fmla="*/ 2930653 h 6470305"/>
              <a:gd name="connsiteX1324" fmla="*/ 2537380 w 12192000"/>
              <a:gd name="connsiteY1324" fmla="*/ 2930653 h 6470305"/>
              <a:gd name="connsiteX1325" fmla="*/ 2632538 w 12192000"/>
              <a:gd name="connsiteY1325" fmla="*/ 3025805 h 6470305"/>
              <a:gd name="connsiteX1326" fmla="*/ 2537380 w 12192000"/>
              <a:gd name="connsiteY1326" fmla="*/ 3120955 h 6470305"/>
              <a:gd name="connsiteX1327" fmla="*/ 2442227 w 12192000"/>
              <a:gd name="connsiteY1327" fmla="*/ 3025805 h 6470305"/>
              <a:gd name="connsiteX1328" fmla="*/ 2537380 w 12192000"/>
              <a:gd name="connsiteY1328" fmla="*/ 2930653 h 6470305"/>
              <a:gd name="connsiteX1329" fmla="*/ 2118709 w 12192000"/>
              <a:gd name="connsiteY1329" fmla="*/ 2930653 h 6470305"/>
              <a:gd name="connsiteX1330" fmla="*/ 2213862 w 12192000"/>
              <a:gd name="connsiteY1330" fmla="*/ 3025805 h 6470305"/>
              <a:gd name="connsiteX1331" fmla="*/ 2118709 w 12192000"/>
              <a:gd name="connsiteY1331" fmla="*/ 3120955 h 6470305"/>
              <a:gd name="connsiteX1332" fmla="*/ 2023556 w 12192000"/>
              <a:gd name="connsiteY1332" fmla="*/ 3025805 h 6470305"/>
              <a:gd name="connsiteX1333" fmla="*/ 2118709 w 12192000"/>
              <a:gd name="connsiteY1333" fmla="*/ 2930653 h 6470305"/>
              <a:gd name="connsiteX1334" fmla="*/ 1700033 w 12192000"/>
              <a:gd name="connsiteY1334" fmla="*/ 2930653 h 6470305"/>
              <a:gd name="connsiteX1335" fmla="*/ 1795185 w 12192000"/>
              <a:gd name="connsiteY1335" fmla="*/ 3025805 h 6470305"/>
              <a:gd name="connsiteX1336" fmla="*/ 1700033 w 12192000"/>
              <a:gd name="connsiteY1336" fmla="*/ 3120955 h 6470305"/>
              <a:gd name="connsiteX1337" fmla="*/ 1604875 w 12192000"/>
              <a:gd name="connsiteY1337" fmla="*/ 3025805 h 6470305"/>
              <a:gd name="connsiteX1338" fmla="*/ 1700033 w 12192000"/>
              <a:gd name="connsiteY1338" fmla="*/ 2930653 h 6470305"/>
              <a:gd name="connsiteX1339" fmla="*/ 1281356 w 12192000"/>
              <a:gd name="connsiteY1339" fmla="*/ 2930653 h 6470305"/>
              <a:gd name="connsiteX1340" fmla="*/ 1376508 w 12192000"/>
              <a:gd name="connsiteY1340" fmla="*/ 3025805 h 6470305"/>
              <a:gd name="connsiteX1341" fmla="*/ 1281356 w 12192000"/>
              <a:gd name="connsiteY1341" fmla="*/ 3120955 h 6470305"/>
              <a:gd name="connsiteX1342" fmla="*/ 1186203 w 12192000"/>
              <a:gd name="connsiteY1342" fmla="*/ 3025805 h 6470305"/>
              <a:gd name="connsiteX1343" fmla="*/ 1281356 w 12192000"/>
              <a:gd name="connsiteY1343" fmla="*/ 2930653 h 6470305"/>
              <a:gd name="connsiteX1344" fmla="*/ 862689 w 12192000"/>
              <a:gd name="connsiteY1344" fmla="*/ 2930653 h 6470305"/>
              <a:gd name="connsiteX1345" fmla="*/ 957840 w 12192000"/>
              <a:gd name="connsiteY1345" fmla="*/ 3025805 h 6470305"/>
              <a:gd name="connsiteX1346" fmla="*/ 862689 w 12192000"/>
              <a:gd name="connsiteY1346" fmla="*/ 3120955 h 6470305"/>
              <a:gd name="connsiteX1347" fmla="*/ 767536 w 12192000"/>
              <a:gd name="connsiteY1347" fmla="*/ 3025805 h 6470305"/>
              <a:gd name="connsiteX1348" fmla="*/ 862689 w 12192000"/>
              <a:gd name="connsiteY1348" fmla="*/ 2930653 h 6470305"/>
              <a:gd name="connsiteX1349" fmla="*/ 444021 w 12192000"/>
              <a:gd name="connsiteY1349" fmla="*/ 2930653 h 6470305"/>
              <a:gd name="connsiteX1350" fmla="*/ 539175 w 12192000"/>
              <a:gd name="connsiteY1350" fmla="*/ 3025805 h 6470305"/>
              <a:gd name="connsiteX1351" fmla="*/ 444021 w 12192000"/>
              <a:gd name="connsiteY1351" fmla="*/ 3120955 h 6470305"/>
              <a:gd name="connsiteX1352" fmla="*/ 348870 w 12192000"/>
              <a:gd name="connsiteY1352" fmla="*/ 3025805 h 6470305"/>
              <a:gd name="connsiteX1353" fmla="*/ 444021 w 12192000"/>
              <a:gd name="connsiteY1353" fmla="*/ 2930653 h 6470305"/>
              <a:gd name="connsiteX1354" fmla="*/ 25352 w 12192000"/>
              <a:gd name="connsiteY1354" fmla="*/ 2930653 h 6470305"/>
              <a:gd name="connsiteX1355" fmla="*/ 120506 w 12192000"/>
              <a:gd name="connsiteY1355" fmla="*/ 3025805 h 6470305"/>
              <a:gd name="connsiteX1356" fmla="*/ 25352 w 12192000"/>
              <a:gd name="connsiteY1356" fmla="*/ 3120955 h 6470305"/>
              <a:gd name="connsiteX1357" fmla="*/ 0 w 12192000"/>
              <a:gd name="connsiteY1357" fmla="*/ 3115836 h 6470305"/>
              <a:gd name="connsiteX1358" fmla="*/ 0 w 12192000"/>
              <a:gd name="connsiteY1358" fmla="*/ 2935771 h 6470305"/>
              <a:gd name="connsiteX1359" fmla="*/ 12166698 w 12192000"/>
              <a:gd name="connsiteY1359" fmla="*/ 2511990 h 6470305"/>
              <a:gd name="connsiteX1360" fmla="*/ 12192000 w 12192000"/>
              <a:gd name="connsiteY1360" fmla="*/ 2517098 h 6470305"/>
              <a:gd name="connsiteX1361" fmla="*/ 12192000 w 12192000"/>
              <a:gd name="connsiteY1361" fmla="*/ 2697184 h 6470305"/>
              <a:gd name="connsiteX1362" fmla="*/ 12166698 w 12192000"/>
              <a:gd name="connsiteY1362" fmla="*/ 2702292 h 6470305"/>
              <a:gd name="connsiteX1363" fmla="*/ 12071546 w 12192000"/>
              <a:gd name="connsiteY1363" fmla="*/ 2607140 h 6470305"/>
              <a:gd name="connsiteX1364" fmla="*/ 12166698 w 12192000"/>
              <a:gd name="connsiteY1364" fmla="*/ 2511990 h 6470305"/>
              <a:gd name="connsiteX1365" fmla="*/ 11748029 w 12192000"/>
              <a:gd name="connsiteY1365" fmla="*/ 2511990 h 6470305"/>
              <a:gd name="connsiteX1366" fmla="*/ 11843181 w 12192000"/>
              <a:gd name="connsiteY1366" fmla="*/ 2607140 h 6470305"/>
              <a:gd name="connsiteX1367" fmla="*/ 11748029 w 12192000"/>
              <a:gd name="connsiteY1367" fmla="*/ 2702292 h 6470305"/>
              <a:gd name="connsiteX1368" fmla="*/ 11652877 w 12192000"/>
              <a:gd name="connsiteY1368" fmla="*/ 2607140 h 6470305"/>
              <a:gd name="connsiteX1369" fmla="*/ 11748029 w 12192000"/>
              <a:gd name="connsiteY1369" fmla="*/ 2511990 h 6470305"/>
              <a:gd name="connsiteX1370" fmla="*/ 11329360 w 12192000"/>
              <a:gd name="connsiteY1370" fmla="*/ 2511990 h 6470305"/>
              <a:gd name="connsiteX1371" fmla="*/ 11424512 w 12192000"/>
              <a:gd name="connsiteY1371" fmla="*/ 2607140 h 6470305"/>
              <a:gd name="connsiteX1372" fmla="*/ 11329360 w 12192000"/>
              <a:gd name="connsiteY1372" fmla="*/ 2702292 h 6470305"/>
              <a:gd name="connsiteX1373" fmla="*/ 11234208 w 12192000"/>
              <a:gd name="connsiteY1373" fmla="*/ 2607140 h 6470305"/>
              <a:gd name="connsiteX1374" fmla="*/ 11329360 w 12192000"/>
              <a:gd name="connsiteY1374" fmla="*/ 2511990 h 6470305"/>
              <a:gd name="connsiteX1375" fmla="*/ 10910691 w 12192000"/>
              <a:gd name="connsiteY1375" fmla="*/ 2511990 h 6470305"/>
              <a:gd name="connsiteX1376" fmla="*/ 11005843 w 12192000"/>
              <a:gd name="connsiteY1376" fmla="*/ 2607140 h 6470305"/>
              <a:gd name="connsiteX1377" fmla="*/ 10910691 w 12192000"/>
              <a:gd name="connsiteY1377" fmla="*/ 2702292 h 6470305"/>
              <a:gd name="connsiteX1378" fmla="*/ 10815539 w 12192000"/>
              <a:gd name="connsiteY1378" fmla="*/ 2607140 h 6470305"/>
              <a:gd name="connsiteX1379" fmla="*/ 10910691 w 12192000"/>
              <a:gd name="connsiteY1379" fmla="*/ 2511990 h 6470305"/>
              <a:gd name="connsiteX1380" fmla="*/ 10492022 w 12192000"/>
              <a:gd name="connsiteY1380" fmla="*/ 2511990 h 6470305"/>
              <a:gd name="connsiteX1381" fmla="*/ 10587174 w 12192000"/>
              <a:gd name="connsiteY1381" fmla="*/ 2607140 h 6470305"/>
              <a:gd name="connsiteX1382" fmla="*/ 10492022 w 12192000"/>
              <a:gd name="connsiteY1382" fmla="*/ 2702292 h 6470305"/>
              <a:gd name="connsiteX1383" fmla="*/ 10396870 w 12192000"/>
              <a:gd name="connsiteY1383" fmla="*/ 2607140 h 6470305"/>
              <a:gd name="connsiteX1384" fmla="*/ 10492022 w 12192000"/>
              <a:gd name="connsiteY1384" fmla="*/ 2511990 h 6470305"/>
              <a:gd name="connsiteX1385" fmla="*/ 10073353 w 12192000"/>
              <a:gd name="connsiteY1385" fmla="*/ 2511990 h 6470305"/>
              <a:gd name="connsiteX1386" fmla="*/ 10168505 w 12192000"/>
              <a:gd name="connsiteY1386" fmla="*/ 2607140 h 6470305"/>
              <a:gd name="connsiteX1387" fmla="*/ 10073353 w 12192000"/>
              <a:gd name="connsiteY1387" fmla="*/ 2702292 h 6470305"/>
              <a:gd name="connsiteX1388" fmla="*/ 9978201 w 12192000"/>
              <a:gd name="connsiteY1388" fmla="*/ 2607140 h 6470305"/>
              <a:gd name="connsiteX1389" fmla="*/ 10073353 w 12192000"/>
              <a:gd name="connsiteY1389" fmla="*/ 2511990 h 6470305"/>
              <a:gd name="connsiteX1390" fmla="*/ 9654684 w 12192000"/>
              <a:gd name="connsiteY1390" fmla="*/ 2511990 h 6470305"/>
              <a:gd name="connsiteX1391" fmla="*/ 9749836 w 12192000"/>
              <a:gd name="connsiteY1391" fmla="*/ 2607140 h 6470305"/>
              <a:gd name="connsiteX1392" fmla="*/ 9654684 w 12192000"/>
              <a:gd name="connsiteY1392" fmla="*/ 2702292 h 6470305"/>
              <a:gd name="connsiteX1393" fmla="*/ 9559532 w 12192000"/>
              <a:gd name="connsiteY1393" fmla="*/ 2607140 h 6470305"/>
              <a:gd name="connsiteX1394" fmla="*/ 9654684 w 12192000"/>
              <a:gd name="connsiteY1394" fmla="*/ 2511990 h 6470305"/>
              <a:gd name="connsiteX1395" fmla="*/ 9236015 w 12192000"/>
              <a:gd name="connsiteY1395" fmla="*/ 2511990 h 6470305"/>
              <a:gd name="connsiteX1396" fmla="*/ 9331167 w 12192000"/>
              <a:gd name="connsiteY1396" fmla="*/ 2607140 h 6470305"/>
              <a:gd name="connsiteX1397" fmla="*/ 9236015 w 12192000"/>
              <a:gd name="connsiteY1397" fmla="*/ 2702292 h 6470305"/>
              <a:gd name="connsiteX1398" fmla="*/ 9140863 w 12192000"/>
              <a:gd name="connsiteY1398" fmla="*/ 2607140 h 6470305"/>
              <a:gd name="connsiteX1399" fmla="*/ 9236015 w 12192000"/>
              <a:gd name="connsiteY1399" fmla="*/ 2511990 h 6470305"/>
              <a:gd name="connsiteX1400" fmla="*/ 8817346 w 12192000"/>
              <a:gd name="connsiteY1400" fmla="*/ 2511990 h 6470305"/>
              <a:gd name="connsiteX1401" fmla="*/ 8912498 w 12192000"/>
              <a:gd name="connsiteY1401" fmla="*/ 2607140 h 6470305"/>
              <a:gd name="connsiteX1402" fmla="*/ 8817346 w 12192000"/>
              <a:gd name="connsiteY1402" fmla="*/ 2702292 h 6470305"/>
              <a:gd name="connsiteX1403" fmla="*/ 8722194 w 12192000"/>
              <a:gd name="connsiteY1403" fmla="*/ 2607140 h 6470305"/>
              <a:gd name="connsiteX1404" fmla="*/ 8817346 w 12192000"/>
              <a:gd name="connsiteY1404" fmla="*/ 2511990 h 6470305"/>
              <a:gd name="connsiteX1405" fmla="*/ 8398677 w 12192000"/>
              <a:gd name="connsiteY1405" fmla="*/ 2511990 h 6470305"/>
              <a:gd name="connsiteX1406" fmla="*/ 8493829 w 12192000"/>
              <a:gd name="connsiteY1406" fmla="*/ 2607140 h 6470305"/>
              <a:gd name="connsiteX1407" fmla="*/ 8398677 w 12192000"/>
              <a:gd name="connsiteY1407" fmla="*/ 2702292 h 6470305"/>
              <a:gd name="connsiteX1408" fmla="*/ 8303526 w 12192000"/>
              <a:gd name="connsiteY1408" fmla="*/ 2607140 h 6470305"/>
              <a:gd name="connsiteX1409" fmla="*/ 8398677 w 12192000"/>
              <a:gd name="connsiteY1409" fmla="*/ 2511990 h 6470305"/>
              <a:gd name="connsiteX1410" fmla="*/ 7980009 w 12192000"/>
              <a:gd name="connsiteY1410" fmla="*/ 2511990 h 6470305"/>
              <a:gd name="connsiteX1411" fmla="*/ 8075161 w 12192000"/>
              <a:gd name="connsiteY1411" fmla="*/ 2607140 h 6470305"/>
              <a:gd name="connsiteX1412" fmla="*/ 7980009 w 12192000"/>
              <a:gd name="connsiteY1412" fmla="*/ 2702292 h 6470305"/>
              <a:gd name="connsiteX1413" fmla="*/ 7884857 w 12192000"/>
              <a:gd name="connsiteY1413" fmla="*/ 2607140 h 6470305"/>
              <a:gd name="connsiteX1414" fmla="*/ 7980009 w 12192000"/>
              <a:gd name="connsiteY1414" fmla="*/ 2511990 h 6470305"/>
              <a:gd name="connsiteX1415" fmla="*/ 7561340 w 12192000"/>
              <a:gd name="connsiteY1415" fmla="*/ 2511990 h 6470305"/>
              <a:gd name="connsiteX1416" fmla="*/ 7656492 w 12192000"/>
              <a:gd name="connsiteY1416" fmla="*/ 2607140 h 6470305"/>
              <a:gd name="connsiteX1417" fmla="*/ 7561340 w 12192000"/>
              <a:gd name="connsiteY1417" fmla="*/ 2702292 h 6470305"/>
              <a:gd name="connsiteX1418" fmla="*/ 7466188 w 12192000"/>
              <a:gd name="connsiteY1418" fmla="*/ 2607140 h 6470305"/>
              <a:gd name="connsiteX1419" fmla="*/ 7561340 w 12192000"/>
              <a:gd name="connsiteY1419" fmla="*/ 2511990 h 6470305"/>
              <a:gd name="connsiteX1420" fmla="*/ 7142671 w 12192000"/>
              <a:gd name="connsiteY1420" fmla="*/ 2511990 h 6470305"/>
              <a:gd name="connsiteX1421" fmla="*/ 7237823 w 12192000"/>
              <a:gd name="connsiteY1421" fmla="*/ 2607140 h 6470305"/>
              <a:gd name="connsiteX1422" fmla="*/ 7142671 w 12192000"/>
              <a:gd name="connsiteY1422" fmla="*/ 2702292 h 6470305"/>
              <a:gd name="connsiteX1423" fmla="*/ 7047519 w 12192000"/>
              <a:gd name="connsiteY1423" fmla="*/ 2607140 h 6470305"/>
              <a:gd name="connsiteX1424" fmla="*/ 7142671 w 12192000"/>
              <a:gd name="connsiteY1424" fmla="*/ 2511990 h 6470305"/>
              <a:gd name="connsiteX1425" fmla="*/ 6724002 w 12192000"/>
              <a:gd name="connsiteY1425" fmla="*/ 2511990 h 6470305"/>
              <a:gd name="connsiteX1426" fmla="*/ 6819154 w 12192000"/>
              <a:gd name="connsiteY1426" fmla="*/ 2607140 h 6470305"/>
              <a:gd name="connsiteX1427" fmla="*/ 6724002 w 12192000"/>
              <a:gd name="connsiteY1427" fmla="*/ 2702292 h 6470305"/>
              <a:gd name="connsiteX1428" fmla="*/ 6628850 w 12192000"/>
              <a:gd name="connsiteY1428" fmla="*/ 2607140 h 6470305"/>
              <a:gd name="connsiteX1429" fmla="*/ 6724002 w 12192000"/>
              <a:gd name="connsiteY1429" fmla="*/ 2511990 h 6470305"/>
              <a:gd name="connsiteX1430" fmla="*/ 6305333 w 12192000"/>
              <a:gd name="connsiteY1430" fmla="*/ 2511990 h 6470305"/>
              <a:gd name="connsiteX1431" fmla="*/ 6400485 w 12192000"/>
              <a:gd name="connsiteY1431" fmla="*/ 2607140 h 6470305"/>
              <a:gd name="connsiteX1432" fmla="*/ 6305333 w 12192000"/>
              <a:gd name="connsiteY1432" fmla="*/ 2702292 h 6470305"/>
              <a:gd name="connsiteX1433" fmla="*/ 6210181 w 12192000"/>
              <a:gd name="connsiteY1433" fmla="*/ 2607140 h 6470305"/>
              <a:gd name="connsiteX1434" fmla="*/ 6305333 w 12192000"/>
              <a:gd name="connsiteY1434" fmla="*/ 2511990 h 6470305"/>
              <a:gd name="connsiteX1435" fmla="*/ 5886664 w 12192000"/>
              <a:gd name="connsiteY1435" fmla="*/ 2511990 h 6470305"/>
              <a:gd name="connsiteX1436" fmla="*/ 5981816 w 12192000"/>
              <a:gd name="connsiteY1436" fmla="*/ 2607140 h 6470305"/>
              <a:gd name="connsiteX1437" fmla="*/ 5886664 w 12192000"/>
              <a:gd name="connsiteY1437" fmla="*/ 2702292 h 6470305"/>
              <a:gd name="connsiteX1438" fmla="*/ 5791512 w 12192000"/>
              <a:gd name="connsiteY1438" fmla="*/ 2607140 h 6470305"/>
              <a:gd name="connsiteX1439" fmla="*/ 5886664 w 12192000"/>
              <a:gd name="connsiteY1439" fmla="*/ 2511990 h 6470305"/>
              <a:gd name="connsiteX1440" fmla="*/ 5467994 w 12192000"/>
              <a:gd name="connsiteY1440" fmla="*/ 2511990 h 6470305"/>
              <a:gd name="connsiteX1441" fmla="*/ 5563146 w 12192000"/>
              <a:gd name="connsiteY1441" fmla="*/ 2607140 h 6470305"/>
              <a:gd name="connsiteX1442" fmla="*/ 5467994 w 12192000"/>
              <a:gd name="connsiteY1442" fmla="*/ 2702292 h 6470305"/>
              <a:gd name="connsiteX1443" fmla="*/ 5372842 w 12192000"/>
              <a:gd name="connsiteY1443" fmla="*/ 2607140 h 6470305"/>
              <a:gd name="connsiteX1444" fmla="*/ 5467994 w 12192000"/>
              <a:gd name="connsiteY1444" fmla="*/ 2511990 h 6470305"/>
              <a:gd name="connsiteX1445" fmla="*/ 5049325 w 12192000"/>
              <a:gd name="connsiteY1445" fmla="*/ 2511990 h 6470305"/>
              <a:gd name="connsiteX1446" fmla="*/ 5144478 w 12192000"/>
              <a:gd name="connsiteY1446" fmla="*/ 2607140 h 6470305"/>
              <a:gd name="connsiteX1447" fmla="*/ 5049325 w 12192000"/>
              <a:gd name="connsiteY1447" fmla="*/ 2702292 h 6470305"/>
              <a:gd name="connsiteX1448" fmla="*/ 4954173 w 12192000"/>
              <a:gd name="connsiteY1448" fmla="*/ 2607140 h 6470305"/>
              <a:gd name="connsiteX1449" fmla="*/ 5049325 w 12192000"/>
              <a:gd name="connsiteY1449" fmla="*/ 2511990 h 6470305"/>
              <a:gd name="connsiteX1450" fmla="*/ 4630656 w 12192000"/>
              <a:gd name="connsiteY1450" fmla="*/ 2511990 h 6470305"/>
              <a:gd name="connsiteX1451" fmla="*/ 4725808 w 12192000"/>
              <a:gd name="connsiteY1451" fmla="*/ 2607140 h 6470305"/>
              <a:gd name="connsiteX1452" fmla="*/ 4630656 w 12192000"/>
              <a:gd name="connsiteY1452" fmla="*/ 2702292 h 6470305"/>
              <a:gd name="connsiteX1453" fmla="*/ 4535504 w 12192000"/>
              <a:gd name="connsiteY1453" fmla="*/ 2607140 h 6470305"/>
              <a:gd name="connsiteX1454" fmla="*/ 4630656 w 12192000"/>
              <a:gd name="connsiteY1454" fmla="*/ 2511990 h 6470305"/>
              <a:gd name="connsiteX1455" fmla="*/ 4211987 w 12192000"/>
              <a:gd name="connsiteY1455" fmla="*/ 2511990 h 6470305"/>
              <a:gd name="connsiteX1456" fmla="*/ 4307139 w 12192000"/>
              <a:gd name="connsiteY1456" fmla="*/ 2607140 h 6470305"/>
              <a:gd name="connsiteX1457" fmla="*/ 4211987 w 12192000"/>
              <a:gd name="connsiteY1457" fmla="*/ 2702292 h 6470305"/>
              <a:gd name="connsiteX1458" fmla="*/ 4116835 w 12192000"/>
              <a:gd name="connsiteY1458" fmla="*/ 2607140 h 6470305"/>
              <a:gd name="connsiteX1459" fmla="*/ 4211987 w 12192000"/>
              <a:gd name="connsiteY1459" fmla="*/ 2511990 h 6470305"/>
              <a:gd name="connsiteX1460" fmla="*/ 3793419 w 12192000"/>
              <a:gd name="connsiteY1460" fmla="*/ 2511990 h 6470305"/>
              <a:gd name="connsiteX1461" fmla="*/ 3888470 w 12192000"/>
              <a:gd name="connsiteY1461" fmla="*/ 2607140 h 6470305"/>
              <a:gd name="connsiteX1462" fmla="*/ 3793419 w 12192000"/>
              <a:gd name="connsiteY1462" fmla="*/ 2702292 h 6470305"/>
              <a:gd name="connsiteX1463" fmla="*/ 3698267 w 12192000"/>
              <a:gd name="connsiteY1463" fmla="*/ 2607140 h 6470305"/>
              <a:gd name="connsiteX1464" fmla="*/ 3793419 w 12192000"/>
              <a:gd name="connsiteY1464" fmla="*/ 2511990 h 6470305"/>
              <a:gd name="connsiteX1465" fmla="*/ 3374741 w 12192000"/>
              <a:gd name="connsiteY1465" fmla="*/ 2511990 h 6470305"/>
              <a:gd name="connsiteX1466" fmla="*/ 3469899 w 12192000"/>
              <a:gd name="connsiteY1466" fmla="*/ 2607140 h 6470305"/>
              <a:gd name="connsiteX1467" fmla="*/ 3374741 w 12192000"/>
              <a:gd name="connsiteY1467" fmla="*/ 2702292 h 6470305"/>
              <a:gd name="connsiteX1468" fmla="*/ 3279589 w 12192000"/>
              <a:gd name="connsiteY1468" fmla="*/ 2607140 h 6470305"/>
              <a:gd name="connsiteX1469" fmla="*/ 3374741 w 12192000"/>
              <a:gd name="connsiteY1469" fmla="*/ 2511990 h 6470305"/>
              <a:gd name="connsiteX1470" fmla="*/ 2956066 w 12192000"/>
              <a:gd name="connsiteY1470" fmla="*/ 2511990 h 6470305"/>
              <a:gd name="connsiteX1471" fmla="*/ 3051222 w 12192000"/>
              <a:gd name="connsiteY1471" fmla="*/ 2607140 h 6470305"/>
              <a:gd name="connsiteX1472" fmla="*/ 2956066 w 12192000"/>
              <a:gd name="connsiteY1472" fmla="*/ 2702292 h 6470305"/>
              <a:gd name="connsiteX1473" fmla="*/ 2860912 w 12192000"/>
              <a:gd name="connsiteY1473" fmla="*/ 2607140 h 6470305"/>
              <a:gd name="connsiteX1474" fmla="*/ 2956066 w 12192000"/>
              <a:gd name="connsiteY1474" fmla="*/ 2511990 h 6470305"/>
              <a:gd name="connsiteX1475" fmla="*/ 2537386 w 12192000"/>
              <a:gd name="connsiteY1475" fmla="*/ 2511990 h 6470305"/>
              <a:gd name="connsiteX1476" fmla="*/ 2632545 w 12192000"/>
              <a:gd name="connsiteY1476" fmla="*/ 2607140 h 6470305"/>
              <a:gd name="connsiteX1477" fmla="*/ 2537386 w 12192000"/>
              <a:gd name="connsiteY1477" fmla="*/ 2702292 h 6470305"/>
              <a:gd name="connsiteX1478" fmla="*/ 2442233 w 12192000"/>
              <a:gd name="connsiteY1478" fmla="*/ 2607140 h 6470305"/>
              <a:gd name="connsiteX1479" fmla="*/ 2537386 w 12192000"/>
              <a:gd name="connsiteY1479" fmla="*/ 2511990 h 6470305"/>
              <a:gd name="connsiteX1480" fmla="*/ 2118716 w 12192000"/>
              <a:gd name="connsiteY1480" fmla="*/ 2511990 h 6470305"/>
              <a:gd name="connsiteX1481" fmla="*/ 2213868 w 12192000"/>
              <a:gd name="connsiteY1481" fmla="*/ 2607140 h 6470305"/>
              <a:gd name="connsiteX1482" fmla="*/ 2118716 w 12192000"/>
              <a:gd name="connsiteY1482" fmla="*/ 2702292 h 6470305"/>
              <a:gd name="connsiteX1483" fmla="*/ 2023562 w 12192000"/>
              <a:gd name="connsiteY1483" fmla="*/ 2607140 h 6470305"/>
              <a:gd name="connsiteX1484" fmla="*/ 2118716 w 12192000"/>
              <a:gd name="connsiteY1484" fmla="*/ 2511990 h 6470305"/>
              <a:gd name="connsiteX1485" fmla="*/ 1700038 w 12192000"/>
              <a:gd name="connsiteY1485" fmla="*/ 2511990 h 6470305"/>
              <a:gd name="connsiteX1486" fmla="*/ 1795191 w 12192000"/>
              <a:gd name="connsiteY1486" fmla="*/ 2607140 h 6470305"/>
              <a:gd name="connsiteX1487" fmla="*/ 1700038 w 12192000"/>
              <a:gd name="connsiteY1487" fmla="*/ 2702292 h 6470305"/>
              <a:gd name="connsiteX1488" fmla="*/ 1604881 w 12192000"/>
              <a:gd name="connsiteY1488" fmla="*/ 2607140 h 6470305"/>
              <a:gd name="connsiteX1489" fmla="*/ 1700038 w 12192000"/>
              <a:gd name="connsiteY1489" fmla="*/ 2511990 h 6470305"/>
              <a:gd name="connsiteX1490" fmla="*/ 1281360 w 12192000"/>
              <a:gd name="connsiteY1490" fmla="*/ 2511990 h 6470305"/>
              <a:gd name="connsiteX1491" fmla="*/ 1376512 w 12192000"/>
              <a:gd name="connsiteY1491" fmla="*/ 2607140 h 6470305"/>
              <a:gd name="connsiteX1492" fmla="*/ 1281360 w 12192000"/>
              <a:gd name="connsiteY1492" fmla="*/ 2702292 h 6470305"/>
              <a:gd name="connsiteX1493" fmla="*/ 1186208 w 12192000"/>
              <a:gd name="connsiteY1493" fmla="*/ 2607140 h 6470305"/>
              <a:gd name="connsiteX1494" fmla="*/ 1281360 w 12192000"/>
              <a:gd name="connsiteY1494" fmla="*/ 2511990 h 6470305"/>
              <a:gd name="connsiteX1495" fmla="*/ 862694 w 12192000"/>
              <a:gd name="connsiteY1495" fmla="*/ 2511990 h 6470305"/>
              <a:gd name="connsiteX1496" fmla="*/ 957845 w 12192000"/>
              <a:gd name="connsiteY1496" fmla="*/ 2607140 h 6470305"/>
              <a:gd name="connsiteX1497" fmla="*/ 862694 w 12192000"/>
              <a:gd name="connsiteY1497" fmla="*/ 2702292 h 6470305"/>
              <a:gd name="connsiteX1498" fmla="*/ 767541 w 12192000"/>
              <a:gd name="connsiteY1498" fmla="*/ 2607140 h 6470305"/>
              <a:gd name="connsiteX1499" fmla="*/ 862694 w 12192000"/>
              <a:gd name="connsiteY1499" fmla="*/ 2511990 h 6470305"/>
              <a:gd name="connsiteX1500" fmla="*/ 444027 w 12192000"/>
              <a:gd name="connsiteY1500" fmla="*/ 2511990 h 6470305"/>
              <a:gd name="connsiteX1501" fmla="*/ 539179 w 12192000"/>
              <a:gd name="connsiteY1501" fmla="*/ 2607140 h 6470305"/>
              <a:gd name="connsiteX1502" fmla="*/ 444027 w 12192000"/>
              <a:gd name="connsiteY1502" fmla="*/ 2702292 h 6470305"/>
              <a:gd name="connsiteX1503" fmla="*/ 348875 w 12192000"/>
              <a:gd name="connsiteY1503" fmla="*/ 2607140 h 6470305"/>
              <a:gd name="connsiteX1504" fmla="*/ 444027 w 12192000"/>
              <a:gd name="connsiteY1504" fmla="*/ 2511990 h 6470305"/>
              <a:gd name="connsiteX1505" fmla="*/ 25358 w 12192000"/>
              <a:gd name="connsiteY1505" fmla="*/ 2511990 h 6470305"/>
              <a:gd name="connsiteX1506" fmla="*/ 120510 w 12192000"/>
              <a:gd name="connsiteY1506" fmla="*/ 2607140 h 6470305"/>
              <a:gd name="connsiteX1507" fmla="*/ 25358 w 12192000"/>
              <a:gd name="connsiteY1507" fmla="*/ 2702292 h 6470305"/>
              <a:gd name="connsiteX1508" fmla="*/ 0 w 12192000"/>
              <a:gd name="connsiteY1508" fmla="*/ 2697172 h 6470305"/>
              <a:gd name="connsiteX1509" fmla="*/ 0 w 12192000"/>
              <a:gd name="connsiteY1509" fmla="*/ 2517109 h 6470305"/>
              <a:gd name="connsiteX1510" fmla="*/ 12166698 w 12192000"/>
              <a:gd name="connsiteY1510" fmla="*/ 2093322 h 6470305"/>
              <a:gd name="connsiteX1511" fmla="*/ 12192000 w 12192000"/>
              <a:gd name="connsiteY1511" fmla="*/ 2098431 h 6470305"/>
              <a:gd name="connsiteX1512" fmla="*/ 12192000 w 12192000"/>
              <a:gd name="connsiteY1512" fmla="*/ 2278521 h 6470305"/>
              <a:gd name="connsiteX1513" fmla="*/ 12166698 w 12192000"/>
              <a:gd name="connsiteY1513" fmla="*/ 2283630 h 6470305"/>
              <a:gd name="connsiteX1514" fmla="*/ 12071546 w 12192000"/>
              <a:gd name="connsiteY1514" fmla="*/ 2188474 h 6470305"/>
              <a:gd name="connsiteX1515" fmla="*/ 12166698 w 12192000"/>
              <a:gd name="connsiteY1515" fmla="*/ 2093322 h 6470305"/>
              <a:gd name="connsiteX1516" fmla="*/ 11748029 w 12192000"/>
              <a:gd name="connsiteY1516" fmla="*/ 2093322 h 6470305"/>
              <a:gd name="connsiteX1517" fmla="*/ 11843181 w 12192000"/>
              <a:gd name="connsiteY1517" fmla="*/ 2188474 h 6470305"/>
              <a:gd name="connsiteX1518" fmla="*/ 11748029 w 12192000"/>
              <a:gd name="connsiteY1518" fmla="*/ 2283630 h 6470305"/>
              <a:gd name="connsiteX1519" fmla="*/ 11652877 w 12192000"/>
              <a:gd name="connsiteY1519" fmla="*/ 2188474 h 6470305"/>
              <a:gd name="connsiteX1520" fmla="*/ 11748029 w 12192000"/>
              <a:gd name="connsiteY1520" fmla="*/ 2093322 h 6470305"/>
              <a:gd name="connsiteX1521" fmla="*/ 11329360 w 12192000"/>
              <a:gd name="connsiteY1521" fmla="*/ 2093322 h 6470305"/>
              <a:gd name="connsiteX1522" fmla="*/ 11424512 w 12192000"/>
              <a:gd name="connsiteY1522" fmla="*/ 2188474 h 6470305"/>
              <a:gd name="connsiteX1523" fmla="*/ 11329360 w 12192000"/>
              <a:gd name="connsiteY1523" fmla="*/ 2283630 h 6470305"/>
              <a:gd name="connsiteX1524" fmla="*/ 11234208 w 12192000"/>
              <a:gd name="connsiteY1524" fmla="*/ 2188474 h 6470305"/>
              <a:gd name="connsiteX1525" fmla="*/ 11329360 w 12192000"/>
              <a:gd name="connsiteY1525" fmla="*/ 2093322 h 6470305"/>
              <a:gd name="connsiteX1526" fmla="*/ 10910691 w 12192000"/>
              <a:gd name="connsiteY1526" fmla="*/ 2093322 h 6470305"/>
              <a:gd name="connsiteX1527" fmla="*/ 11005843 w 12192000"/>
              <a:gd name="connsiteY1527" fmla="*/ 2188474 h 6470305"/>
              <a:gd name="connsiteX1528" fmla="*/ 10910691 w 12192000"/>
              <a:gd name="connsiteY1528" fmla="*/ 2283630 h 6470305"/>
              <a:gd name="connsiteX1529" fmla="*/ 10815539 w 12192000"/>
              <a:gd name="connsiteY1529" fmla="*/ 2188474 h 6470305"/>
              <a:gd name="connsiteX1530" fmla="*/ 10910691 w 12192000"/>
              <a:gd name="connsiteY1530" fmla="*/ 2093322 h 6470305"/>
              <a:gd name="connsiteX1531" fmla="*/ 10492022 w 12192000"/>
              <a:gd name="connsiteY1531" fmla="*/ 2093322 h 6470305"/>
              <a:gd name="connsiteX1532" fmla="*/ 10587174 w 12192000"/>
              <a:gd name="connsiteY1532" fmla="*/ 2188474 h 6470305"/>
              <a:gd name="connsiteX1533" fmla="*/ 10492022 w 12192000"/>
              <a:gd name="connsiteY1533" fmla="*/ 2283630 h 6470305"/>
              <a:gd name="connsiteX1534" fmla="*/ 10396870 w 12192000"/>
              <a:gd name="connsiteY1534" fmla="*/ 2188474 h 6470305"/>
              <a:gd name="connsiteX1535" fmla="*/ 10492022 w 12192000"/>
              <a:gd name="connsiteY1535" fmla="*/ 2093322 h 6470305"/>
              <a:gd name="connsiteX1536" fmla="*/ 10073353 w 12192000"/>
              <a:gd name="connsiteY1536" fmla="*/ 2093322 h 6470305"/>
              <a:gd name="connsiteX1537" fmla="*/ 10168505 w 12192000"/>
              <a:gd name="connsiteY1537" fmla="*/ 2188474 h 6470305"/>
              <a:gd name="connsiteX1538" fmla="*/ 10073353 w 12192000"/>
              <a:gd name="connsiteY1538" fmla="*/ 2283630 h 6470305"/>
              <a:gd name="connsiteX1539" fmla="*/ 9978201 w 12192000"/>
              <a:gd name="connsiteY1539" fmla="*/ 2188474 h 6470305"/>
              <a:gd name="connsiteX1540" fmla="*/ 10073353 w 12192000"/>
              <a:gd name="connsiteY1540" fmla="*/ 2093322 h 6470305"/>
              <a:gd name="connsiteX1541" fmla="*/ 9654684 w 12192000"/>
              <a:gd name="connsiteY1541" fmla="*/ 2093322 h 6470305"/>
              <a:gd name="connsiteX1542" fmla="*/ 9749836 w 12192000"/>
              <a:gd name="connsiteY1542" fmla="*/ 2188474 h 6470305"/>
              <a:gd name="connsiteX1543" fmla="*/ 9654684 w 12192000"/>
              <a:gd name="connsiteY1543" fmla="*/ 2283630 h 6470305"/>
              <a:gd name="connsiteX1544" fmla="*/ 9559532 w 12192000"/>
              <a:gd name="connsiteY1544" fmla="*/ 2188474 h 6470305"/>
              <a:gd name="connsiteX1545" fmla="*/ 9654684 w 12192000"/>
              <a:gd name="connsiteY1545" fmla="*/ 2093322 h 6470305"/>
              <a:gd name="connsiteX1546" fmla="*/ 9236015 w 12192000"/>
              <a:gd name="connsiteY1546" fmla="*/ 2093322 h 6470305"/>
              <a:gd name="connsiteX1547" fmla="*/ 9331167 w 12192000"/>
              <a:gd name="connsiteY1547" fmla="*/ 2188474 h 6470305"/>
              <a:gd name="connsiteX1548" fmla="*/ 9236015 w 12192000"/>
              <a:gd name="connsiteY1548" fmla="*/ 2283630 h 6470305"/>
              <a:gd name="connsiteX1549" fmla="*/ 9140863 w 12192000"/>
              <a:gd name="connsiteY1549" fmla="*/ 2188474 h 6470305"/>
              <a:gd name="connsiteX1550" fmla="*/ 9236015 w 12192000"/>
              <a:gd name="connsiteY1550" fmla="*/ 2093322 h 6470305"/>
              <a:gd name="connsiteX1551" fmla="*/ 8817346 w 12192000"/>
              <a:gd name="connsiteY1551" fmla="*/ 2093322 h 6470305"/>
              <a:gd name="connsiteX1552" fmla="*/ 8912498 w 12192000"/>
              <a:gd name="connsiteY1552" fmla="*/ 2188474 h 6470305"/>
              <a:gd name="connsiteX1553" fmla="*/ 8817346 w 12192000"/>
              <a:gd name="connsiteY1553" fmla="*/ 2283630 h 6470305"/>
              <a:gd name="connsiteX1554" fmla="*/ 8722194 w 12192000"/>
              <a:gd name="connsiteY1554" fmla="*/ 2188474 h 6470305"/>
              <a:gd name="connsiteX1555" fmla="*/ 8817346 w 12192000"/>
              <a:gd name="connsiteY1555" fmla="*/ 2093322 h 6470305"/>
              <a:gd name="connsiteX1556" fmla="*/ 8398677 w 12192000"/>
              <a:gd name="connsiteY1556" fmla="*/ 2093322 h 6470305"/>
              <a:gd name="connsiteX1557" fmla="*/ 8493829 w 12192000"/>
              <a:gd name="connsiteY1557" fmla="*/ 2188474 h 6470305"/>
              <a:gd name="connsiteX1558" fmla="*/ 8398677 w 12192000"/>
              <a:gd name="connsiteY1558" fmla="*/ 2283630 h 6470305"/>
              <a:gd name="connsiteX1559" fmla="*/ 8303526 w 12192000"/>
              <a:gd name="connsiteY1559" fmla="*/ 2188474 h 6470305"/>
              <a:gd name="connsiteX1560" fmla="*/ 8398677 w 12192000"/>
              <a:gd name="connsiteY1560" fmla="*/ 2093322 h 6470305"/>
              <a:gd name="connsiteX1561" fmla="*/ 7980009 w 12192000"/>
              <a:gd name="connsiteY1561" fmla="*/ 2093322 h 6470305"/>
              <a:gd name="connsiteX1562" fmla="*/ 8075161 w 12192000"/>
              <a:gd name="connsiteY1562" fmla="*/ 2188474 h 6470305"/>
              <a:gd name="connsiteX1563" fmla="*/ 7980009 w 12192000"/>
              <a:gd name="connsiteY1563" fmla="*/ 2283630 h 6470305"/>
              <a:gd name="connsiteX1564" fmla="*/ 7884857 w 12192000"/>
              <a:gd name="connsiteY1564" fmla="*/ 2188474 h 6470305"/>
              <a:gd name="connsiteX1565" fmla="*/ 7980009 w 12192000"/>
              <a:gd name="connsiteY1565" fmla="*/ 2093322 h 6470305"/>
              <a:gd name="connsiteX1566" fmla="*/ 7561340 w 12192000"/>
              <a:gd name="connsiteY1566" fmla="*/ 2093322 h 6470305"/>
              <a:gd name="connsiteX1567" fmla="*/ 7656492 w 12192000"/>
              <a:gd name="connsiteY1567" fmla="*/ 2188474 h 6470305"/>
              <a:gd name="connsiteX1568" fmla="*/ 7561340 w 12192000"/>
              <a:gd name="connsiteY1568" fmla="*/ 2283630 h 6470305"/>
              <a:gd name="connsiteX1569" fmla="*/ 7466188 w 12192000"/>
              <a:gd name="connsiteY1569" fmla="*/ 2188474 h 6470305"/>
              <a:gd name="connsiteX1570" fmla="*/ 7561340 w 12192000"/>
              <a:gd name="connsiteY1570" fmla="*/ 2093322 h 6470305"/>
              <a:gd name="connsiteX1571" fmla="*/ 7142671 w 12192000"/>
              <a:gd name="connsiteY1571" fmla="*/ 2093322 h 6470305"/>
              <a:gd name="connsiteX1572" fmla="*/ 7237823 w 12192000"/>
              <a:gd name="connsiteY1572" fmla="*/ 2188474 h 6470305"/>
              <a:gd name="connsiteX1573" fmla="*/ 7142671 w 12192000"/>
              <a:gd name="connsiteY1573" fmla="*/ 2283630 h 6470305"/>
              <a:gd name="connsiteX1574" fmla="*/ 7047519 w 12192000"/>
              <a:gd name="connsiteY1574" fmla="*/ 2188474 h 6470305"/>
              <a:gd name="connsiteX1575" fmla="*/ 7142671 w 12192000"/>
              <a:gd name="connsiteY1575" fmla="*/ 2093322 h 6470305"/>
              <a:gd name="connsiteX1576" fmla="*/ 6724002 w 12192000"/>
              <a:gd name="connsiteY1576" fmla="*/ 2093322 h 6470305"/>
              <a:gd name="connsiteX1577" fmla="*/ 6819154 w 12192000"/>
              <a:gd name="connsiteY1577" fmla="*/ 2188474 h 6470305"/>
              <a:gd name="connsiteX1578" fmla="*/ 6724002 w 12192000"/>
              <a:gd name="connsiteY1578" fmla="*/ 2283630 h 6470305"/>
              <a:gd name="connsiteX1579" fmla="*/ 6628850 w 12192000"/>
              <a:gd name="connsiteY1579" fmla="*/ 2188474 h 6470305"/>
              <a:gd name="connsiteX1580" fmla="*/ 6724002 w 12192000"/>
              <a:gd name="connsiteY1580" fmla="*/ 2093322 h 6470305"/>
              <a:gd name="connsiteX1581" fmla="*/ 6305333 w 12192000"/>
              <a:gd name="connsiteY1581" fmla="*/ 2093322 h 6470305"/>
              <a:gd name="connsiteX1582" fmla="*/ 6400485 w 12192000"/>
              <a:gd name="connsiteY1582" fmla="*/ 2188474 h 6470305"/>
              <a:gd name="connsiteX1583" fmla="*/ 6305333 w 12192000"/>
              <a:gd name="connsiteY1583" fmla="*/ 2283630 h 6470305"/>
              <a:gd name="connsiteX1584" fmla="*/ 6210181 w 12192000"/>
              <a:gd name="connsiteY1584" fmla="*/ 2188474 h 6470305"/>
              <a:gd name="connsiteX1585" fmla="*/ 6305333 w 12192000"/>
              <a:gd name="connsiteY1585" fmla="*/ 2093322 h 6470305"/>
              <a:gd name="connsiteX1586" fmla="*/ 5886664 w 12192000"/>
              <a:gd name="connsiteY1586" fmla="*/ 2093322 h 6470305"/>
              <a:gd name="connsiteX1587" fmla="*/ 5981816 w 12192000"/>
              <a:gd name="connsiteY1587" fmla="*/ 2188474 h 6470305"/>
              <a:gd name="connsiteX1588" fmla="*/ 5886664 w 12192000"/>
              <a:gd name="connsiteY1588" fmla="*/ 2283630 h 6470305"/>
              <a:gd name="connsiteX1589" fmla="*/ 5791512 w 12192000"/>
              <a:gd name="connsiteY1589" fmla="*/ 2188474 h 6470305"/>
              <a:gd name="connsiteX1590" fmla="*/ 5886664 w 12192000"/>
              <a:gd name="connsiteY1590" fmla="*/ 2093322 h 6470305"/>
              <a:gd name="connsiteX1591" fmla="*/ 5467994 w 12192000"/>
              <a:gd name="connsiteY1591" fmla="*/ 2093322 h 6470305"/>
              <a:gd name="connsiteX1592" fmla="*/ 5563146 w 12192000"/>
              <a:gd name="connsiteY1592" fmla="*/ 2188474 h 6470305"/>
              <a:gd name="connsiteX1593" fmla="*/ 5467994 w 12192000"/>
              <a:gd name="connsiteY1593" fmla="*/ 2283630 h 6470305"/>
              <a:gd name="connsiteX1594" fmla="*/ 5372842 w 12192000"/>
              <a:gd name="connsiteY1594" fmla="*/ 2188474 h 6470305"/>
              <a:gd name="connsiteX1595" fmla="*/ 5467994 w 12192000"/>
              <a:gd name="connsiteY1595" fmla="*/ 2093322 h 6470305"/>
              <a:gd name="connsiteX1596" fmla="*/ 5049325 w 12192000"/>
              <a:gd name="connsiteY1596" fmla="*/ 2093322 h 6470305"/>
              <a:gd name="connsiteX1597" fmla="*/ 5144478 w 12192000"/>
              <a:gd name="connsiteY1597" fmla="*/ 2188474 h 6470305"/>
              <a:gd name="connsiteX1598" fmla="*/ 5049325 w 12192000"/>
              <a:gd name="connsiteY1598" fmla="*/ 2283630 h 6470305"/>
              <a:gd name="connsiteX1599" fmla="*/ 4954173 w 12192000"/>
              <a:gd name="connsiteY1599" fmla="*/ 2188474 h 6470305"/>
              <a:gd name="connsiteX1600" fmla="*/ 5049325 w 12192000"/>
              <a:gd name="connsiteY1600" fmla="*/ 2093322 h 6470305"/>
              <a:gd name="connsiteX1601" fmla="*/ 4630656 w 12192000"/>
              <a:gd name="connsiteY1601" fmla="*/ 2093322 h 6470305"/>
              <a:gd name="connsiteX1602" fmla="*/ 4725808 w 12192000"/>
              <a:gd name="connsiteY1602" fmla="*/ 2188474 h 6470305"/>
              <a:gd name="connsiteX1603" fmla="*/ 4630656 w 12192000"/>
              <a:gd name="connsiteY1603" fmla="*/ 2283630 h 6470305"/>
              <a:gd name="connsiteX1604" fmla="*/ 4535504 w 12192000"/>
              <a:gd name="connsiteY1604" fmla="*/ 2188474 h 6470305"/>
              <a:gd name="connsiteX1605" fmla="*/ 4630656 w 12192000"/>
              <a:gd name="connsiteY1605" fmla="*/ 2093322 h 6470305"/>
              <a:gd name="connsiteX1606" fmla="*/ 4211987 w 12192000"/>
              <a:gd name="connsiteY1606" fmla="*/ 2093322 h 6470305"/>
              <a:gd name="connsiteX1607" fmla="*/ 4307139 w 12192000"/>
              <a:gd name="connsiteY1607" fmla="*/ 2188474 h 6470305"/>
              <a:gd name="connsiteX1608" fmla="*/ 4211987 w 12192000"/>
              <a:gd name="connsiteY1608" fmla="*/ 2283630 h 6470305"/>
              <a:gd name="connsiteX1609" fmla="*/ 4116835 w 12192000"/>
              <a:gd name="connsiteY1609" fmla="*/ 2188474 h 6470305"/>
              <a:gd name="connsiteX1610" fmla="*/ 4211987 w 12192000"/>
              <a:gd name="connsiteY1610" fmla="*/ 2093322 h 6470305"/>
              <a:gd name="connsiteX1611" fmla="*/ 3793428 w 12192000"/>
              <a:gd name="connsiteY1611" fmla="*/ 2093322 h 6470305"/>
              <a:gd name="connsiteX1612" fmla="*/ 3888470 w 12192000"/>
              <a:gd name="connsiteY1612" fmla="*/ 2188474 h 6470305"/>
              <a:gd name="connsiteX1613" fmla="*/ 3793428 w 12192000"/>
              <a:gd name="connsiteY1613" fmla="*/ 2283630 h 6470305"/>
              <a:gd name="connsiteX1614" fmla="*/ 3698276 w 12192000"/>
              <a:gd name="connsiteY1614" fmla="*/ 2188474 h 6470305"/>
              <a:gd name="connsiteX1615" fmla="*/ 3793428 w 12192000"/>
              <a:gd name="connsiteY1615" fmla="*/ 2093322 h 6470305"/>
              <a:gd name="connsiteX1616" fmla="*/ 3374749 w 12192000"/>
              <a:gd name="connsiteY1616" fmla="*/ 2093322 h 6470305"/>
              <a:gd name="connsiteX1617" fmla="*/ 3469907 w 12192000"/>
              <a:gd name="connsiteY1617" fmla="*/ 2188474 h 6470305"/>
              <a:gd name="connsiteX1618" fmla="*/ 3374749 w 12192000"/>
              <a:gd name="connsiteY1618" fmla="*/ 2283630 h 6470305"/>
              <a:gd name="connsiteX1619" fmla="*/ 3279596 w 12192000"/>
              <a:gd name="connsiteY1619" fmla="*/ 2188474 h 6470305"/>
              <a:gd name="connsiteX1620" fmla="*/ 3374749 w 12192000"/>
              <a:gd name="connsiteY1620" fmla="*/ 2093322 h 6470305"/>
              <a:gd name="connsiteX1621" fmla="*/ 2956073 w 12192000"/>
              <a:gd name="connsiteY1621" fmla="*/ 2093322 h 6470305"/>
              <a:gd name="connsiteX1622" fmla="*/ 3051229 w 12192000"/>
              <a:gd name="connsiteY1622" fmla="*/ 2188474 h 6470305"/>
              <a:gd name="connsiteX1623" fmla="*/ 2956073 w 12192000"/>
              <a:gd name="connsiteY1623" fmla="*/ 2283630 h 6470305"/>
              <a:gd name="connsiteX1624" fmla="*/ 2860919 w 12192000"/>
              <a:gd name="connsiteY1624" fmla="*/ 2188474 h 6470305"/>
              <a:gd name="connsiteX1625" fmla="*/ 2956073 w 12192000"/>
              <a:gd name="connsiteY1625" fmla="*/ 2093322 h 6470305"/>
              <a:gd name="connsiteX1626" fmla="*/ 2537392 w 12192000"/>
              <a:gd name="connsiteY1626" fmla="*/ 2093322 h 6470305"/>
              <a:gd name="connsiteX1627" fmla="*/ 2632553 w 12192000"/>
              <a:gd name="connsiteY1627" fmla="*/ 2188474 h 6470305"/>
              <a:gd name="connsiteX1628" fmla="*/ 2537392 w 12192000"/>
              <a:gd name="connsiteY1628" fmla="*/ 2283630 h 6470305"/>
              <a:gd name="connsiteX1629" fmla="*/ 2442240 w 12192000"/>
              <a:gd name="connsiteY1629" fmla="*/ 2188474 h 6470305"/>
              <a:gd name="connsiteX1630" fmla="*/ 2537392 w 12192000"/>
              <a:gd name="connsiteY1630" fmla="*/ 2093322 h 6470305"/>
              <a:gd name="connsiteX1631" fmla="*/ 2118722 w 12192000"/>
              <a:gd name="connsiteY1631" fmla="*/ 2093322 h 6470305"/>
              <a:gd name="connsiteX1632" fmla="*/ 2213874 w 12192000"/>
              <a:gd name="connsiteY1632" fmla="*/ 2188474 h 6470305"/>
              <a:gd name="connsiteX1633" fmla="*/ 2118722 w 12192000"/>
              <a:gd name="connsiteY1633" fmla="*/ 2283630 h 6470305"/>
              <a:gd name="connsiteX1634" fmla="*/ 2023567 w 12192000"/>
              <a:gd name="connsiteY1634" fmla="*/ 2188474 h 6470305"/>
              <a:gd name="connsiteX1635" fmla="*/ 2118722 w 12192000"/>
              <a:gd name="connsiteY1635" fmla="*/ 2093322 h 6470305"/>
              <a:gd name="connsiteX1636" fmla="*/ 1700044 w 12192000"/>
              <a:gd name="connsiteY1636" fmla="*/ 2093322 h 6470305"/>
              <a:gd name="connsiteX1637" fmla="*/ 1795196 w 12192000"/>
              <a:gd name="connsiteY1637" fmla="*/ 2188474 h 6470305"/>
              <a:gd name="connsiteX1638" fmla="*/ 1700044 w 12192000"/>
              <a:gd name="connsiteY1638" fmla="*/ 2283630 h 6470305"/>
              <a:gd name="connsiteX1639" fmla="*/ 1604885 w 12192000"/>
              <a:gd name="connsiteY1639" fmla="*/ 2188474 h 6470305"/>
              <a:gd name="connsiteX1640" fmla="*/ 1700044 w 12192000"/>
              <a:gd name="connsiteY1640" fmla="*/ 2093322 h 6470305"/>
              <a:gd name="connsiteX1641" fmla="*/ 1281365 w 12192000"/>
              <a:gd name="connsiteY1641" fmla="*/ 2093322 h 6470305"/>
              <a:gd name="connsiteX1642" fmla="*/ 1376517 w 12192000"/>
              <a:gd name="connsiteY1642" fmla="*/ 2188474 h 6470305"/>
              <a:gd name="connsiteX1643" fmla="*/ 1281365 w 12192000"/>
              <a:gd name="connsiteY1643" fmla="*/ 2283630 h 6470305"/>
              <a:gd name="connsiteX1644" fmla="*/ 1186213 w 12192000"/>
              <a:gd name="connsiteY1644" fmla="*/ 2188474 h 6470305"/>
              <a:gd name="connsiteX1645" fmla="*/ 1281365 w 12192000"/>
              <a:gd name="connsiteY1645" fmla="*/ 2093322 h 6470305"/>
              <a:gd name="connsiteX1646" fmla="*/ 862699 w 12192000"/>
              <a:gd name="connsiteY1646" fmla="*/ 2093322 h 6470305"/>
              <a:gd name="connsiteX1647" fmla="*/ 957849 w 12192000"/>
              <a:gd name="connsiteY1647" fmla="*/ 2188474 h 6470305"/>
              <a:gd name="connsiteX1648" fmla="*/ 862699 w 12192000"/>
              <a:gd name="connsiteY1648" fmla="*/ 2283630 h 6470305"/>
              <a:gd name="connsiteX1649" fmla="*/ 767546 w 12192000"/>
              <a:gd name="connsiteY1649" fmla="*/ 2188474 h 6470305"/>
              <a:gd name="connsiteX1650" fmla="*/ 862699 w 12192000"/>
              <a:gd name="connsiteY1650" fmla="*/ 2093322 h 6470305"/>
              <a:gd name="connsiteX1651" fmla="*/ 444032 w 12192000"/>
              <a:gd name="connsiteY1651" fmla="*/ 2093322 h 6470305"/>
              <a:gd name="connsiteX1652" fmla="*/ 539184 w 12192000"/>
              <a:gd name="connsiteY1652" fmla="*/ 2188474 h 6470305"/>
              <a:gd name="connsiteX1653" fmla="*/ 444032 w 12192000"/>
              <a:gd name="connsiteY1653" fmla="*/ 2283630 h 6470305"/>
              <a:gd name="connsiteX1654" fmla="*/ 348880 w 12192000"/>
              <a:gd name="connsiteY1654" fmla="*/ 2188474 h 6470305"/>
              <a:gd name="connsiteX1655" fmla="*/ 444032 w 12192000"/>
              <a:gd name="connsiteY1655" fmla="*/ 2093322 h 6470305"/>
              <a:gd name="connsiteX1656" fmla="*/ 25363 w 12192000"/>
              <a:gd name="connsiteY1656" fmla="*/ 2093322 h 6470305"/>
              <a:gd name="connsiteX1657" fmla="*/ 120515 w 12192000"/>
              <a:gd name="connsiteY1657" fmla="*/ 2188474 h 6470305"/>
              <a:gd name="connsiteX1658" fmla="*/ 25363 w 12192000"/>
              <a:gd name="connsiteY1658" fmla="*/ 2283630 h 6470305"/>
              <a:gd name="connsiteX1659" fmla="*/ 0 w 12192000"/>
              <a:gd name="connsiteY1659" fmla="*/ 2278509 h 6470305"/>
              <a:gd name="connsiteX1660" fmla="*/ 0 w 12192000"/>
              <a:gd name="connsiteY1660" fmla="*/ 2098443 h 6470305"/>
              <a:gd name="connsiteX1661" fmla="*/ 12166698 w 12192000"/>
              <a:gd name="connsiteY1661" fmla="*/ 1674648 h 6470305"/>
              <a:gd name="connsiteX1662" fmla="*/ 12192000 w 12192000"/>
              <a:gd name="connsiteY1662" fmla="*/ 1679757 h 6470305"/>
              <a:gd name="connsiteX1663" fmla="*/ 12192000 w 12192000"/>
              <a:gd name="connsiteY1663" fmla="*/ 1859844 h 6470305"/>
              <a:gd name="connsiteX1664" fmla="*/ 12166698 w 12192000"/>
              <a:gd name="connsiteY1664" fmla="*/ 1864953 h 6470305"/>
              <a:gd name="connsiteX1665" fmla="*/ 12071546 w 12192000"/>
              <a:gd name="connsiteY1665" fmla="*/ 1769800 h 6470305"/>
              <a:gd name="connsiteX1666" fmla="*/ 12166698 w 12192000"/>
              <a:gd name="connsiteY1666" fmla="*/ 1674648 h 6470305"/>
              <a:gd name="connsiteX1667" fmla="*/ 11748029 w 12192000"/>
              <a:gd name="connsiteY1667" fmla="*/ 1674648 h 6470305"/>
              <a:gd name="connsiteX1668" fmla="*/ 11843181 w 12192000"/>
              <a:gd name="connsiteY1668" fmla="*/ 1769800 h 6470305"/>
              <a:gd name="connsiteX1669" fmla="*/ 11748029 w 12192000"/>
              <a:gd name="connsiteY1669" fmla="*/ 1864953 h 6470305"/>
              <a:gd name="connsiteX1670" fmla="*/ 11652877 w 12192000"/>
              <a:gd name="connsiteY1670" fmla="*/ 1769800 h 6470305"/>
              <a:gd name="connsiteX1671" fmla="*/ 11748029 w 12192000"/>
              <a:gd name="connsiteY1671" fmla="*/ 1674648 h 6470305"/>
              <a:gd name="connsiteX1672" fmla="*/ 11329360 w 12192000"/>
              <a:gd name="connsiteY1672" fmla="*/ 1674648 h 6470305"/>
              <a:gd name="connsiteX1673" fmla="*/ 11424512 w 12192000"/>
              <a:gd name="connsiteY1673" fmla="*/ 1769800 h 6470305"/>
              <a:gd name="connsiteX1674" fmla="*/ 11329360 w 12192000"/>
              <a:gd name="connsiteY1674" fmla="*/ 1864953 h 6470305"/>
              <a:gd name="connsiteX1675" fmla="*/ 11234208 w 12192000"/>
              <a:gd name="connsiteY1675" fmla="*/ 1769800 h 6470305"/>
              <a:gd name="connsiteX1676" fmla="*/ 11329360 w 12192000"/>
              <a:gd name="connsiteY1676" fmla="*/ 1674648 h 6470305"/>
              <a:gd name="connsiteX1677" fmla="*/ 10910691 w 12192000"/>
              <a:gd name="connsiteY1677" fmla="*/ 1674648 h 6470305"/>
              <a:gd name="connsiteX1678" fmla="*/ 11005843 w 12192000"/>
              <a:gd name="connsiteY1678" fmla="*/ 1769800 h 6470305"/>
              <a:gd name="connsiteX1679" fmla="*/ 10910691 w 12192000"/>
              <a:gd name="connsiteY1679" fmla="*/ 1864953 h 6470305"/>
              <a:gd name="connsiteX1680" fmla="*/ 10815539 w 12192000"/>
              <a:gd name="connsiteY1680" fmla="*/ 1769800 h 6470305"/>
              <a:gd name="connsiteX1681" fmla="*/ 10910691 w 12192000"/>
              <a:gd name="connsiteY1681" fmla="*/ 1674648 h 6470305"/>
              <a:gd name="connsiteX1682" fmla="*/ 10492022 w 12192000"/>
              <a:gd name="connsiteY1682" fmla="*/ 1674648 h 6470305"/>
              <a:gd name="connsiteX1683" fmla="*/ 10587174 w 12192000"/>
              <a:gd name="connsiteY1683" fmla="*/ 1769800 h 6470305"/>
              <a:gd name="connsiteX1684" fmla="*/ 10492022 w 12192000"/>
              <a:gd name="connsiteY1684" fmla="*/ 1864953 h 6470305"/>
              <a:gd name="connsiteX1685" fmla="*/ 10396870 w 12192000"/>
              <a:gd name="connsiteY1685" fmla="*/ 1769800 h 6470305"/>
              <a:gd name="connsiteX1686" fmla="*/ 10492022 w 12192000"/>
              <a:gd name="connsiteY1686" fmla="*/ 1674648 h 6470305"/>
              <a:gd name="connsiteX1687" fmla="*/ 10073353 w 12192000"/>
              <a:gd name="connsiteY1687" fmla="*/ 1674648 h 6470305"/>
              <a:gd name="connsiteX1688" fmla="*/ 10168505 w 12192000"/>
              <a:gd name="connsiteY1688" fmla="*/ 1769800 h 6470305"/>
              <a:gd name="connsiteX1689" fmla="*/ 10073353 w 12192000"/>
              <a:gd name="connsiteY1689" fmla="*/ 1864953 h 6470305"/>
              <a:gd name="connsiteX1690" fmla="*/ 9978201 w 12192000"/>
              <a:gd name="connsiteY1690" fmla="*/ 1769800 h 6470305"/>
              <a:gd name="connsiteX1691" fmla="*/ 10073353 w 12192000"/>
              <a:gd name="connsiteY1691" fmla="*/ 1674648 h 6470305"/>
              <a:gd name="connsiteX1692" fmla="*/ 9654684 w 12192000"/>
              <a:gd name="connsiteY1692" fmla="*/ 1674648 h 6470305"/>
              <a:gd name="connsiteX1693" fmla="*/ 9749836 w 12192000"/>
              <a:gd name="connsiteY1693" fmla="*/ 1769800 h 6470305"/>
              <a:gd name="connsiteX1694" fmla="*/ 9654684 w 12192000"/>
              <a:gd name="connsiteY1694" fmla="*/ 1864953 h 6470305"/>
              <a:gd name="connsiteX1695" fmla="*/ 9559532 w 12192000"/>
              <a:gd name="connsiteY1695" fmla="*/ 1769800 h 6470305"/>
              <a:gd name="connsiteX1696" fmla="*/ 9654684 w 12192000"/>
              <a:gd name="connsiteY1696" fmla="*/ 1674648 h 6470305"/>
              <a:gd name="connsiteX1697" fmla="*/ 9236015 w 12192000"/>
              <a:gd name="connsiteY1697" fmla="*/ 1674648 h 6470305"/>
              <a:gd name="connsiteX1698" fmla="*/ 9331167 w 12192000"/>
              <a:gd name="connsiteY1698" fmla="*/ 1769800 h 6470305"/>
              <a:gd name="connsiteX1699" fmla="*/ 9236015 w 12192000"/>
              <a:gd name="connsiteY1699" fmla="*/ 1864953 h 6470305"/>
              <a:gd name="connsiteX1700" fmla="*/ 9140863 w 12192000"/>
              <a:gd name="connsiteY1700" fmla="*/ 1769800 h 6470305"/>
              <a:gd name="connsiteX1701" fmla="*/ 9236015 w 12192000"/>
              <a:gd name="connsiteY1701" fmla="*/ 1674648 h 6470305"/>
              <a:gd name="connsiteX1702" fmla="*/ 8817346 w 12192000"/>
              <a:gd name="connsiteY1702" fmla="*/ 1674648 h 6470305"/>
              <a:gd name="connsiteX1703" fmla="*/ 8912498 w 12192000"/>
              <a:gd name="connsiteY1703" fmla="*/ 1769800 h 6470305"/>
              <a:gd name="connsiteX1704" fmla="*/ 8817346 w 12192000"/>
              <a:gd name="connsiteY1704" fmla="*/ 1864953 h 6470305"/>
              <a:gd name="connsiteX1705" fmla="*/ 8722194 w 12192000"/>
              <a:gd name="connsiteY1705" fmla="*/ 1769800 h 6470305"/>
              <a:gd name="connsiteX1706" fmla="*/ 8817346 w 12192000"/>
              <a:gd name="connsiteY1706" fmla="*/ 1674648 h 6470305"/>
              <a:gd name="connsiteX1707" fmla="*/ 8398677 w 12192000"/>
              <a:gd name="connsiteY1707" fmla="*/ 1674648 h 6470305"/>
              <a:gd name="connsiteX1708" fmla="*/ 8493829 w 12192000"/>
              <a:gd name="connsiteY1708" fmla="*/ 1769800 h 6470305"/>
              <a:gd name="connsiteX1709" fmla="*/ 8398677 w 12192000"/>
              <a:gd name="connsiteY1709" fmla="*/ 1864953 h 6470305"/>
              <a:gd name="connsiteX1710" fmla="*/ 8303526 w 12192000"/>
              <a:gd name="connsiteY1710" fmla="*/ 1769800 h 6470305"/>
              <a:gd name="connsiteX1711" fmla="*/ 8398677 w 12192000"/>
              <a:gd name="connsiteY1711" fmla="*/ 1674648 h 6470305"/>
              <a:gd name="connsiteX1712" fmla="*/ 7980009 w 12192000"/>
              <a:gd name="connsiteY1712" fmla="*/ 1674648 h 6470305"/>
              <a:gd name="connsiteX1713" fmla="*/ 8075161 w 12192000"/>
              <a:gd name="connsiteY1713" fmla="*/ 1769800 h 6470305"/>
              <a:gd name="connsiteX1714" fmla="*/ 7980009 w 12192000"/>
              <a:gd name="connsiteY1714" fmla="*/ 1864953 h 6470305"/>
              <a:gd name="connsiteX1715" fmla="*/ 7884857 w 12192000"/>
              <a:gd name="connsiteY1715" fmla="*/ 1769800 h 6470305"/>
              <a:gd name="connsiteX1716" fmla="*/ 7980009 w 12192000"/>
              <a:gd name="connsiteY1716" fmla="*/ 1674648 h 6470305"/>
              <a:gd name="connsiteX1717" fmla="*/ 7561340 w 12192000"/>
              <a:gd name="connsiteY1717" fmla="*/ 1674648 h 6470305"/>
              <a:gd name="connsiteX1718" fmla="*/ 7656492 w 12192000"/>
              <a:gd name="connsiteY1718" fmla="*/ 1769800 h 6470305"/>
              <a:gd name="connsiteX1719" fmla="*/ 7561340 w 12192000"/>
              <a:gd name="connsiteY1719" fmla="*/ 1864953 h 6470305"/>
              <a:gd name="connsiteX1720" fmla="*/ 7466188 w 12192000"/>
              <a:gd name="connsiteY1720" fmla="*/ 1769800 h 6470305"/>
              <a:gd name="connsiteX1721" fmla="*/ 7561340 w 12192000"/>
              <a:gd name="connsiteY1721" fmla="*/ 1674648 h 6470305"/>
              <a:gd name="connsiteX1722" fmla="*/ 7142671 w 12192000"/>
              <a:gd name="connsiteY1722" fmla="*/ 1674648 h 6470305"/>
              <a:gd name="connsiteX1723" fmla="*/ 7237823 w 12192000"/>
              <a:gd name="connsiteY1723" fmla="*/ 1769800 h 6470305"/>
              <a:gd name="connsiteX1724" fmla="*/ 7142671 w 12192000"/>
              <a:gd name="connsiteY1724" fmla="*/ 1864953 h 6470305"/>
              <a:gd name="connsiteX1725" fmla="*/ 7047519 w 12192000"/>
              <a:gd name="connsiteY1725" fmla="*/ 1769800 h 6470305"/>
              <a:gd name="connsiteX1726" fmla="*/ 7142671 w 12192000"/>
              <a:gd name="connsiteY1726" fmla="*/ 1674648 h 6470305"/>
              <a:gd name="connsiteX1727" fmla="*/ 6724002 w 12192000"/>
              <a:gd name="connsiteY1727" fmla="*/ 1674648 h 6470305"/>
              <a:gd name="connsiteX1728" fmla="*/ 6819154 w 12192000"/>
              <a:gd name="connsiteY1728" fmla="*/ 1769800 h 6470305"/>
              <a:gd name="connsiteX1729" fmla="*/ 6724002 w 12192000"/>
              <a:gd name="connsiteY1729" fmla="*/ 1864953 h 6470305"/>
              <a:gd name="connsiteX1730" fmla="*/ 6628850 w 12192000"/>
              <a:gd name="connsiteY1730" fmla="*/ 1769800 h 6470305"/>
              <a:gd name="connsiteX1731" fmla="*/ 6724002 w 12192000"/>
              <a:gd name="connsiteY1731" fmla="*/ 1674648 h 6470305"/>
              <a:gd name="connsiteX1732" fmla="*/ 6305333 w 12192000"/>
              <a:gd name="connsiteY1732" fmla="*/ 1674648 h 6470305"/>
              <a:gd name="connsiteX1733" fmla="*/ 6400485 w 12192000"/>
              <a:gd name="connsiteY1733" fmla="*/ 1769800 h 6470305"/>
              <a:gd name="connsiteX1734" fmla="*/ 6305333 w 12192000"/>
              <a:gd name="connsiteY1734" fmla="*/ 1864953 h 6470305"/>
              <a:gd name="connsiteX1735" fmla="*/ 6210181 w 12192000"/>
              <a:gd name="connsiteY1735" fmla="*/ 1769800 h 6470305"/>
              <a:gd name="connsiteX1736" fmla="*/ 6305333 w 12192000"/>
              <a:gd name="connsiteY1736" fmla="*/ 1674648 h 6470305"/>
              <a:gd name="connsiteX1737" fmla="*/ 5886664 w 12192000"/>
              <a:gd name="connsiteY1737" fmla="*/ 1674648 h 6470305"/>
              <a:gd name="connsiteX1738" fmla="*/ 5981816 w 12192000"/>
              <a:gd name="connsiteY1738" fmla="*/ 1769800 h 6470305"/>
              <a:gd name="connsiteX1739" fmla="*/ 5886664 w 12192000"/>
              <a:gd name="connsiteY1739" fmla="*/ 1864953 h 6470305"/>
              <a:gd name="connsiteX1740" fmla="*/ 5791512 w 12192000"/>
              <a:gd name="connsiteY1740" fmla="*/ 1769800 h 6470305"/>
              <a:gd name="connsiteX1741" fmla="*/ 5886664 w 12192000"/>
              <a:gd name="connsiteY1741" fmla="*/ 1674648 h 6470305"/>
              <a:gd name="connsiteX1742" fmla="*/ 5467994 w 12192000"/>
              <a:gd name="connsiteY1742" fmla="*/ 1674648 h 6470305"/>
              <a:gd name="connsiteX1743" fmla="*/ 5563146 w 12192000"/>
              <a:gd name="connsiteY1743" fmla="*/ 1769800 h 6470305"/>
              <a:gd name="connsiteX1744" fmla="*/ 5467994 w 12192000"/>
              <a:gd name="connsiteY1744" fmla="*/ 1864953 h 6470305"/>
              <a:gd name="connsiteX1745" fmla="*/ 5372842 w 12192000"/>
              <a:gd name="connsiteY1745" fmla="*/ 1769800 h 6470305"/>
              <a:gd name="connsiteX1746" fmla="*/ 5467994 w 12192000"/>
              <a:gd name="connsiteY1746" fmla="*/ 1674648 h 6470305"/>
              <a:gd name="connsiteX1747" fmla="*/ 5049325 w 12192000"/>
              <a:gd name="connsiteY1747" fmla="*/ 1674648 h 6470305"/>
              <a:gd name="connsiteX1748" fmla="*/ 5144478 w 12192000"/>
              <a:gd name="connsiteY1748" fmla="*/ 1769800 h 6470305"/>
              <a:gd name="connsiteX1749" fmla="*/ 5049325 w 12192000"/>
              <a:gd name="connsiteY1749" fmla="*/ 1864953 h 6470305"/>
              <a:gd name="connsiteX1750" fmla="*/ 4954173 w 12192000"/>
              <a:gd name="connsiteY1750" fmla="*/ 1769800 h 6470305"/>
              <a:gd name="connsiteX1751" fmla="*/ 5049325 w 12192000"/>
              <a:gd name="connsiteY1751" fmla="*/ 1674648 h 6470305"/>
              <a:gd name="connsiteX1752" fmla="*/ 4630656 w 12192000"/>
              <a:gd name="connsiteY1752" fmla="*/ 1674648 h 6470305"/>
              <a:gd name="connsiteX1753" fmla="*/ 4725808 w 12192000"/>
              <a:gd name="connsiteY1753" fmla="*/ 1769800 h 6470305"/>
              <a:gd name="connsiteX1754" fmla="*/ 4630656 w 12192000"/>
              <a:gd name="connsiteY1754" fmla="*/ 1864953 h 6470305"/>
              <a:gd name="connsiteX1755" fmla="*/ 4535504 w 12192000"/>
              <a:gd name="connsiteY1755" fmla="*/ 1769800 h 6470305"/>
              <a:gd name="connsiteX1756" fmla="*/ 4630656 w 12192000"/>
              <a:gd name="connsiteY1756" fmla="*/ 1674648 h 6470305"/>
              <a:gd name="connsiteX1757" fmla="*/ 4211987 w 12192000"/>
              <a:gd name="connsiteY1757" fmla="*/ 1674648 h 6470305"/>
              <a:gd name="connsiteX1758" fmla="*/ 4307139 w 12192000"/>
              <a:gd name="connsiteY1758" fmla="*/ 1769800 h 6470305"/>
              <a:gd name="connsiteX1759" fmla="*/ 4211987 w 12192000"/>
              <a:gd name="connsiteY1759" fmla="*/ 1864953 h 6470305"/>
              <a:gd name="connsiteX1760" fmla="*/ 4116835 w 12192000"/>
              <a:gd name="connsiteY1760" fmla="*/ 1769800 h 6470305"/>
              <a:gd name="connsiteX1761" fmla="*/ 4211987 w 12192000"/>
              <a:gd name="connsiteY1761" fmla="*/ 1674648 h 6470305"/>
              <a:gd name="connsiteX1762" fmla="*/ 3793436 w 12192000"/>
              <a:gd name="connsiteY1762" fmla="*/ 1674648 h 6470305"/>
              <a:gd name="connsiteX1763" fmla="*/ 3888470 w 12192000"/>
              <a:gd name="connsiteY1763" fmla="*/ 1769800 h 6470305"/>
              <a:gd name="connsiteX1764" fmla="*/ 3793436 w 12192000"/>
              <a:gd name="connsiteY1764" fmla="*/ 1864953 h 6470305"/>
              <a:gd name="connsiteX1765" fmla="*/ 3698284 w 12192000"/>
              <a:gd name="connsiteY1765" fmla="*/ 1769800 h 6470305"/>
              <a:gd name="connsiteX1766" fmla="*/ 3793436 w 12192000"/>
              <a:gd name="connsiteY1766" fmla="*/ 1674648 h 6470305"/>
              <a:gd name="connsiteX1767" fmla="*/ 3374758 w 12192000"/>
              <a:gd name="connsiteY1767" fmla="*/ 1674648 h 6470305"/>
              <a:gd name="connsiteX1768" fmla="*/ 3469916 w 12192000"/>
              <a:gd name="connsiteY1768" fmla="*/ 1769800 h 6470305"/>
              <a:gd name="connsiteX1769" fmla="*/ 3374758 w 12192000"/>
              <a:gd name="connsiteY1769" fmla="*/ 1864953 h 6470305"/>
              <a:gd name="connsiteX1770" fmla="*/ 3279604 w 12192000"/>
              <a:gd name="connsiteY1770" fmla="*/ 1769800 h 6470305"/>
              <a:gd name="connsiteX1771" fmla="*/ 3374758 w 12192000"/>
              <a:gd name="connsiteY1771" fmla="*/ 1674648 h 6470305"/>
              <a:gd name="connsiteX1772" fmla="*/ 2956081 w 12192000"/>
              <a:gd name="connsiteY1772" fmla="*/ 1674648 h 6470305"/>
              <a:gd name="connsiteX1773" fmla="*/ 3051237 w 12192000"/>
              <a:gd name="connsiteY1773" fmla="*/ 1769800 h 6470305"/>
              <a:gd name="connsiteX1774" fmla="*/ 2956081 w 12192000"/>
              <a:gd name="connsiteY1774" fmla="*/ 1864953 h 6470305"/>
              <a:gd name="connsiteX1775" fmla="*/ 2860924 w 12192000"/>
              <a:gd name="connsiteY1775" fmla="*/ 1769800 h 6470305"/>
              <a:gd name="connsiteX1776" fmla="*/ 2956081 w 12192000"/>
              <a:gd name="connsiteY1776" fmla="*/ 1674648 h 6470305"/>
              <a:gd name="connsiteX1777" fmla="*/ 2537398 w 12192000"/>
              <a:gd name="connsiteY1777" fmla="*/ 1674648 h 6470305"/>
              <a:gd name="connsiteX1778" fmla="*/ 2632560 w 12192000"/>
              <a:gd name="connsiteY1778" fmla="*/ 1769800 h 6470305"/>
              <a:gd name="connsiteX1779" fmla="*/ 2537398 w 12192000"/>
              <a:gd name="connsiteY1779" fmla="*/ 1864953 h 6470305"/>
              <a:gd name="connsiteX1780" fmla="*/ 2442246 w 12192000"/>
              <a:gd name="connsiteY1780" fmla="*/ 1769800 h 6470305"/>
              <a:gd name="connsiteX1781" fmla="*/ 2537398 w 12192000"/>
              <a:gd name="connsiteY1781" fmla="*/ 1674648 h 6470305"/>
              <a:gd name="connsiteX1782" fmla="*/ 2118728 w 12192000"/>
              <a:gd name="connsiteY1782" fmla="*/ 1674648 h 6470305"/>
              <a:gd name="connsiteX1783" fmla="*/ 2213881 w 12192000"/>
              <a:gd name="connsiteY1783" fmla="*/ 1769800 h 6470305"/>
              <a:gd name="connsiteX1784" fmla="*/ 2118728 w 12192000"/>
              <a:gd name="connsiteY1784" fmla="*/ 1864953 h 6470305"/>
              <a:gd name="connsiteX1785" fmla="*/ 2023573 w 12192000"/>
              <a:gd name="connsiteY1785" fmla="*/ 1769800 h 6470305"/>
              <a:gd name="connsiteX1786" fmla="*/ 2118728 w 12192000"/>
              <a:gd name="connsiteY1786" fmla="*/ 1674648 h 6470305"/>
              <a:gd name="connsiteX1787" fmla="*/ 1700050 w 12192000"/>
              <a:gd name="connsiteY1787" fmla="*/ 1674648 h 6470305"/>
              <a:gd name="connsiteX1788" fmla="*/ 1795202 w 12192000"/>
              <a:gd name="connsiteY1788" fmla="*/ 1769800 h 6470305"/>
              <a:gd name="connsiteX1789" fmla="*/ 1700050 w 12192000"/>
              <a:gd name="connsiteY1789" fmla="*/ 1864953 h 6470305"/>
              <a:gd name="connsiteX1790" fmla="*/ 1604890 w 12192000"/>
              <a:gd name="connsiteY1790" fmla="*/ 1769800 h 6470305"/>
              <a:gd name="connsiteX1791" fmla="*/ 1700050 w 12192000"/>
              <a:gd name="connsiteY1791" fmla="*/ 1674648 h 6470305"/>
              <a:gd name="connsiteX1792" fmla="*/ 1281369 w 12192000"/>
              <a:gd name="connsiteY1792" fmla="*/ 1674648 h 6470305"/>
              <a:gd name="connsiteX1793" fmla="*/ 1376522 w 12192000"/>
              <a:gd name="connsiteY1793" fmla="*/ 1769800 h 6470305"/>
              <a:gd name="connsiteX1794" fmla="*/ 1281369 w 12192000"/>
              <a:gd name="connsiteY1794" fmla="*/ 1864953 h 6470305"/>
              <a:gd name="connsiteX1795" fmla="*/ 1186218 w 12192000"/>
              <a:gd name="connsiteY1795" fmla="*/ 1769800 h 6470305"/>
              <a:gd name="connsiteX1796" fmla="*/ 1281369 w 12192000"/>
              <a:gd name="connsiteY1796" fmla="*/ 1674648 h 6470305"/>
              <a:gd name="connsiteX1797" fmla="*/ 862703 w 12192000"/>
              <a:gd name="connsiteY1797" fmla="*/ 1674648 h 6470305"/>
              <a:gd name="connsiteX1798" fmla="*/ 957854 w 12192000"/>
              <a:gd name="connsiteY1798" fmla="*/ 1769800 h 6470305"/>
              <a:gd name="connsiteX1799" fmla="*/ 862703 w 12192000"/>
              <a:gd name="connsiteY1799" fmla="*/ 1864953 h 6470305"/>
              <a:gd name="connsiteX1800" fmla="*/ 767551 w 12192000"/>
              <a:gd name="connsiteY1800" fmla="*/ 1769800 h 6470305"/>
              <a:gd name="connsiteX1801" fmla="*/ 862703 w 12192000"/>
              <a:gd name="connsiteY1801" fmla="*/ 1674648 h 6470305"/>
              <a:gd name="connsiteX1802" fmla="*/ 444037 w 12192000"/>
              <a:gd name="connsiteY1802" fmla="*/ 1674648 h 6470305"/>
              <a:gd name="connsiteX1803" fmla="*/ 539190 w 12192000"/>
              <a:gd name="connsiteY1803" fmla="*/ 1769800 h 6470305"/>
              <a:gd name="connsiteX1804" fmla="*/ 444037 w 12192000"/>
              <a:gd name="connsiteY1804" fmla="*/ 1864953 h 6470305"/>
              <a:gd name="connsiteX1805" fmla="*/ 348885 w 12192000"/>
              <a:gd name="connsiteY1805" fmla="*/ 1769800 h 6470305"/>
              <a:gd name="connsiteX1806" fmla="*/ 444037 w 12192000"/>
              <a:gd name="connsiteY1806" fmla="*/ 1674648 h 6470305"/>
              <a:gd name="connsiteX1807" fmla="*/ 25368 w 12192000"/>
              <a:gd name="connsiteY1807" fmla="*/ 1674648 h 6470305"/>
              <a:gd name="connsiteX1808" fmla="*/ 120521 w 12192000"/>
              <a:gd name="connsiteY1808" fmla="*/ 1769800 h 6470305"/>
              <a:gd name="connsiteX1809" fmla="*/ 25368 w 12192000"/>
              <a:gd name="connsiteY1809" fmla="*/ 1864953 h 6470305"/>
              <a:gd name="connsiteX1810" fmla="*/ 0 w 12192000"/>
              <a:gd name="connsiteY1810" fmla="*/ 1859831 h 6470305"/>
              <a:gd name="connsiteX1811" fmla="*/ 0 w 12192000"/>
              <a:gd name="connsiteY1811" fmla="*/ 1679770 h 6470305"/>
              <a:gd name="connsiteX1812" fmla="*/ 12166698 w 12192000"/>
              <a:gd name="connsiteY1812" fmla="*/ 1256004 h 6470305"/>
              <a:gd name="connsiteX1813" fmla="*/ 12192000 w 12192000"/>
              <a:gd name="connsiteY1813" fmla="*/ 1261113 h 6470305"/>
              <a:gd name="connsiteX1814" fmla="*/ 12192000 w 12192000"/>
              <a:gd name="connsiteY1814" fmla="*/ 1441198 h 6470305"/>
              <a:gd name="connsiteX1815" fmla="*/ 12166698 w 12192000"/>
              <a:gd name="connsiteY1815" fmla="*/ 1446306 h 6470305"/>
              <a:gd name="connsiteX1816" fmla="*/ 12071546 w 12192000"/>
              <a:gd name="connsiteY1816" fmla="*/ 1351155 h 6470305"/>
              <a:gd name="connsiteX1817" fmla="*/ 12166698 w 12192000"/>
              <a:gd name="connsiteY1817" fmla="*/ 1256004 h 6470305"/>
              <a:gd name="connsiteX1818" fmla="*/ 11748029 w 12192000"/>
              <a:gd name="connsiteY1818" fmla="*/ 1256004 h 6470305"/>
              <a:gd name="connsiteX1819" fmla="*/ 11843181 w 12192000"/>
              <a:gd name="connsiteY1819" fmla="*/ 1351155 h 6470305"/>
              <a:gd name="connsiteX1820" fmla="*/ 11748029 w 12192000"/>
              <a:gd name="connsiteY1820" fmla="*/ 1446306 h 6470305"/>
              <a:gd name="connsiteX1821" fmla="*/ 11652877 w 12192000"/>
              <a:gd name="connsiteY1821" fmla="*/ 1351155 h 6470305"/>
              <a:gd name="connsiteX1822" fmla="*/ 11748029 w 12192000"/>
              <a:gd name="connsiteY1822" fmla="*/ 1256004 h 6470305"/>
              <a:gd name="connsiteX1823" fmla="*/ 11329360 w 12192000"/>
              <a:gd name="connsiteY1823" fmla="*/ 1256004 h 6470305"/>
              <a:gd name="connsiteX1824" fmla="*/ 11424512 w 12192000"/>
              <a:gd name="connsiteY1824" fmla="*/ 1351155 h 6470305"/>
              <a:gd name="connsiteX1825" fmla="*/ 11329360 w 12192000"/>
              <a:gd name="connsiteY1825" fmla="*/ 1446306 h 6470305"/>
              <a:gd name="connsiteX1826" fmla="*/ 11234208 w 12192000"/>
              <a:gd name="connsiteY1826" fmla="*/ 1351155 h 6470305"/>
              <a:gd name="connsiteX1827" fmla="*/ 11329360 w 12192000"/>
              <a:gd name="connsiteY1827" fmla="*/ 1256004 h 6470305"/>
              <a:gd name="connsiteX1828" fmla="*/ 10910691 w 12192000"/>
              <a:gd name="connsiteY1828" fmla="*/ 1256004 h 6470305"/>
              <a:gd name="connsiteX1829" fmla="*/ 11005843 w 12192000"/>
              <a:gd name="connsiteY1829" fmla="*/ 1351155 h 6470305"/>
              <a:gd name="connsiteX1830" fmla="*/ 10910691 w 12192000"/>
              <a:gd name="connsiteY1830" fmla="*/ 1446306 h 6470305"/>
              <a:gd name="connsiteX1831" fmla="*/ 10815539 w 12192000"/>
              <a:gd name="connsiteY1831" fmla="*/ 1351155 h 6470305"/>
              <a:gd name="connsiteX1832" fmla="*/ 10910691 w 12192000"/>
              <a:gd name="connsiteY1832" fmla="*/ 1256004 h 6470305"/>
              <a:gd name="connsiteX1833" fmla="*/ 10492022 w 12192000"/>
              <a:gd name="connsiteY1833" fmla="*/ 1256004 h 6470305"/>
              <a:gd name="connsiteX1834" fmla="*/ 10587174 w 12192000"/>
              <a:gd name="connsiteY1834" fmla="*/ 1351155 h 6470305"/>
              <a:gd name="connsiteX1835" fmla="*/ 10492022 w 12192000"/>
              <a:gd name="connsiteY1835" fmla="*/ 1446306 h 6470305"/>
              <a:gd name="connsiteX1836" fmla="*/ 10396870 w 12192000"/>
              <a:gd name="connsiteY1836" fmla="*/ 1351155 h 6470305"/>
              <a:gd name="connsiteX1837" fmla="*/ 10492022 w 12192000"/>
              <a:gd name="connsiteY1837" fmla="*/ 1256004 h 6470305"/>
              <a:gd name="connsiteX1838" fmla="*/ 10073353 w 12192000"/>
              <a:gd name="connsiteY1838" fmla="*/ 1256004 h 6470305"/>
              <a:gd name="connsiteX1839" fmla="*/ 10168505 w 12192000"/>
              <a:gd name="connsiteY1839" fmla="*/ 1351155 h 6470305"/>
              <a:gd name="connsiteX1840" fmla="*/ 10073353 w 12192000"/>
              <a:gd name="connsiteY1840" fmla="*/ 1446306 h 6470305"/>
              <a:gd name="connsiteX1841" fmla="*/ 9978201 w 12192000"/>
              <a:gd name="connsiteY1841" fmla="*/ 1351155 h 6470305"/>
              <a:gd name="connsiteX1842" fmla="*/ 10073353 w 12192000"/>
              <a:gd name="connsiteY1842" fmla="*/ 1256004 h 6470305"/>
              <a:gd name="connsiteX1843" fmla="*/ 9654684 w 12192000"/>
              <a:gd name="connsiteY1843" fmla="*/ 1256004 h 6470305"/>
              <a:gd name="connsiteX1844" fmla="*/ 9749836 w 12192000"/>
              <a:gd name="connsiteY1844" fmla="*/ 1351155 h 6470305"/>
              <a:gd name="connsiteX1845" fmla="*/ 9654684 w 12192000"/>
              <a:gd name="connsiteY1845" fmla="*/ 1446306 h 6470305"/>
              <a:gd name="connsiteX1846" fmla="*/ 9559532 w 12192000"/>
              <a:gd name="connsiteY1846" fmla="*/ 1351155 h 6470305"/>
              <a:gd name="connsiteX1847" fmla="*/ 9654684 w 12192000"/>
              <a:gd name="connsiteY1847" fmla="*/ 1256004 h 6470305"/>
              <a:gd name="connsiteX1848" fmla="*/ 9236015 w 12192000"/>
              <a:gd name="connsiteY1848" fmla="*/ 1256004 h 6470305"/>
              <a:gd name="connsiteX1849" fmla="*/ 9331167 w 12192000"/>
              <a:gd name="connsiteY1849" fmla="*/ 1351155 h 6470305"/>
              <a:gd name="connsiteX1850" fmla="*/ 9236015 w 12192000"/>
              <a:gd name="connsiteY1850" fmla="*/ 1446306 h 6470305"/>
              <a:gd name="connsiteX1851" fmla="*/ 9140863 w 12192000"/>
              <a:gd name="connsiteY1851" fmla="*/ 1351155 h 6470305"/>
              <a:gd name="connsiteX1852" fmla="*/ 9236015 w 12192000"/>
              <a:gd name="connsiteY1852" fmla="*/ 1256004 h 6470305"/>
              <a:gd name="connsiteX1853" fmla="*/ 8817346 w 12192000"/>
              <a:gd name="connsiteY1853" fmla="*/ 1256004 h 6470305"/>
              <a:gd name="connsiteX1854" fmla="*/ 8912498 w 12192000"/>
              <a:gd name="connsiteY1854" fmla="*/ 1351155 h 6470305"/>
              <a:gd name="connsiteX1855" fmla="*/ 8817346 w 12192000"/>
              <a:gd name="connsiteY1855" fmla="*/ 1446306 h 6470305"/>
              <a:gd name="connsiteX1856" fmla="*/ 8722194 w 12192000"/>
              <a:gd name="connsiteY1856" fmla="*/ 1351155 h 6470305"/>
              <a:gd name="connsiteX1857" fmla="*/ 8817346 w 12192000"/>
              <a:gd name="connsiteY1857" fmla="*/ 1256004 h 6470305"/>
              <a:gd name="connsiteX1858" fmla="*/ 8398677 w 12192000"/>
              <a:gd name="connsiteY1858" fmla="*/ 1256004 h 6470305"/>
              <a:gd name="connsiteX1859" fmla="*/ 8493829 w 12192000"/>
              <a:gd name="connsiteY1859" fmla="*/ 1351155 h 6470305"/>
              <a:gd name="connsiteX1860" fmla="*/ 8398677 w 12192000"/>
              <a:gd name="connsiteY1860" fmla="*/ 1446306 h 6470305"/>
              <a:gd name="connsiteX1861" fmla="*/ 8303526 w 12192000"/>
              <a:gd name="connsiteY1861" fmla="*/ 1351155 h 6470305"/>
              <a:gd name="connsiteX1862" fmla="*/ 8398677 w 12192000"/>
              <a:gd name="connsiteY1862" fmla="*/ 1256004 h 6470305"/>
              <a:gd name="connsiteX1863" fmla="*/ 7980009 w 12192000"/>
              <a:gd name="connsiteY1863" fmla="*/ 1256004 h 6470305"/>
              <a:gd name="connsiteX1864" fmla="*/ 8075161 w 12192000"/>
              <a:gd name="connsiteY1864" fmla="*/ 1351155 h 6470305"/>
              <a:gd name="connsiteX1865" fmla="*/ 7980009 w 12192000"/>
              <a:gd name="connsiteY1865" fmla="*/ 1446306 h 6470305"/>
              <a:gd name="connsiteX1866" fmla="*/ 7884857 w 12192000"/>
              <a:gd name="connsiteY1866" fmla="*/ 1351155 h 6470305"/>
              <a:gd name="connsiteX1867" fmla="*/ 7980009 w 12192000"/>
              <a:gd name="connsiteY1867" fmla="*/ 1256004 h 6470305"/>
              <a:gd name="connsiteX1868" fmla="*/ 7561340 w 12192000"/>
              <a:gd name="connsiteY1868" fmla="*/ 1256004 h 6470305"/>
              <a:gd name="connsiteX1869" fmla="*/ 7656492 w 12192000"/>
              <a:gd name="connsiteY1869" fmla="*/ 1351155 h 6470305"/>
              <a:gd name="connsiteX1870" fmla="*/ 7561340 w 12192000"/>
              <a:gd name="connsiteY1870" fmla="*/ 1446306 h 6470305"/>
              <a:gd name="connsiteX1871" fmla="*/ 7466188 w 12192000"/>
              <a:gd name="connsiteY1871" fmla="*/ 1351155 h 6470305"/>
              <a:gd name="connsiteX1872" fmla="*/ 7561340 w 12192000"/>
              <a:gd name="connsiteY1872" fmla="*/ 1256004 h 6470305"/>
              <a:gd name="connsiteX1873" fmla="*/ 7142671 w 12192000"/>
              <a:gd name="connsiteY1873" fmla="*/ 1256004 h 6470305"/>
              <a:gd name="connsiteX1874" fmla="*/ 7237823 w 12192000"/>
              <a:gd name="connsiteY1874" fmla="*/ 1351155 h 6470305"/>
              <a:gd name="connsiteX1875" fmla="*/ 7142671 w 12192000"/>
              <a:gd name="connsiteY1875" fmla="*/ 1446306 h 6470305"/>
              <a:gd name="connsiteX1876" fmla="*/ 7047519 w 12192000"/>
              <a:gd name="connsiteY1876" fmla="*/ 1351155 h 6470305"/>
              <a:gd name="connsiteX1877" fmla="*/ 7142671 w 12192000"/>
              <a:gd name="connsiteY1877" fmla="*/ 1256004 h 6470305"/>
              <a:gd name="connsiteX1878" fmla="*/ 6724002 w 12192000"/>
              <a:gd name="connsiteY1878" fmla="*/ 1256004 h 6470305"/>
              <a:gd name="connsiteX1879" fmla="*/ 6819154 w 12192000"/>
              <a:gd name="connsiteY1879" fmla="*/ 1351155 h 6470305"/>
              <a:gd name="connsiteX1880" fmla="*/ 6724002 w 12192000"/>
              <a:gd name="connsiteY1880" fmla="*/ 1446306 h 6470305"/>
              <a:gd name="connsiteX1881" fmla="*/ 6628850 w 12192000"/>
              <a:gd name="connsiteY1881" fmla="*/ 1351155 h 6470305"/>
              <a:gd name="connsiteX1882" fmla="*/ 6724002 w 12192000"/>
              <a:gd name="connsiteY1882" fmla="*/ 1256004 h 6470305"/>
              <a:gd name="connsiteX1883" fmla="*/ 6305333 w 12192000"/>
              <a:gd name="connsiteY1883" fmla="*/ 1256004 h 6470305"/>
              <a:gd name="connsiteX1884" fmla="*/ 6400485 w 12192000"/>
              <a:gd name="connsiteY1884" fmla="*/ 1351155 h 6470305"/>
              <a:gd name="connsiteX1885" fmla="*/ 6305333 w 12192000"/>
              <a:gd name="connsiteY1885" fmla="*/ 1446306 h 6470305"/>
              <a:gd name="connsiteX1886" fmla="*/ 6210181 w 12192000"/>
              <a:gd name="connsiteY1886" fmla="*/ 1351155 h 6470305"/>
              <a:gd name="connsiteX1887" fmla="*/ 6305333 w 12192000"/>
              <a:gd name="connsiteY1887" fmla="*/ 1256004 h 6470305"/>
              <a:gd name="connsiteX1888" fmla="*/ 5886664 w 12192000"/>
              <a:gd name="connsiteY1888" fmla="*/ 1256004 h 6470305"/>
              <a:gd name="connsiteX1889" fmla="*/ 5981816 w 12192000"/>
              <a:gd name="connsiteY1889" fmla="*/ 1351155 h 6470305"/>
              <a:gd name="connsiteX1890" fmla="*/ 5886664 w 12192000"/>
              <a:gd name="connsiteY1890" fmla="*/ 1446306 h 6470305"/>
              <a:gd name="connsiteX1891" fmla="*/ 5791512 w 12192000"/>
              <a:gd name="connsiteY1891" fmla="*/ 1351155 h 6470305"/>
              <a:gd name="connsiteX1892" fmla="*/ 5886664 w 12192000"/>
              <a:gd name="connsiteY1892" fmla="*/ 1256004 h 6470305"/>
              <a:gd name="connsiteX1893" fmla="*/ 5467994 w 12192000"/>
              <a:gd name="connsiteY1893" fmla="*/ 1256004 h 6470305"/>
              <a:gd name="connsiteX1894" fmla="*/ 5563146 w 12192000"/>
              <a:gd name="connsiteY1894" fmla="*/ 1351155 h 6470305"/>
              <a:gd name="connsiteX1895" fmla="*/ 5467994 w 12192000"/>
              <a:gd name="connsiteY1895" fmla="*/ 1446306 h 6470305"/>
              <a:gd name="connsiteX1896" fmla="*/ 5372842 w 12192000"/>
              <a:gd name="connsiteY1896" fmla="*/ 1351155 h 6470305"/>
              <a:gd name="connsiteX1897" fmla="*/ 5467994 w 12192000"/>
              <a:gd name="connsiteY1897" fmla="*/ 1256004 h 6470305"/>
              <a:gd name="connsiteX1898" fmla="*/ 5049325 w 12192000"/>
              <a:gd name="connsiteY1898" fmla="*/ 1256004 h 6470305"/>
              <a:gd name="connsiteX1899" fmla="*/ 5144478 w 12192000"/>
              <a:gd name="connsiteY1899" fmla="*/ 1351155 h 6470305"/>
              <a:gd name="connsiteX1900" fmla="*/ 5049325 w 12192000"/>
              <a:gd name="connsiteY1900" fmla="*/ 1446306 h 6470305"/>
              <a:gd name="connsiteX1901" fmla="*/ 4954173 w 12192000"/>
              <a:gd name="connsiteY1901" fmla="*/ 1351155 h 6470305"/>
              <a:gd name="connsiteX1902" fmla="*/ 5049325 w 12192000"/>
              <a:gd name="connsiteY1902" fmla="*/ 1256004 h 6470305"/>
              <a:gd name="connsiteX1903" fmla="*/ 4630656 w 12192000"/>
              <a:gd name="connsiteY1903" fmla="*/ 1256004 h 6470305"/>
              <a:gd name="connsiteX1904" fmla="*/ 4725808 w 12192000"/>
              <a:gd name="connsiteY1904" fmla="*/ 1351155 h 6470305"/>
              <a:gd name="connsiteX1905" fmla="*/ 4630656 w 12192000"/>
              <a:gd name="connsiteY1905" fmla="*/ 1446306 h 6470305"/>
              <a:gd name="connsiteX1906" fmla="*/ 4535504 w 12192000"/>
              <a:gd name="connsiteY1906" fmla="*/ 1351155 h 6470305"/>
              <a:gd name="connsiteX1907" fmla="*/ 4630656 w 12192000"/>
              <a:gd name="connsiteY1907" fmla="*/ 1256004 h 6470305"/>
              <a:gd name="connsiteX1908" fmla="*/ 4211987 w 12192000"/>
              <a:gd name="connsiteY1908" fmla="*/ 1256004 h 6470305"/>
              <a:gd name="connsiteX1909" fmla="*/ 4307139 w 12192000"/>
              <a:gd name="connsiteY1909" fmla="*/ 1351155 h 6470305"/>
              <a:gd name="connsiteX1910" fmla="*/ 4211987 w 12192000"/>
              <a:gd name="connsiteY1910" fmla="*/ 1446306 h 6470305"/>
              <a:gd name="connsiteX1911" fmla="*/ 4116835 w 12192000"/>
              <a:gd name="connsiteY1911" fmla="*/ 1351155 h 6470305"/>
              <a:gd name="connsiteX1912" fmla="*/ 4211987 w 12192000"/>
              <a:gd name="connsiteY1912" fmla="*/ 1256004 h 6470305"/>
              <a:gd name="connsiteX1913" fmla="*/ 3793444 w 12192000"/>
              <a:gd name="connsiteY1913" fmla="*/ 1256004 h 6470305"/>
              <a:gd name="connsiteX1914" fmla="*/ 3888470 w 12192000"/>
              <a:gd name="connsiteY1914" fmla="*/ 1351155 h 6470305"/>
              <a:gd name="connsiteX1915" fmla="*/ 3793444 w 12192000"/>
              <a:gd name="connsiteY1915" fmla="*/ 1446306 h 6470305"/>
              <a:gd name="connsiteX1916" fmla="*/ 3698292 w 12192000"/>
              <a:gd name="connsiteY1916" fmla="*/ 1351155 h 6470305"/>
              <a:gd name="connsiteX1917" fmla="*/ 3793444 w 12192000"/>
              <a:gd name="connsiteY1917" fmla="*/ 1256004 h 6470305"/>
              <a:gd name="connsiteX1918" fmla="*/ 3374764 w 12192000"/>
              <a:gd name="connsiteY1918" fmla="*/ 1256004 h 6470305"/>
              <a:gd name="connsiteX1919" fmla="*/ 3469924 w 12192000"/>
              <a:gd name="connsiteY1919" fmla="*/ 1351155 h 6470305"/>
              <a:gd name="connsiteX1920" fmla="*/ 3374764 w 12192000"/>
              <a:gd name="connsiteY1920" fmla="*/ 1446306 h 6470305"/>
              <a:gd name="connsiteX1921" fmla="*/ 3279613 w 12192000"/>
              <a:gd name="connsiteY1921" fmla="*/ 1351155 h 6470305"/>
              <a:gd name="connsiteX1922" fmla="*/ 3374764 w 12192000"/>
              <a:gd name="connsiteY1922" fmla="*/ 1256004 h 6470305"/>
              <a:gd name="connsiteX1923" fmla="*/ 2956087 w 12192000"/>
              <a:gd name="connsiteY1923" fmla="*/ 1256004 h 6470305"/>
              <a:gd name="connsiteX1924" fmla="*/ 3051244 w 12192000"/>
              <a:gd name="connsiteY1924" fmla="*/ 1351155 h 6470305"/>
              <a:gd name="connsiteX1925" fmla="*/ 2956087 w 12192000"/>
              <a:gd name="connsiteY1925" fmla="*/ 1446306 h 6470305"/>
              <a:gd name="connsiteX1926" fmla="*/ 2860932 w 12192000"/>
              <a:gd name="connsiteY1926" fmla="*/ 1351155 h 6470305"/>
              <a:gd name="connsiteX1927" fmla="*/ 2956087 w 12192000"/>
              <a:gd name="connsiteY1927" fmla="*/ 1256004 h 6470305"/>
              <a:gd name="connsiteX1928" fmla="*/ 2537405 w 12192000"/>
              <a:gd name="connsiteY1928" fmla="*/ 1256004 h 6470305"/>
              <a:gd name="connsiteX1929" fmla="*/ 2632567 w 12192000"/>
              <a:gd name="connsiteY1929" fmla="*/ 1351155 h 6470305"/>
              <a:gd name="connsiteX1930" fmla="*/ 2537405 w 12192000"/>
              <a:gd name="connsiteY1930" fmla="*/ 1446306 h 6470305"/>
              <a:gd name="connsiteX1931" fmla="*/ 2442252 w 12192000"/>
              <a:gd name="connsiteY1931" fmla="*/ 1351155 h 6470305"/>
              <a:gd name="connsiteX1932" fmla="*/ 2537405 w 12192000"/>
              <a:gd name="connsiteY1932" fmla="*/ 1256004 h 6470305"/>
              <a:gd name="connsiteX1933" fmla="*/ 2118734 w 12192000"/>
              <a:gd name="connsiteY1933" fmla="*/ 1256004 h 6470305"/>
              <a:gd name="connsiteX1934" fmla="*/ 2213887 w 12192000"/>
              <a:gd name="connsiteY1934" fmla="*/ 1351155 h 6470305"/>
              <a:gd name="connsiteX1935" fmla="*/ 2118734 w 12192000"/>
              <a:gd name="connsiteY1935" fmla="*/ 1446306 h 6470305"/>
              <a:gd name="connsiteX1936" fmla="*/ 2023581 w 12192000"/>
              <a:gd name="connsiteY1936" fmla="*/ 1351155 h 6470305"/>
              <a:gd name="connsiteX1937" fmla="*/ 2118734 w 12192000"/>
              <a:gd name="connsiteY1937" fmla="*/ 1256004 h 6470305"/>
              <a:gd name="connsiteX1938" fmla="*/ 1700054 w 12192000"/>
              <a:gd name="connsiteY1938" fmla="*/ 1256004 h 6470305"/>
              <a:gd name="connsiteX1939" fmla="*/ 1795208 w 12192000"/>
              <a:gd name="connsiteY1939" fmla="*/ 1351155 h 6470305"/>
              <a:gd name="connsiteX1940" fmla="*/ 1700054 w 12192000"/>
              <a:gd name="connsiteY1940" fmla="*/ 1446306 h 6470305"/>
              <a:gd name="connsiteX1941" fmla="*/ 1604895 w 12192000"/>
              <a:gd name="connsiteY1941" fmla="*/ 1351155 h 6470305"/>
              <a:gd name="connsiteX1942" fmla="*/ 1700054 w 12192000"/>
              <a:gd name="connsiteY1942" fmla="*/ 1256004 h 6470305"/>
              <a:gd name="connsiteX1943" fmla="*/ 1281373 w 12192000"/>
              <a:gd name="connsiteY1943" fmla="*/ 1256004 h 6470305"/>
              <a:gd name="connsiteX1944" fmla="*/ 1376527 w 12192000"/>
              <a:gd name="connsiteY1944" fmla="*/ 1351155 h 6470305"/>
              <a:gd name="connsiteX1945" fmla="*/ 1281373 w 12192000"/>
              <a:gd name="connsiteY1945" fmla="*/ 1446306 h 6470305"/>
              <a:gd name="connsiteX1946" fmla="*/ 1186223 w 12192000"/>
              <a:gd name="connsiteY1946" fmla="*/ 1351155 h 6470305"/>
              <a:gd name="connsiteX1947" fmla="*/ 1281373 w 12192000"/>
              <a:gd name="connsiteY1947" fmla="*/ 1256004 h 6470305"/>
              <a:gd name="connsiteX1948" fmla="*/ 862708 w 12192000"/>
              <a:gd name="connsiteY1948" fmla="*/ 1256004 h 6470305"/>
              <a:gd name="connsiteX1949" fmla="*/ 957859 w 12192000"/>
              <a:gd name="connsiteY1949" fmla="*/ 1351155 h 6470305"/>
              <a:gd name="connsiteX1950" fmla="*/ 862708 w 12192000"/>
              <a:gd name="connsiteY1950" fmla="*/ 1446306 h 6470305"/>
              <a:gd name="connsiteX1951" fmla="*/ 767556 w 12192000"/>
              <a:gd name="connsiteY1951" fmla="*/ 1351155 h 6470305"/>
              <a:gd name="connsiteX1952" fmla="*/ 862708 w 12192000"/>
              <a:gd name="connsiteY1952" fmla="*/ 1256004 h 6470305"/>
              <a:gd name="connsiteX1953" fmla="*/ 444042 w 12192000"/>
              <a:gd name="connsiteY1953" fmla="*/ 1256004 h 6470305"/>
              <a:gd name="connsiteX1954" fmla="*/ 539195 w 12192000"/>
              <a:gd name="connsiteY1954" fmla="*/ 1351155 h 6470305"/>
              <a:gd name="connsiteX1955" fmla="*/ 444042 w 12192000"/>
              <a:gd name="connsiteY1955" fmla="*/ 1446306 h 6470305"/>
              <a:gd name="connsiteX1956" fmla="*/ 348889 w 12192000"/>
              <a:gd name="connsiteY1956" fmla="*/ 1351155 h 6470305"/>
              <a:gd name="connsiteX1957" fmla="*/ 444042 w 12192000"/>
              <a:gd name="connsiteY1957" fmla="*/ 1256004 h 6470305"/>
              <a:gd name="connsiteX1958" fmla="*/ 25373 w 12192000"/>
              <a:gd name="connsiteY1958" fmla="*/ 1256004 h 6470305"/>
              <a:gd name="connsiteX1959" fmla="*/ 120526 w 12192000"/>
              <a:gd name="connsiteY1959" fmla="*/ 1351155 h 6470305"/>
              <a:gd name="connsiteX1960" fmla="*/ 25373 w 12192000"/>
              <a:gd name="connsiteY1960" fmla="*/ 1446306 h 6470305"/>
              <a:gd name="connsiteX1961" fmla="*/ 0 w 12192000"/>
              <a:gd name="connsiteY1961" fmla="*/ 1441184 h 6470305"/>
              <a:gd name="connsiteX1962" fmla="*/ 0 w 12192000"/>
              <a:gd name="connsiteY1962" fmla="*/ 1261127 h 6470305"/>
              <a:gd name="connsiteX1963" fmla="*/ 12166698 w 12192000"/>
              <a:gd name="connsiteY1963" fmla="*/ 837337 h 6470305"/>
              <a:gd name="connsiteX1964" fmla="*/ 12192000 w 12192000"/>
              <a:gd name="connsiteY1964" fmla="*/ 842445 h 6470305"/>
              <a:gd name="connsiteX1965" fmla="*/ 12192000 w 12192000"/>
              <a:gd name="connsiteY1965" fmla="*/ 1022530 h 6470305"/>
              <a:gd name="connsiteX1966" fmla="*/ 12166698 w 12192000"/>
              <a:gd name="connsiteY1966" fmla="*/ 1027638 h 6470305"/>
              <a:gd name="connsiteX1967" fmla="*/ 12071546 w 12192000"/>
              <a:gd name="connsiteY1967" fmla="*/ 932489 h 6470305"/>
              <a:gd name="connsiteX1968" fmla="*/ 12166698 w 12192000"/>
              <a:gd name="connsiteY1968" fmla="*/ 837337 h 6470305"/>
              <a:gd name="connsiteX1969" fmla="*/ 11748029 w 12192000"/>
              <a:gd name="connsiteY1969" fmla="*/ 837337 h 6470305"/>
              <a:gd name="connsiteX1970" fmla="*/ 11843181 w 12192000"/>
              <a:gd name="connsiteY1970" fmla="*/ 932489 h 6470305"/>
              <a:gd name="connsiteX1971" fmla="*/ 11748029 w 12192000"/>
              <a:gd name="connsiteY1971" fmla="*/ 1027638 h 6470305"/>
              <a:gd name="connsiteX1972" fmla="*/ 11652877 w 12192000"/>
              <a:gd name="connsiteY1972" fmla="*/ 932489 h 6470305"/>
              <a:gd name="connsiteX1973" fmla="*/ 11748029 w 12192000"/>
              <a:gd name="connsiteY1973" fmla="*/ 837337 h 6470305"/>
              <a:gd name="connsiteX1974" fmla="*/ 11329360 w 12192000"/>
              <a:gd name="connsiteY1974" fmla="*/ 837337 h 6470305"/>
              <a:gd name="connsiteX1975" fmla="*/ 11424512 w 12192000"/>
              <a:gd name="connsiteY1975" fmla="*/ 932489 h 6470305"/>
              <a:gd name="connsiteX1976" fmla="*/ 11329360 w 12192000"/>
              <a:gd name="connsiteY1976" fmla="*/ 1027638 h 6470305"/>
              <a:gd name="connsiteX1977" fmla="*/ 11234208 w 12192000"/>
              <a:gd name="connsiteY1977" fmla="*/ 932489 h 6470305"/>
              <a:gd name="connsiteX1978" fmla="*/ 11329360 w 12192000"/>
              <a:gd name="connsiteY1978" fmla="*/ 837337 h 6470305"/>
              <a:gd name="connsiteX1979" fmla="*/ 10910691 w 12192000"/>
              <a:gd name="connsiteY1979" fmla="*/ 837337 h 6470305"/>
              <a:gd name="connsiteX1980" fmla="*/ 11005843 w 12192000"/>
              <a:gd name="connsiteY1980" fmla="*/ 932489 h 6470305"/>
              <a:gd name="connsiteX1981" fmla="*/ 10910691 w 12192000"/>
              <a:gd name="connsiteY1981" fmla="*/ 1027638 h 6470305"/>
              <a:gd name="connsiteX1982" fmla="*/ 10815539 w 12192000"/>
              <a:gd name="connsiteY1982" fmla="*/ 932489 h 6470305"/>
              <a:gd name="connsiteX1983" fmla="*/ 10910691 w 12192000"/>
              <a:gd name="connsiteY1983" fmla="*/ 837337 h 6470305"/>
              <a:gd name="connsiteX1984" fmla="*/ 10492022 w 12192000"/>
              <a:gd name="connsiteY1984" fmla="*/ 837337 h 6470305"/>
              <a:gd name="connsiteX1985" fmla="*/ 10587174 w 12192000"/>
              <a:gd name="connsiteY1985" fmla="*/ 932489 h 6470305"/>
              <a:gd name="connsiteX1986" fmla="*/ 10492022 w 12192000"/>
              <a:gd name="connsiteY1986" fmla="*/ 1027638 h 6470305"/>
              <a:gd name="connsiteX1987" fmla="*/ 10396870 w 12192000"/>
              <a:gd name="connsiteY1987" fmla="*/ 932489 h 6470305"/>
              <a:gd name="connsiteX1988" fmla="*/ 10492022 w 12192000"/>
              <a:gd name="connsiteY1988" fmla="*/ 837337 h 6470305"/>
              <a:gd name="connsiteX1989" fmla="*/ 10073353 w 12192000"/>
              <a:gd name="connsiteY1989" fmla="*/ 837337 h 6470305"/>
              <a:gd name="connsiteX1990" fmla="*/ 10168505 w 12192000"/>
              <a:gd name="connsiteY1990" fmla="*/ 932489 h 6470305"/>
              <a:gd name="connsiteX1991" fmla="*/ 10073353 w 12192000"/>
              <a:gd name="connsiteY1991" fmla="*/ 1027638 h 6470305"/>
              <a:gd name="connsiteX1992" fmla="*/ 9978201 w 12192000"/>
              <a:gd name="connsiteY1992" fmla="*/ 932489 h 6470305"/>
              <a:gd name="connsiteX1993" fmla="*/ 10073353 w 12192000"/>
              <a:gd name="connsiteY1993" fmla="*/ 837337 h 6470305"/>
              <a:gd name="connsiteX1994" fmla="*/ 9654684 w 12192000"/>
              <a:gd name="connsiteY1994" fmla="*/ 837337 h 6470305"/>
              <a:gd name="connsiteX1995" fmla="*/ 9749836 w 12192000"/>
              <a:gd name="connsiteY1995" fmla="*/ 932489 h 6470305"/>
              <a:gd name="connsiteX1996" fmla="*/ 9654684 w 12192000"/>
              <a:gd name="connsiteY1996" fmla="*/ 1027638 h 6470305"/>
              <a:gd name="connsiteX1997" fmla="*/ 9559532 w 12192000"/>
              <a:gd name="connsiteY1997" fmla="*/ 932489 h 6470305"/>
              <a:gd name="connsiteX1998" fmla="*/ 9654684 w 12192000"/>
              <a:gd name="connsiteY1998" fmla="*/ 837337 h 6470305"/>
              <a:gd name="connsiteX1999" fmla="*/ 9236015 w 12192000"/>
              <a:gd name="connsiteY1999" fmla="*/ 837337 h 6470305"/>
              <a:gd name="connsiteX2000" fmla="*/ 9331167 w 12192000"/>
              <a:gd name="connsiteY2000" fmla="*/ 932489 h 6470305"/>
              <a:gd name="connsiteX2001" fmla="*/ 9236015 w 12192000"/>
              <a:gd name="connsiteY2001" fmla="*/ 1027638 h 6470305"/>
              <a:gd name="connsiteX2002" fmla="*/ 9140863 w 12192000"/>
              <a:gd name="connsiteY2002" fmla="*/ 932489 h 6470305"/>
              <a:gd name="connsiteX2003" fmla="*/ 9236015 w 12192000"/>
              <a:gd name="connsiteY2003" fmla="*/ 837337 h 6470305"/>
              <a:gd name="connsiteX2004" fmla="*/ 8817346 w 12192000"/>
              <a:gd name="connsiteY2004" fmla="*/ 837337 h 6470305"/>
              <a:gd name="connsiteX2005" fmla="*/ 8912498 w 12192000"/>
              <a:gd name="connsiteY2005" fmla="*/ 932489 h 6470305"/>
              <a:gd name="connsiteX2006" fmla="*/ 8817346 w 12192000"/>
              <a:gd name="connsiteY2006" fmla="*/ 1027638 h 6470305"/>
              <a:gd name="connsiteX2007" fmla="*/ 8722194 w 12192000"/>
              <a:gd name="connsiteY2007" fmla="*/ 932489 h 6470305"/>
              <a:gd name="connsiteX2008" fmla="*/ 8817346 w 12192000"/>
              <a:gd name="connsiteY2008" fmla="*/ 837337 h 6470305"/>
              <a:gd name="connsiteX2009" fmla="*/ 8398677 w 12192000"/>
              <a:gd name="connsiteY2009" fmla="*/ 837337 h 6470305"/>
              <a:gd name="connsiteX2010" fmla="*/ 8493829 w 12192000"/>
              <a:gd name="connsiteY2010" fmla="*/ 932489 h 6470305"/>
              <a:gd name="connsiteX2011" fmla="*/ 8398677 w 12192000"/>
              <a:gd name="connsiteY2011" fmla="*/ 1027638 h 6470305"/>
              <a:gd name="connsiteX2012" fmla="*/ 8303526 w 12192000"/>
              <a:gd name="connsiteY2012" fmla="*/ 932489 h 6470305"/>
              <a:gd name="connsiteX2013" fmla="*/ 8398677 w 12192000"/>
              <a:gd name="connsiteY2013" fmla="*/ 837337 h 6470305"/>
              <a:gd name="connsiteX2014" fmla="*/ 7980009 w 12192000"/>
              <a:gd name="connsiteY2014" fmla="*/ 837337 h 6470305"/>
              <a:gd name="connsiteX2015" fmla="*/ 8075161 w 12192000"/>
              <a:gd name="connsiteY2015" fmla="*/ 932489 h 6470305"/>
              <a:gd name="connsiteX2016" fmla="*/ 7980009 w 12192000"/>
              <a:gd name="connsiteY2016" fmla="*/ 1027638 h 6470305"/>
              <a:gd name="connsiteX2017" fmla="*/ 7884857 w 12192000"/>
              <a:gd name="connsiteY2017" fmla="*/ 932489 h 6470305"/>
              <a:gd name="connsiteX2018" fmla="*/ 7980009 w 12192000"/>
              <a:gd name="connsiteY2018" fmla="*/ 837337 h 6470305"/>
              <a:gd name="connsiteX2019" fmla="*/ 7561340 w 12192000"/>
              <a:gd name="connsiteY2019" fmla="*/ 837337 h 6470305"/>
              <a:gd name="connsiteX2020" fmla="*/ 7656492 w 12192000"/>
              <a:gd name="connsiteY2020" fmla="*/ 932489 h 6470305"/>
              <a:gd name="connsiteX2021" fmla="*/ 7561340 w 12192000"/>
              <a:gd name="connsiteY2021" fmla="*/ 1027638 h 6470305"/>
              <a:gd name="connsiteX2022" fmla="*/ 7466188 w 12192000"/>
              <a:gd name="connsiteY2022" fmla="*/ 932489 h 6470305"/>
              <a:gd name="connsiteX2023" fmla="*/ 7561340 w 12192000"/>
              <a:gd name="connsiteY2023" fmla="*/ 837337 h 6470305"/>
              <a:gd name="connsiteX2024" fmla="*/ 7142671 w 12192000"/>
              <a:gd name="connsiteY2024" fmla="*/ 837337 h 6470305"/>
              <a:gd name="connsiteX2025" fmla="*/ 7237823 w 12192000"/>
              <a:gd name="connsiteY2025" fmla="*/ 932489 h 6470305"/>
              <a:gd name="connsiteX2026" fmla="*/ 7142671 w 12192000"/>
              <a:gd name="connsiteY2026" fmla="*/ 1027638 h 6470305"/>
              <a:gd name="connsiteX2027" fmla="*/ 7047519 w 12192000"/>
              <a:gd name="connsiteY2027" fmla="*/ 932489 h 6470305"/>
              <a:gd name="connsiteX2028" fmla="*/ 7142671 w 12192000"/>
              <a:gd name="connsiteY2028" fmla="*/ 837337 h 6470305"/>
              <a:gd name="connsiteX2029" fmla="*/ 6724002 w 12192000"/>
              <a:gd name="connsiteY2029" fmla="*/ 837337 h 6470305"/>
              <a:gd name="connsiteX2030" fmla="*/ 6819154 w 12192000"/>
              <a:gd name="connsiteY2030" fmla="*/ 932489 h 6470305"/>
              <a:gd name="connsiteX2031" fmla="*/ 6724002 w 12192000"/>
              <a:gd name="connsiteY2031" fmla="*/ 1027638 h 6470305"/>
              <a:gd name="connsiteX2032" fmla="*/ 6628850 w 12192000"/>
              <a:gd name="connsiteY2032" fmla="*/ 932489 h 6470305"/>
              <a:gd name="connsiteX2033" fmla="*/ 6724002 w 12192000"/>
              <a:gd name="connsiteY2033" fmla="*/ 837337 h 6470305"/>
              <a:gd name="connsiteX2034" fmla="*/ 6305333 w 12192000"/>
              <a:gd name="connsiteY2034" fmla="*/ 837337 h 6470305"/>
              <a:gd name="connsiteX2035" fmla="*/ 6400485 w 12192000"/>
              <a:gd name="connsiteY2035" fmla="*/ 932489 h 6470305"/>
              <a:gd name="connsiteX2036" fmla="*/ 6305333 w 12192000"/>
              <a:gd name="connsiteY2036" fmla="*/ 1027638 h 6470305"/>
              <a:gd name="connsiteX2037" fmla="*/ 6210181 w 12192000"/>
              <a:gd name="connsiteY2037" fmla="*/ 932489 h 6470305"/>
              <a:gd name="connsiteX2038" fmla="*/ 6305333 w 12192000"/>
              <a:gd name="connsiteY2038" fmla="*/ 837337 h 6470305"/>
              <a:gd name="connsiteX2039" fmla="*/ 5886664 w 12192000"/>
              <a:gd name="connsiteY2039" fmla="*/ 837337 h 6470305"/>
              <a:gd name="connsiteX2040" fmla="*/ 5981816 w 12192000"/>
              <a:gd name="connsiteY2040" fmla="*/ 932489 h 6470305"/>
              <a:gd name="connsiteX2041" fmla="*/ 5886664 w 12192000"/>
              <a:gd name="connsiteY2041" fmla="*/ 1027638 h 6470305"/>
              <a:gd name="connsiteX2042" fmla="*/ 5791512 w 12192000"/>
              <a:gd name="connsiteY2042" fmla="*/ 932489 h 6470305"/>
              <a:gd name="connsiteX2043" fmla="*/ 5886664 w 12192000"/>
              <a:gd name="connsiteY2043" fmla="*/ 837337 h 6470305"/>
              <a:gd name="connsiteX2044" fmla="*/ 5467994 w 12192000"/>
              <a:gd name="connsiteY2044" fmla="*/ 837337 h 6470305"/>
              <a:gd name="connsiteX2045" fmla="*/ 5563146 w 12192000"/>
              <a:gd name="connsiteY2045" fmla="*/ 932489 h 6470305"/>
              <a:gd name="connsiteX2046" fmla="*/ 5467994 w 12192000"/>
              <a:gd name="connsiteY2046" fmla="*/ 1027638 h 6470305"/>
              <a:gd name="connsiteX2047" fmla="*/ 5372842 w 12192000"/>
              <a:gd name="connsiteY2047" fmla="*/ 932489 h 6470305"/>
              <a:gd name="connsiteX2048" fmla="*/ 5467994 w 12192000"/>
              <a:gd name="connsiteY2048" fmla="*/ 837337 h 6470305"/>
              <a:gd name="connsiteX2049" fmla="*/ 5049325 w 12192000"/>
              <a:gd name="connsiteY2049" fmla="*/ 837337 h 6470305"/>
              <a:gd name="connsiteX2050" fmla="*/ 5144478 w 12192000"/>
              <a:gd name="connsiteY2050" fmla="*/ 932489 h 6470305"/>
              <a:gd name="connsiteX2051" fmla="*/ 5049325 w 12192000"/>
              <a:gd name="connsiteY2051" fmla="*/ 1027638 h 6470305"/>
              <a:gd name="connsiteX2052" fmla="*/ 4954173 w 12192000"/>
              <a:gd name="connsiteY2052" fmla="*/ 932489 h 6470305"/>
              <a:gd name="connsiteX2053" fmla="*/ 5049325 w 12192000"/>
              <a:gd name="connsiteY2053" fmla="*/ 837337 h 6470305"/>
              <a:gd name="connsiteX2054" fmla="*/ 4630656 w 12192000"/>
              <a:gd name="connsiteY2054" fmla="*/ 837337 h 6470305"/>
              <a:gd name="connsiteX2055" fmla="*/ 4725808 w 12192000"/>
              <a:gd name="connsiteY2055" fmla="*/ 932489 h 6470305"/>
              <a:gd name="connsiteX2056" fmla="*/ 4630656 w 12192000"/>
              <a:gd name="connsiteY2056" fmla="*/ 1027638 h 6470305"/>
              <a:gd name="connsiteX2057" fmla="*/ 4535504 w 12192000"/>
              <a:gd name="connsiteY2057" fmla="*/ 932489 h 6470305"/>
              <a:gd name="connsiteX2058" fmla="*/ 4630656 w 12192000"/>
              <a:gd name="connsiteY2058" fmla="*/ 837337 h 6470305"/>
              <a:gd name="connsiteX2059" fmla="*/ 4211987 w 12192000"/>
              <a:gd name="connsiteY2059" fmla="*/ 837337 h 6470305"/>
              <a:gd name="connsiteX2060" fmla="*/ 4307139 w 12192000"/>
              <a:gd name="connsiteY2060" fmla="*/ 932489 h 6470305"/>
              <a:gd name="connsiteX2061" fmla="*/ 4211987 w 12192000"/>
              <a:gd name="connsiteY2061" fmla="*/ 1027638 h 6470305"/>
              <a:gd name="connsiteX2062" fmla="*/ 4116835 w 12192000"/>
              <a:gd name="connsiteY2062" fmla="*/ 932489 h 6470305"/>
              <a:gd name="connsiteX2063" fmla="*/ 4211987 w 12192000"/>
              <a:gd name="connsiteY2063" fmla="*/ 837337 h 6470305"/>
              <a:gd name="connsiteX2064" fmla="*/ 3793453 w 12192000"/>
              <a:gd name="connsiteY2064" fmla="*/ 837337 h 6470305"/>
              <a:gd name="connsiteX2065" fmla="*/ 3888470 w 12192000"/>
              <a:gd name="connsiteY2065" fmla="*/ 932489 h 6470305"/>
              <a:gd name="connsiteX2066" fmla="*/ 3793453 w 12192000"/>
              <a:gd name="connsiteY2066" fmla="*/ 1027638 h 6470305"/>
              <a:gd name="connsiteX2067" fmla="*/ 3698302 w 12192000"/>
              <a:gd name="connsiteY2067" fmla="*/ 932489 h 6470305"/>
              <a:gd name="connsiteX2068" fmla="*/ 3793453 w 12192000"/>
              <a:gd name="connsiteY2068" fmla="*/ 837337 h 6470305"/>
              <a:gd name="connsiteX2069" fmla="*/ 3374773 w 12192000"/>
              <a:gd name="connsiteY2069" fmla="*/ 837337 h 6470305"/>
              <a:gd name="connsiteX2070" fmla="*/ 3469932 w 12192000"/>
              <a:gd name="connsiteY2070" fmla="*/ 932489 h 6470305"/>
              <a:gd name="connsiteX2071" fmla="*/ 3374773 w 12192000"/>
              <a:gd name="connsiteY2071" fmla="*/ 1027638 h 6470305"/>
              <a:gd name="connsiteX2072" fmla="*/ 3279620 w 12192000"/>
              <a:gd name="connsiteY2072" fmla="*/ 932489 h 6470305"/>
              <a:gd name="connsiteX2073" fmla="*/ 3374773 w 12192000"/>
              <a:gd name="connsiteY2073" fmla="*/ 837337 h 6470305"/>
              <a:gd name="connsiteX2074" fmla="*/ 2956095 w 12192000"/>
              <a:gd name="connsiteY2074" fmla="*/ 837337 h 6470305"/>
              <a:gd name="connsiteX2075" fmla="*/ 3051251 w 12192000"/>
              <a:gd name="connsiteY2075" fmla="*/ 932489 h 6470305"/>
              <a:gd name="connsiteX2076" fmla="*/ 2956095 w 12192000"/>
              <a:gd name="connsiteY2076" fmla="*/ 1027638 h 6470305"/>
              <a:gd name="connsiteX2077" fmla="*/ 2860939 w 12192000"/>
              <a:gd name="connsiteY2077" fmla="*/ 932489 h 6470305"/>
              <a:gd name="connsiteX2078" fmla="*/ 2956095 w 12192000"/>
              <a:gd name="connsiteY2078" fmla="*/ 837337 h 6470305"/>
              <a:gd name="connsiteX2079" fmla="*/ 2537411 w 12192000"/>
              <a:gd name="connsiteY2079" fmla="*/ 837337 h 6470305"/>
              <a:gd name="connsiteX2080" fmla="*/ 2632574 w 12192000"/>
              <a:gd name="connsiteY2080" fmla="*/ 932489 h 6470305"/>
              <a:gd name="connsiteX2081" fmla="*/ 2537411 w 12192000"/>
              <a:gd name="connsiteY2081" fmla="*/ 1027638 h 6470305"/>
              <a:gd name="connsiteX2082" fmla="*/ 2442258 w 12192000"/>
              <a:gd name="connsiteY2082" fmla="*/ 932489 h 6470305"/>
              <a:gd name="connsiteX2083" fmla="*/ 2537411 w 12192000"/>
              <a:gd name="connsiteY2083" fmla="*/ 837337 h 6470305"/>
              <a:gd name="connsiteX2084" fmla="*/ 2118741 w 12192000"/>
              <a:gd name="connsiteY2084" fmla="*/ 837337 h 6470305"/>
              <a:gd name="connsiteX2085" fmla="*/ 2213893 w 12192000"/>
              <a:gd name="connsiteY2085" fmla="*/ 932489 h 6470305"/>
              <a:gd name="connsiteX2086" fmla="*/ 2118741 w 12192000"/>
              <a:gd name="connsiteY2086" fmla="*/ 1027638 h 6470305"/>
              <a:gd name="connsiteX2087" fmla="*/ 2023587 w 12192000"/>
              <a:gd name="connsiteY2087" fmla="*/ 932489 h 6470305"/>
              <a:gd name="connsiteX2088" fmla="*/ 2118741 w 12192000"/>
              <a:gd name="connsiteY2088" fmla="*/ 837337 h 6470305"/>
              <a:gd name="connsiteX2089" fmla="*/ 1700060 w 12192000"/>
              <a:gd name="connsiteY2089" fmla="*/ 837337 h 6470305"/>
              <a:gd name="connsiteX2090" fmla="*/ 1795212 w 12192000"/>
              <a:gd name="connsiteY2090" fmla="*/ 932489 h 6470305"/>
              <a:gd name="connsiteX2091" fmla="*/ 1700060 w 12192000"/>
              <a:gd name="connsiteY2091" fmla="*/ 1027638 h 6470305"/>
              <a:gd name="connsiteX2092" fmla="*/ 1604900 w 12192000"/>
              <a:gd name="connsiteY2092" fmla="*/ 932489 h 6470305"/>
              <a:gd name="connsiteX2093" fmla="*/ 1700060 w 12192000"/>
              <a:gd name="connsiteY2093" fmla="*/ 837337 h 6470305"/>
              <a:gd name="connsiteX2094" fmla="*/ 1281378 w 12192000"/>
              <a:gd name="connsiteY2094" fmla="*/ 837337 h 6470305"/>
              <a:gd name="connsiteX2095" fmla="*/ 1376531 w 12192000"/>
              <a:gd name="connsiteY2095" fmla="*/ 932489 h 6470305"/>
              <a:gd name="connsiteX2096" fmla="*/ 1281378 w 12192000"/>
              <a:gd name="connsiteY2096" fmla="*/ 1027638 h 6470305"/>
              <a:gd name="connsiteX2097" fmla="*/ 1186227 w 12192000"/>
              <a:gd name="connsiteY2097" fmla="*/ 932489 h 6470305"/>
              <a:gd name="connsiteX2098" fmla="*/ 1281378 w 12192000"/>
              <a:gd name="connsiteY2098" fmla="*/ 837337 h 6470305"/>
              <a:gd name="connsiteX2099" fmla="*/ 862713 w 12192000"/>
              <a:gd name="connsiteY2099" fmla="*/ 837337 h 6470305"/>
              <a:gd name="connsiteX2100" fmla="*/ 957865 w 12192000"/>
              <a:gd name="connsiteY2100" fmla="*/ 932489 h 6470305"/>
              <a:gd name="connsiteX2101" fmla="*/ 862713 w 12192000"/>
              <a:gd name="connsiteY2101" fmla="*/ 1027638 h 6470305"/>
              <a:gd name="connsiteX2102" fmla="*/ 767561 w 12192000"/>
              <a:gd name="connsiteY2102" fmla="*/ 932489 h 6470305"/>
              <a:gd name="connsiteX2103" fmla="*/ 862713 w 12192000"/>
              <a:gd name="connsiteY2103" fmla="*/ 837337 h 6470305"/>
              <a:gd name="connsiteX2104" fmla="*/ 444046 w 12192000"/>
              <a:gd name="connsiteY2104" fmla="*/ 837337 h 6470305"/>
              <a:gd name="connsiteX2105" fmla="*/ 539200 w 12192000"/>
              <a:gd name="connsiteY2105" fmla="*/ 932489 h 6470305"/>
              <a:gd name="connsiteX2106" fmla="*/ 444046 w 12192000"/>
              <a:gd name="connsiteY2106" fmla="*/ 1027638 h 6470305"/>
              <a:gd name="connsiteX2107" fmla="*/ 348895 w 12192000"/>
              <a:gd name="connsiteY2107" fmla="*/ 932489 h 6470305"/>
              <a:gd name="connsiteX2108" fmla="*/ 444046 w 12192000"/>
              <a:gd name="connsiteY2108" fmla="*/ 837337 h 6470305"/>
              <a:gd name="connsiteX2109" fmla="*/ 25377 w 12192000"/>
              <a:gd name="connsiteY2109" fmla="*/ 837337 h 6470305"/>
              <a:gd name="connsiteX2110" fmla="*/ 120531 w 12192000"/>
              <a:gd name="connsiteY2110" fmla="*/ 932489 h 6470305"/>
              <a:gd name="connsiteX2111" fmla="*/ 25377 w 12192000"/>
              <a:gd name="connsiteY2111" fmla="*/ 1027638 h 6470305"/>
              <a:gd name="connsiteX2112" fmla="*/ 0 w 12192000"/>
              <a:gd name="connsiteY2112" fmla="*/ 1022515 h 6470305"/>
              <a:gd name="connsiteX2113" fmla="*/ 0 w 12192000"/>
              <a:gd name="connsiteY2113" fmla="*/ 842460 h 6470305"/>
              <a:gd name="connsiteX2114" fmla="*/ 12166698 w 12192000"/>
              <a:gd name="connsiteY2114" fmla="*/ 418667 h 6470305"/>
              <a:gd name="connsiteX2115" fmla="*/ 12192000 w 12192000"/>
              <a:gd name="connsiteY2115" fmla="*/ 423775 h 6470305"/>
              <a:gd name="connsiteX2116" fmla="*/ 12192000 w 12192000"/>
              <a:gd name="connsiteY2116" fmla="*/ 603865 h 6470305"/>
              <a:gd name="connsiteX2117" fmla="*/ 12166698 w 12192000"/>
              <a:gd name="connsiteY2117" fmla="*/ 608973 h 6470305"/>
              <a:gd name="connsiteX2118" fmla="*/ 12071546 w 12192000"/>
              <a:gd name="connsiteY2118" fmla="*/ 513818 h 6470305"/>
              <a:gd name="connsiteX2119" fmla="*/ 12166698 w 12192000"/>
              <a:gd name="connsiteY2119" fmla="*/ 418667 h 6470305"/>
              <a:gd name="connsiteX2120" fmla="*/ 11748029 w 12192000"/>
              <a:gd name="connsiteY2120" fmla="*/ 418667 h 6470305"/>
              <a:gd name="connsiteX2121" fmla="*/ 11843181 w 12192000"/>
              <a:gd name="connsiteY2121" fmla="*/ 513818 h 6470305"/>
              <a:gd name="connsiteX2122" fmla="*/ 11748029 w 12192000"/>
              <a:gd name="connsiteY2122" fmla="*/ 608973 h 6470305"/>
              <a:gd name="connsiteX2123" fmla="*/ 11652877 w 12192000"/>
              <a:gd name="connsiteY2123" fmla="*/ 513818 h 6470305"/>
              <a:gd name="connsiteX2124" fmla="*/ 11748029 w 12192000"/>
              <a:gd name="connsiteY2124" fmla="*/ 418667 h 6470305"/>
              <a:gd name="connsiteX2125" fmla="*/ 11329360 w 12192000"/>
              <a:gd name="connsiteY2125" fmla="*/ 418667 h 6470305"/>
              <a:gd name="connsiteX2126" fmla="*/ 11424512 w 12192000"/>
              <a:gd name="connsiteY2126" fmla="*/ 513818 h 6470305"/>
              <a:gd name="connsiteX2127" fmla="*/ 11329360 w 12192000"/>
              <a:gd name="connsiteY2127" fmla="*/ 608973 h 6470305"/>
              <a:gd name="connsiteX2128" fmla="*/ 11234208 w 12192000"/>
              <a:gd name="connsiteY2128" fmla="*/ 513818 h 6470305"/>
              <a:gd name="connsiteX2129" fmla="*/ 11329360 w 12192000"/>
              <a:gd name="connsiteY2129" fmla="*/ 418667 h 6470305"/>
              <a:gd name="connsiteX2130" fmla="*/ 10910691 w 12192000"/>
              <a:gd name="connsiteY2130" fmla="*/ 418667 h 6470305"/>
              <a:gd name="connsiteX2131" fmla="*/ 11005843 w 12192000"/>
              <a:gd name="connsiteY2131" fmla="*/ 513818 h 6470305"/>
              <a:gd name="connsiteX2132" fmla="*/ 10910691 w 12192000"/>
              <a:gd name="connsiteY2132" fmla="*/ 608973 h 6470305"/>
              <a:gd name="connsiteX2133" fmla="*/ 10815539 w 12192000"/>
              <a:gd name="connsiteY2133" fmla="*/ 513818 h 6470305"/>
              <a:gd name="connsiteX2134" fmla="*/ 10910691 w 12192000"/>
              <a:gd name="connsiteY2134" fmla="*/ 418667 h 6470305"/>
              <a:gd name="connsiteX2135" fmla="*/ 10492022 w 12192000"/>
              <a:gd name="connsiteY2135" fmla="*/ 418667 h 6470305"/>
              <a:gd name="connsiteX2136" fmla="*/ 10587174 w 12192000"/>
              <a:gd name="connsiteY2136" fmla="*/ 513818 h 6470305"/>
              <a:gd name="connsiteX2137" fmla="*/ 10492022 w 12192000"/>
              <a:gd name="connsiteY2137" fmla="*/ 608973 h 6470305"/>
              <a:gd name="connsiteX2138" fmla="*/ 10396870 w 12192000"/>
              <a:gd name="connsiteY2138" fmla="*/ 513818 h 6470305"/>
              <a:gd name="connsiteX2139" fmla="*/ 10492022 w 12192000"/>
              <a:gd name="connsiteY2139" fmla="*/ 418667 h 6470305"/>
              <a:gd name="connsiteX2140" fmla="*/ 10073353 w 12192000"/>
              <a:gd name="connsiteY2140" fmla="*/ 418667 h 6470305"/>
              <a:gd name="connsiteX2141" fmla="*/ 10168505 w 12192000"/>
              <a:gd name="connsiteY2141" fmla="*/ 513818 h 6470305"/>
              <a:gd name="connsiteX2142" fmla="*/ 10073353 w 12192000"/>
              <a:gd name="connsiteY2142" fmla="*/ 608973 h 6470305"/>
              <a:gd name="connsiteX2143" fmla="*/ 9978201 w 12192000"/>
              <a:gd name="connsiteY2143" fmla="*/ 513818 h 6470305"/>
              <a:gd name="connsiteX2144" fmla="*/ 10073353 w 12192000"/>
              <a:gd name="connsiteY2144" fmla="*/ 418667 h 6470305"/>
              <a:gd name="connsiteX2145" fmla="*/ 9654684 w 12192000"/>
              <a:gd name="connsiteY2145" fmla="*/ 418667 h 6470305"/>
              <a:gd name="connsiteX2146" fmla="*/ 9749836 w 12192000"/>
              <a:gd name="connsiteY2146" fmla="*/ 513818 h 6470305"/>
              <a:gd name="connsiteX2147" fmla="*/ 9654684 w 12192000"/>
              <a:gd name="connsiteY2147" fmla="*/ 608973 h 6470305"/>
              <a:gd name="connsiteX2148" fmla="*/ 9559532 w 12192000"/>
              <a:gd name="connsiteY2148" fmla="*/ 513818 h 6470305"/>
              <a:gd name="connsiteX2149" fmla="*/ 9654684 w 12192000"/>
              <a:gd name="connsiteY2149" fmla="*/ 418667 h 6470305"/>
              <a:gd name="connsiteX2150" fmla="*/ 9236015 w 12192000"/>
              <a:gd name="connsiteY2150" fmla="*/ 418667 h 6470305"/>
              <a:gd name="connsiteX2151" fmla="*/ 9331167 w 12192000"/>
              <a:gd name="connsiteY2151" fmla="*/ 513818 h 6470305"/>
              <a:gd name="connsiteX2152" fmla="*/ 9236015 w 12192000"/>
              <a:gd name="connsiteY2152" fmla="*/ 608973 h 6470305"/>
              <a:gd name="connsiteX2153" fmla="*/ 9140863 w 12192000"/>
              <a:gd name="connsiteY2153" fmla="*/ 513818 h 6470305"/>
              <a:gd name="connsiteX2154" fmla="*/ 9236015 w 12192000"/>
              <a:gd name="connsiteY2154" fmla="*/ 418667 h 6470305"/>
              <a:gd name="connsiteX2155" fmla="*/ 8817346 w 12192000"/>
              <a:gd name="connsiteY2155" fmla="*/ 418667 h 6470305"/>
              <a:gd name="connsiteX2156" fmla="*/ 8912498 w 12192000"/>
              <a:gd name="connsiteY2156" fmla="*/ 513818 h 6470305"/>
              <a:gd name="connsiteX2157" fmla="*/ 8817346 w 12192000"/>
              <a:gd name="connsiteY2157" fmla="*/ 608973 h 6470305"/>
              <a:gd name="connsiteX2158" fmla="*/ 8722194 w 12192000"/>
              <a:gd name="connsiteY2158" fmla="*/ 513818 h 6470305"/>
              <a:gd name="connsiteX2159" fmla="*/ 8817346 w 12192000"/>
              <a:gd name="connsiteY2159" fmla="*/ 418667 h 6470305"/>
              <a:gd name="connsiteX2160" fmla="*/ 8398677 w 12192000"/>
              <a:gd name="connsiteY2160" fmla="*/ 418667 h 6470305"/>
              <a:gd name="connsiteX2161" fmla="*/ 8493829 w 12192000"/>
              <a:gd name="connsiteY2161" fmla="*/ 513818 h 6470305"/>
              <a:gd name="connsiteX2162" fmla="*/ 8398677 w 12192000"/>
              <a:gd name="connsiteY2162" fmla="*/ 608973 h 6470305"/>
              <a:gd name="connsiteX2163" fmla="*/ 8303526 w 12192000"/>
              <a:gd name="connsiteY2163" fmla="*/ 513818 h 6470305"/>
              <a:gd name="connsiteX2164" fmla="*/ 8398677 w 12192000"/>
              <a:gd name="connsiteY2164" fmla="*/ 418667 h 6470305"/>
              <a:gd name="connsiteX2165" fmla="*/ 7980009 w 12192000"/>
              <a:gd name="connsiteY2165" fmla="*/ 418667 h 6470305"/>
              <a:gd name="connsiteX2166" fmla="*/ 8075161 w 12192000"/>
              <a:gd name="connsiteY2166" fmla="*/ 513818 h 6470305"/>
              <a:gd name="connsiteX2167" fmla="*/ 7980009 w 12192000"/>
              <a:gd name="connsiteY2167" fmla="*/ 608973 h 6470305"/>
              <a:gd name="connsiteX2168" fmla="*/ 7884857 w 12192000"/>
              <a:gd name="connsiteY2168" fmla="*/ 513818 h 6470305"/>
              <a:gd name="connsiteX2169" fmla="*/ 7980009 w 12192000"/>
              <a:gd name="connsiteY2169" fmla="*/ 418667 h 6470305"/>
              <a:gd name="connsiteX2170" fmla="*/ 7561340 w 12192000"/>
              <a:gd name="connsiteY2170" fmla="*/ 418667 h 6470305"/>
              <a:gd name="connsiteX2171" fmla="*/ 7656492 w 12192000"/>
              <a:gd name="connsiteY2171" fmla="*/ 513818 h 6470305"/>
              <a:gd name="connsiteX2172" fmla="*/ 7561340 w 12192000"/>
              <a:gd name="connsiteY2172" fmla="*/ 608973 h 6470305"/>
              <a:gd name="connsiteX2173" fmla="*/ 7466188 w 12192000"/>
              <a:gd name="connsiteY2173" fmla="*/ 513818 h 6470305"/>
              <a:gd name="connsiteX2174" fmla="*/ 7561340 w 12192000"/>
              <a:gd name="connsiteY2174" fmla="*/ 418667 h 6470305"/>
              <a:gd name="connsiteX2175" fmla="*/ 7142671 w 12192000"/>
              <a:gd name="connsiteY2175" fmla="*/ 418667 h 6470305"/>
              <a:gd name="connsiteX2176" fmla="*/ 7237823 w 12192000"/>
              <a:gd name="connsiteY2176" fmla="*/ 513818 h 6470305"/>
              <a:gd name="connsiteX2177" fmla="*/ 7142671 w 12192000"/>
              <a:gd name="connsiteY2177" fmla="*/ 608973 h 6470305"/>
              <a:gd name="connsiteX2178" fmla="*/ 7047519 w 12192000"/>
              <a:gd name="connsiteY2178" fmla="*/ 513818 h 6470305"/>
              <a:gd name="connsiteX2179" fmla="*/ 7142671 w 12192000"/>
              <a:gd name="connsiteY2179" fmla="*/ 418667 h 6470305"/>
              <a:gd name="connsiteX2180" fmla="*/ 6724002 w 12192000"/>
              <a:gd name="connsiteY2180" fmla="*/ 418667 h 6470305"/>
              <a:gd name="connsiteX2181" fmla="*/ 6819154 w 12192000"/>
              <a:gd name="connsiteY2181" fmla="*/ 513818 h 6470305"/>
              <a:gd name="connsiteX2182" fmla="*/ 6724002 w 12192000"/>
              <a:gd name="connsiteY2182" fmla="*/ 608973 h 6470305"/>
              <a:gd name="connsiteX2183" fmla="*/ 6628850 w 12192000"/>
              <a:gd name="connsiteY2183" fmla="*/ 513818 h 6470305"/>
              <a:gd name="connsiteX2184" fmla="*/ 6724002 w 12192000"/>
              <a:gd name="connsiteY2184" fmla="*/ 418667 h 6470305"/>
              <a:gd name="connsiteX2185" fmla="*/ 6305333 w 12192000"/>
              <a:gd name="connsiteY2185" fmla="*/ 418667 h 6470305"/>
              <a:gd name="connsiteX2186" fmla="*/ 6400485 w 12192000"/>
              <a:gd name="connsiteY2186" fmla="*/ 513818 h 6470305"/>
              <a:gd name="connsiteX2187" fmla="*/ 6305333 w 12192000"/>
              <a:gd name="connsiteY2187" fmla="*/ 608973 h 6470305"/>
              <a:gd name="connsiteX2188" fmla="*/ 6210181 w 12192000"/>
              <a:gd name="connsiteY2188" fmla="*/ 513818 h 6470305"/>
              <a:gd name="connsiteX2189" fmla="*/ 6305333 w 12192000"/>
              <a:gd name="connsiteY2189" fmla="*/ 418667 h 6470305"/>
              <a:gd name="connsiteX2190" fmla="*/ 5886664 w 12192000"/>
              <a:gd name="connsiteY2190" fmla="*/ 418667 h 6470305"/>
              <a:gd name="connsiteX2191" fmla="*/ 5981816 w 12192000"/>
              <a:gd name="connsiteY2191" fmla="*/ 513818 h 6470305"/>
              <a:gd name="connsiteX2192" fmla="*/ 5886664 w 12192000"/>
              <a:gd name="connsiteY2192" fmla="*/ 608973 h 6470305"/>
              <a:gd name="connsiteX2193" fmla="*/ 5791512 w 12192000"/>
              <a:gd name="connsiteY2193" fmla="*/ 513818 h 6470305"/>
              <a:gd name="connsiteX2194" fmla="*/ 5886664 w 12192000"/>
              <a:gd name="connsiteY2194" fmla="*/ 418667 h 6470305"/>
              <a:gd name="connsiteX2195" fmla="*/ 5467994 w 12192000"/>
              <a:gd name="connsiteY2195" fmla="*/ 418667 h 6470305"/>
              <a:gd name="connsiteX2196" fmla="*/ 5563146 w 12192000"/>
              <a:gd name="connsiteY2196" fmla="*/ 513818 h 6470305"/>
              <a:gd name="connsiteX2197" fmla="*/ 5467994 w 12192000"/>
              <a:gd name="connsiteY2197" fmla="*/ 608973 h 6470305"/>
              <a:gd name="connsiteX2198" fmla="*/ 5372842 w 12192000"/>
              <a:gd name="connsiteY2198" fmla="*/ 513818 h 6470305"/>
              <a:gd name="connsiteX2199" fmla="*/ 5467994 w 12192000"/>
              <a:gd name="connsiteY2199" fmla="*/ 418667 h 6470305"/>
              <a:gd name="connsiteX2200" fmla="*/ 5049325 w 12192000"/>
              <a:gd name="connsiteY2200" fmla="*/ 418667 h 6470305"/>
              <a:gd name="connsiteX2201" fmla="*/ 5144478 w 12192000"/>
              <a:gd name="connsiteY2201" fmla="*/ 513818 h 6470305"/>
              <a:gd name="connsiteX2202" fmla="*/ 5049325 w 12192000"/>
              <a:gd name="connsiteY2202" fmla="*/ 608973 h 6470305"/>
              <a:gd name="connsiteX2203" fmla="*/ 4954173 w 12192000"/>
              <a:gd name="connsiteY2203" fmla="*/ 513818 h 6470305"/>
              <a:gd name="connsiteX2204" fmla="*/ 5049325 w 12192000"/>
              <a:gd name="connsiteY2204" fmla="*/ 418667 h 6470305"/>
              <a:gd name="connsiteX2205" fmla="*/ 4630656 w 12192000"/>
              <a:gd name="connsiteY2205" fmla="*/ 418667 h 6470305"/>
              <a:gd name="connsiteX2206" fmla="*/ 4725808 w 12192000"/>
              <a:gd name="connsiteY2206" fmla="*/ 513818 h 6470305"/>
              <a:gd name="connsiteX2207" fmla="*/ 4630656 w 12192000"/>
              <a:gd name="connsiteY2207" fmla="*/ 608973 h 6470305"/>
              <a:gd name="connsiteX2208" fmla="*/ 4535504 w 12192000"/>
              <a:gd name="connsiteY2208" fmla="*/ 513818 h 6470305"/>
              <a:gd name="connsiteX2209" fmla="*/ 4630656 w 12192000"/>
              <a:gd name="connsiteY2209" fmla="*/ 418667 h 6470305"/>
              <a:gd name="connsiteX2210" fmla="*/ 4211987 w 12192000"/>
              <a:gd name="connsiteY2210" fmla="*/ 418667 h 6470305"/>
              <a:gd name="connsiteX2211" fmla="*/ 4307139 w 12192000"/>
              <a:gd name="connsiteY2211" fmla="*/ 513818 h 6470305"/>
              <a:gd name="connsiteX2212" fmla="*/ 4211987 w 12192000"/>
              <a:gd name="connsiteY2212" fmla="*/ 608973 h 6470305"/>
              <a:gd name="connsiteX2213" fmla="*/ 4116835 w 12192000"/>
              <a:gd name="connsiteY2213" fmla="*/ 513818 h 6470305"/>
              <a:gd name="connsiteX2214" fmla="*/ 4211987 w 12192000"/>
              <a:gd name="connsiteY2214" fmla="*/ 418667 h 6470305"/>
              <a:gd name="connsiteX2215" fmla="*/ 3793462 w 12192000"/>
              <a:gd name="connsiteY2215" fmla="*/ 418667 h 6470305"/>
              <a:gd name="connsiteX2216" fmla="*/ 3888470 w 12192000"/>
              <a:gd name="connsiteY2216" fmla="*/ 513818 h 6470305"/>
              <a:gd name="connsiteX2217" fmla="*/ 3793462 w 12192000"/>
              <a:gd name="connsiteY2217" fmla="*/ 608973 h 6470305"/>
              <a:gd name="connsiteX2218" fmla="*/ 3698310 w 12192000"/>
              <a:gd name="connsiteY2218" fmla="*/ 513818 h 6470305"/>
              <a:gd name="connsiteX2219" fmla="*/ 3793462 w 12192000"/>
              <a:gd name="connsiteY2219" fmla="*/ 418667 h 6470305"/>
              <a:gd name="connsiteX2220" fmla="*/ 3374780 w 12192000"/>
              <a:gd name="connsiteY2220" fmla="*/ 418667 h 6470305"/>
              <a:gd name="connsiteX2221" fmla="*/ 3469941 w 12192000"/>
              <a:gd name="connsiteY2221" fmla="*/ 513818 h 6470305"/>
              <a:gd name="connsiteX2222" fmla="*/ 3374780 w 12192000"/>
              <a:gd name="connsiteY2222" fmla="*/ 608973 h 6470305"/>
              <a:gd name="connsiteX2223" fmla="*/ 3279628 w 12192000"/>
              <a:gd name="connsiteY2223" fmla="*/ 513818 h 6470305"/>
              <a:gd name="connsiteX2224" fmla="*/ 3374780 w 12192000"/>
              <a:gd name="connsiteY2224" fmla="*/ 418667 h 6470305"/>
              <a:gd name="connsiteX2225" fmla="*/ 2956102 w 12192000"/>
              <a:gd name="connsiteY2225" fmla="*/ 418667 h 6470305"/>
              <a:gd name="connsiteX2226" fmla="*/ 3051260 w 12192000"/>
              <a:gd name="connsiteY2226" fmla="*/ 513818 h 6470305"/>
              <a:gd name="connsiteX2227" fmla="*/ 2956102 w 12192000"/>
              <a:gd name="connsiteY2227" fmla="*/ 608973 h 6470305"/>
              <a:gd name="connsiteX2228" fmla="*/ 2860946 w 12192000"/>
              <a:gd name="connsiteY2228" fmla="*/ 513818 h 6470305"/>
              <a:gd name="connsiteX2229" fmla="*/ 2956102 w 12192000"/>
              <a:gd name="connsiteY2229" fmla="*/ 418667 h 6470305"/>
              <a:gd name="connsiteX2230" fmla="*/ 2537417 w 12192000"/>
              <a:gd name="connsiteY2230" fmla="*/ 418667 h 6470305"/>
              <a:gd name="connsiteX2231" fmla="*/ 2632581 w 12192000"/>
              <a:gd name="connsiteY2231" fmla="*/ 513818 h 6470305"/>
              <a:gd name="connsiteX2232" fmla="*/ 2537417 w 12192000"/>
              <a:gd name="connsiteY2232" fmla="*/ 608973 h 6470305"/>
              <a:gd name="connsiteX2233" fmla="*/ 2442265 w 12192000"/>
              <a:gd name="connsiteY2233" fmla="*/ 513818 h 6470305"/>
              <a:gd name="connsiteX2234" fmla="*/ 2537417 w 12192000"/>
              <a:gd name="connsiteY2234" fmla="*/ 418667 h 6470305"/>
              <a:gd name="connsiteX2235" fmla="*/ 2118747 w 12192000"/>
              <a:gd name="connsiteY2235" fmla="*/ 418667 h 6470305"/>
              <a:gd name="connsiteX2236" fmla="*/ 2213899 w 12192000"/>
              <a:gd name="connsiteY2236" fmla="*/ 513818 h 6470305"/>
              <a:gd name="connsiteX2237" fmla="*/ 2118747 w 12192000"/>
              <a:gd name="connsiteY2237" fmla="*/ 608973 h 6470305"/>
              <a:gd name="connsiteX2238" fmla="*/ 2023592 w 12192000"/>
              <a:gd name="connsiteY2238" fmla="*/ 513818 h 6470305"/>
              <a:gd name="connsiteX2239" fmla="*/ 2118747 w 12192000"/>
              <a:gd name="connsiteY2239" fmla="*/ 418667 h 6470305"/>
              <a:gd name="connsiteX2240" fmla="*/ 1700065 w 12192000"/>
              <a:gd name="connsiteY2240" fmla="*/ 418667 h 6470305"/>
              <a:gd name="connsiteX2241" fmla="*/ 1795218 w 12192000"/>
              <a:gd name="connsiteY2241" fmla="*/ 513818 h 6470305"/>
              <a:gd name="connsiteX2242" fmla="*/ 1700065 w 12192000"/>
              <a:gd name="connsiteY2242" fmla="*/ 608973 h 6470305"/>
              <a:gd name="connsiteX2243" fmla="*/ 1604906 w 12192000"/>
              <a:gd name="connsiteY2243" fmla="*/ 513818 h 6470305"/>
              <a:gd name="connsiteX2244" fmla="*/ 1700065 w 12192000"/>
              <a:gd name="connsiteY2244" fmla="*/ 418667 h 6470305"/>
              <a:gd name="connsiteX2245" fmla="*/ 1281383 w 12192000"/>
              <a:gd name="connsiteY2245" fmla="*/ 418667 h 6470305"/>
              <a:gd name="connsiteX2246" fmla="*/ 1376536 w 12192000"/>
              <a:gd name="connsiteY2246" fmla="*/ 513818 h 6470305"/>
              <a:gd name="connsiteX2247" fmla="*/ 1281383 w 12192000"/>
              <a:gd name="connsiteY2247" fmla="*/ 608973 h 6470305"/>
              <a:gd name="connsiteX2248" fmla="*/ 1186232 w 12192000"/>
              <a:gd name="connsiteY2248" fmla="*/ 513818 h 6470305"/>
              <a:gd name="connsiteX2249" fmla="*/ 1281383 w 12192000"/>
              <a:gd name="connsiteY2249" fmla="*/ 418667 h 6470305"/>
              <a:gd name="connsiteX2250" fmla="*/ 862717 w 12192000"/>
              <a:gd name="connsiteY2250" fmla="*/ 418667 h 6470305"/>
              <a:gd name="connsiteX2251" fmla="*/ 957870 w 12192000"/>
              <a:gd name="connsiteY2251" fmla="*/ 513818 h 6470305"/>
              <a:gd name="connsiteX2252" fmla="*/ 862717 w 12192000"/>
              <a:gd name="connsiteY2252" fmla="*/ 608973 h 6470305"/>
              <a:gd name="connsiteX2253" fmla="*/ 767566 w 12192000"/>
              <a:gd name="connsiteY2253" fmla="*/ 513818 h 6470305"/>
              <a:gd name="connsiteX2254" fmla="*/ 862717 w 12192000"/>
              <a:gd name="connsiteY2254" fmla="*/ 418667 h 6470305"/>
              <a:gd name="connsiteX2255" fmla="*/ 444052 w 12192000"/>
              <a:gd name="connsiteY2255" fmla="*/ 418667 h 6470305"/>
              <a:gd name="connsiteX2256" fmla="*/ 539204 w 12192000"/>
              <a:gd name="connsiteY2256" fmla="*/ 513818 h 6470305"/>
              <a:gd name="connsiteX2257" fmla="*/ 444052 w 12192000"/>
              <a:gd name="connsiteY2257" fmla="*/ 608973 h 6470305"/>
              <a:gd name="connsiteX2258" fmla="*/ 348900 w 12192000"/>
              <a:gd name="connsiteY2258" fmla="*/ 513818 h 6470305"/>
              <a:gd name="connsiteX2259" fmla="*/ 444052 w 12192000"/>
              <a:gd name="connsiteY2259" fmla="*/ 418667 h 6470305"/>
              <a:gd name="connsiteX2260" fmla="*/ 25383 w 12192000"/>
              <a:gd name="connsiteY2260" fmla="*/ 418667 h 6470305"/>
              <a:gd name="connsiteX2261" fmla="*/ 120536 w 12192000"/>
              <a:gd name="connsiteY2261" fmla="*/ 513818 h 6470305"/>
              <a:gd name="connsiteX2262" fmla="*/ 25383 w 12192000"/>
              <a:gd name="connsiteY2262" fmla="*/ 608973 h 6470305"/>
              <a:gd name="connsiteX2263" fmla="*/ 0 w 12192000"/>
              <a:gd name="connsiteY2263" fmla="*/ 603848 h 6470305"/>
              <a:gd name="connsiteX2264" fmla="*/ 0 w 12192000"/>
              <a:gd name="connsiteY2264" fmla="*/ 423791 h 6470305"/>
              <a:gd name="connsiteX2265" fmla="*/ 12166698 w 12192000"/>
              <a:gd name="connsiteY2265" fmla="*/ 0 h 6470305"/>
              <a:gd name="connsiteX2266" fmla="*/ 12192000 w 12192000"/>
              <a:gd name="connsiteY2266" fmla="*/ 5108 h 6470305"/>
              <a:gd name="connsiteX2267" fmla="*/ 12192000 w 12192000"/>
              <a:gd name="connsiteY2267" fmla="*/ 185196 h 6470305"/>
              <a:gd name="connsiteX2268" fmla="*/ 12166698 w 12192000"/>
              <a:gd name="connsiteY2268" fmla="*/ 190304 h 6470305"/>
              <a:gd name="connsiteX2269" fmla="*/ 12071546 w 12192000"/>
              <a:gd name="connsiteY2269" fmla="*/ 95152 h 6470305"/>
              <a:gd name="connsiteX2270" fmla="*/ 12166698 w 12192000"/>
              <a:gd name="connsiteY2270" fmla="*/ 0 h 6470305"/>
              <a:gd name="connsiteX2271" fmla="*/ 11748029 w 12192000"/>
              <a:gd name="connsiteY2271" fmla="*/ 0 h 6470305"/>
              <a:gd name="connsiteX2272" fmla="*/ 11843181 w 12192000"/>
              <a:gd name="connsiteY2272" fmla="*/ 95152 h 6470305"/>
              <a:gd name="connsiteX2273" fmla="*/ 11748029 w 12192000"/>
              <a:gd name="connsiteY2273" fmla="*/ 190304 h 6470305"/>
              <a:gd name="connsiteX2274" fmla="*/ 11652877 w 12192000"/>
              <a:gd name="connsiteY2274" fmla="*/ 95152 h 6470305"/>
              <a:gd name="connsiteX2275" fmla="*/ 11748029 w 12192000"/>
              <a:gd name="connsiteY2275" fmla="*/ 0 h 6470305"/>
              <a:gd name="connsiteX2276" fmla="*/ 11329360 w 12192000"/>
              <a:gd name="connsiteY2276" fmla="*/ 0 h 6470305"/>
              <a:gd name="connsiteX2277" fmla="*/ 11424512 w 12192000"/>
              <a:gd name="connsiteY2277" fmla="*/ 95152 h 6470305"/>
              <a:gd name="connsiteX2278" fmla="*/ 11329360 w 12192000"/>
              <a:gd name="connsiteY2278" fmla="*/ 190304 h 6470305"/>
              <a:gd name="connsiteX2279" fmla="*/ 11234208 w 12192000"/>
              <a:gd name="connsiteY2279" fmla="*/ 95152 h 6470305"/>
              <a:gd name="connsiteX2280" fmla="*/ 11329360 w 12192000"/>
              <a:gd name="connsiteY2280" fmla="*/ 0 h 6470305"/>
              <a:gd name="connsiteX2281" fmla="*/ 10910691 w 12192000"/>
              <a:gd name="connsiteY2281" fmla="*/ 0 h 6470305"/>
              <a:gd name="connsiteX2282" fmla="*/ 11005843 w 12192000"/>
              <a:gd name="connsiteY2282" fmla="*/ 95152 h 6470305"/>
              <a:gd name="connsiteX2283" fmla="*/ 10910691 w 12192000"/>
              <a:gd name="connsiteY2283" fmla="*/ 190304 h 6470305"/>
              <a:gd name="connsiteX2284" fmla="*/ 10815539 w 12192000"/>
              <a:gd name="connsiteY2284" fmla="*/ 95152 h 6470305"/>
              <a:gd name="connsiteX2285" fmla="*/ 10910691 w 12192000"/>
              <a:gd name="connsiteY2285" fmla="*/ 0 h 6470305"/>
              <a:gd name="connsiteX2286" fmla="*/ 10492022 w 12192000"/>
              <a:gd name="connsiteY2286" fmla="*/ 0 h 6470305"/>
              <a:gd name="connsiteX2287" fmla="*/ 10587174 w 12192000"/>
              <a:gd name="connsiteY2287" fmla="*/ 95152 h 6470305"/>
              <a:gd name="connsiteX2288" fmla="*/ 10492022 w 12192000"/>
              <a:gd name="connsiteY2288" fmla="*/ 190304 h 6470305"/>
              <a:gd name="connsiteX2289" fmla="*/ 10396870 w 12192000"/>
              <a:gd name="connsiteY2289" fmla="*/ 95152 h 6470305"/>
              <a:gd name="connsiteX2290" fmla="*/ 10492022 w 12192000"/>
              <a:gd name="connsiteY2290" fmla="*/ 0 h 6470305"/>
              <a:gd name="connsiteX2291" fmla="*/ 10073353 w 12192000"/>
              <a:gd name="connsiteY2291" fmla="*/ 0 h 6470305"/>
              <a:gd name="connsiteX2292" fmla="*/ 10168505 w 12192000"/>
              <a:gd name="connsiteY2292" fmla="*/ 95152 h 6470305"/>
              <a:gd name="connsiteX2293" fmla="*/ 10073353 w 12192000"/>
              <a:gd name="connsiteY2293" fmla="*/ 190304 h 6470305"/>
              <a:gd name="connsiteX2294" fmla="*/ 9978201 w 12192000"/>
              <a:gd name="connsiteY2294" fmla="*/ 95152 h 6470305"/>
              <a:gd name="connsiteX2295" fmla="*/ 10073353 w 12192000"/>
              <a:gd name="connsiteY2295" fmla="*/ 0 h 6470305"/>
              <a:gd name="connsiteX2296" fmla="*/ 9654684 w 12192000"/>
              <a:gd name="connsiteY2296" fmla="*/ 0 h 6470305"/>
              <a:gd name="connsiteX2297" fmla="*/ 9749836 w 12192000"/>
              <a:gd name="connsiteY2297" fmla="*/ 95152 h 6470305"/>
              <a:gd name="connsiteX2298" fmla="*/ 9654684 w 12192000"/>
              <a:gd name="connsiteY2298" fmla="*/ 190304 h 6470305"/>
              <a:gd name="connsiteX2299" fmla="*/ 9559532 w 12192000"/>
              <a:gd name="connsiteY2299" fmla="*/ 95152 h 6470305"/>
              <a:gd name="connsiteX2300" fmla="*/ 9654684 w 12192000"/>
              <a:gd name="connsiteY2300" fmla="*/ 0 h 6470305"/>
              <a:gd name="connsiteX2301" fmla="*/ 9236015 w 12192000"/>
              <a:gd name="connsiteY2301" fmla="*/ 0 h 6470305"/>
              <a:gd name="connsiteX2302" fmla="*/ 9331167 w 12192000"/>
              <a:gd name="connsiteY2302" fmla="*/ 95152 h 6470305"/>
              <a:gd name="connsiteX2303" fmla="*/ 9236015 w 12192000"/>
              <a:gd name="connsiteY2303" fmla="*/ 190304 h 6470305"/>
              <a:gd name="connsiteX2304" fmla="*/ 9140863 w 12192000"/>
              <a:gd name="connsiteY2304" fmla="*/ 95152 h 6470305"/>
              <a:gd name="connsiteX2305" fmla="*/ 9236015 w 12192000"/>
              <a:gd name="connsiteY2305" fmla="*/ 0 h 6470305"/>
              <a:gd name="connsiteX2306" fmla="*/ 8817346 w 12192000"/>
              <a:gd name="connsiteY2306" fmla="*/ 0 h 6470305"/>
              <a:gd name="connsiteX2307" fmla="*/ 8912498 w 12192000"/>
              <a:gd name="connsiteY2307" fmla="*/ 95152 h 6470305"/>
              <a:gd name="connsiteX2308" fmla="*/ 8817346 w 12192000"/>
              <a:gd name="connsiteY2308" fmla="*/ 190304 h 6470305"/>
              <a:gd name="connsiteX2309" fmla="*/ 8722194 w 12192000"/>
              <a:gd name="connsiteY2309" fmla="*/ 95152 h 6470305"/>
              <a:gd name="connsiteX2310" fmla="*/ 8817346 w 12192000"/>
              <a:gd name="connsiteY2310" fmla="*/ 0 h 6470305"/>
              <a:gd name="connsiteX2311" fmla="*/ 8398677 w 12192000"/>
              <a:gd name="connsiteY2311" fmla="*/ 0 h 6470305"/>
              <a:gd name="connsiteX2312" fmla="*/ 8493829 w 12192000"/>
              <a:gd name="connsiteY2312" fmla="*/ 95152 h 6470305"/>
              <a:gd name="connsiteX2313" fmla="*/ 8398677 w 12192000"/>
              <a:gd name="connsiteY2313" fmla="*/ 190304 h 6470305"/>
              <a:gd name="connsiteX2314" fmla="*/ 8303526 w 12192000"/>
              <a:gd name="connsiteY2314" fmla="*/ 95152 h 6470305"/>
              <a:gd name="connsiteX2315" fmla="*/ 8398677 w 12192000"/>
              <a:gd name="connsiteY2315" fmla="*/ 0 h 6470305"/>
              <a:gd name="connsiteX2316" fmla="*/ 7980009 w 12192000"/>
              <a:gd name="connsiteY2316" fmla="*/ 0 h 6470305"/>
              <a:gd name="connsiteX2317" fmla="*/ 8075161 w 12192000"/>
              <a:gd name="connsiteY2317" fmla="*/ 95152 h 6470305"/>
              <a:gd name="connsiteX2318" fmla="*/ 7980009 w 12192000"/>
              <a:gd name="connsiteY2318" fmla="*/ 190304 h 6470305"/>
              <a:gd name="connsiteX2319" fmla="*/ 7884857 w 12192000"/>
              <a:gd name="connsiteY2319" fmla="*/ 95152 h 6470305"/>
              <a:gd name="connsiteX2320" fmla="*/ 7980009 w 12192000"/>
              <a:gd name="connsiteY2320" fmla="*/ 0 h 6470305"/>
              <a:gd name="connsiteX2321" fmla="*/ 7561340 w 12192000"/>
              <a:gd name="connsiteY2321" fmla="*/ 0 h 6470305"/>
              <a:gd name="connsiteX2322" fmla="*/ 7656492 w 12192000"/>
              <a:gd name="connsiteY2322" fmla="*/ 95152 h 6470305"/>
              <a:gd name="connsiteX2323" fmla="*/ 7561340 w 12192000"/>
              <a:gd name="connsiteY2323" fmla="*/ 190304 h 6470305"/>
              <a:gd name="connsiteX2324" fmla="*/ 7466188 w 12192000"/>
              <a:gd name="connsiteY2324" fmla="*/ 95152 h 6470305"/>
              <a:gd name="connsiteX2325" fmla="*/ 7561340 w 12192000"/>
              <a:gd name="connsiteY2325" fmla="*/ 0 h 6470305"/>
              <a:gd name="connsiteX2326" fmla="*/ 7142671 w 12192000"/>
              <a:gd name="connsiteY2326" fmla="*/ 0 h 6470305"/>
              <a:gd name="connsiteX2327" fmla="*/ 7237823 w 12192000"/>
              <a:gd name="connsiteY2327" fmla="*/ 95152 h 6470305"/>
              <a:gd name="connsiteX2328" fmla="*/ 7142671 w 12192000"/>
              <a:gd name="connsiteY2328" fmla="*/ 190304 h 6470305"/>
              <a:gd name="connsiteX2329" fmla="*/ 7047519 w 12192000"/>
              <a:gd name="connsiteY2329" fmla="*/ 95152 h 6470305"/>
              <a:gd name="connsiteX2330" fmla="*/ 7142671 w 12192000"/>
              <a:gd name="connsiteY2330" fmla="*/ 0 h 6470305"/>
              <a:gd name="connsiteX2331" fmla="*/ 6724002 w 12192000"/>
              <a:gd name="connsiteY2331" fmla="*/ 0 h 6470305"/>
              <a:gd name="connsiteX2332" fmla="*/ 6819154 w 12192000"/>
              <a:gd name="connsiteY2332" fmla="*/ 95152 h 6470305"/>
              <a:gd name="connsiteX2333" fmla="*/ 6724002 w 12192000"/>
              <a:gd name="connsiteY2333" fmla="*/ 190304 h 6470305"/>
              <a:gd name="connsiteX2334" fmla="*/ 6628850 w 12192000"/>
              <a:gd name="connsiteY2334" fmla="*/ 95152 h 6470305"/>
              <a:gd name="connsiteX2335" fmla="*/ 6724002 w 12192000"/>
              <a:gd name="connsiteY2335" fmla="*/ 0 h 6470305"/>
              <a:gd name="connsiteX2336" fmla="*/ 6305333 w 12192000"/>
              <a:gd name="connsiteY2336" fmla="*/ 0 h 6470305"/>
              <a:gd name="connsiteX2337" fmla="*/ 6400485 w 12192000"/>
              <a:gd name="connsiteY2337" fmla="*/ 95152 h 6470305"/>
              <a:gd name="connsiteX2338" fmla="*/ 6305333 w 12192000"/>
              <a:gd name="connsiteY2338" fmla="*/ 190304 h 6470305"/>
              <a:gd name="connsiteX2339" fmla="*/ 6210181 w 12192000"/>
              <a:gd name="connsiteY2339" fmla="*/ 95152 h 6470305"/>
              <a:gd name="connsiteX2340" fmla="*/ 6305333 w 12192000"/>
              <a:gd name="connsiteY2340" fmla="*/ 0 h 6470305"/>
              <a:gd name="connsiteX2341" fmla="*/ 5886664 w 12192000"/>
              <a:gd name="connsiteY2341" fmla="*/ 0 h 6470305"/>
              <a:gd name="connsiteX2342" fmla="*/ 5981816 w 12192000"/>
              <a:gd name="connsiteY2342" fmla="*/ 95152 h 6470305"/>
              <a:gd name="connsiteX2343" fmla="*/ 5886664 w 12192000"/>
              <a:gd name="connsiteY2343" fmla="*/ 190304 h 6470305"/>
              <a:gd name="connsiteX2344" fmla="*/ 5791512 w 12192000"/>
              <a:gd name="connsiteY2344" fmla="*/ 95152 h 6470305"/>
              <a:gd name="connsiteX2345" fmla="*/ 5886664 w 12192000"/>
              <a:gd name="connsiteY2345" fmla="*/ 0 h 6470305"/>
              <a:gd name="connsiteX2346" fmla="*/ 5467994 w 12192000"/>
              <a:gd name="connsiteY2346" fmla="*/ 0 h 6470305"/>
              <a:gd name="connsiteX2347" fmla="*/ 5563146 w 12192000"/>
              <a:gd name="connsiteY2347" fmla="*/ 95152 h 6470305"/>
              <a:gd name="connsiteX2348" fmla="*/ 5467994 w 12192000"/>
              <a:gd name="connsiteY2348" fmla="*/ 190304 h 6470305"/>
              <a:gd name="connsiteX2349" fmla="*/ 5372842 w 12192000"/>
              <a:gd name="connsiteY2349" fmla="*/ 95152 h 6470305"/>
              <a:gd name="connsiteX2350" fmla="*/ 5467994 w 12192000"/>
              <a:gd name="connsiteY2350" fmla="*/ 0 h 6470305"/>
              <a:gd name="connsiteX2351" fmla="*/ 5049325 w 12192000"/>
              <a:gd name="connsiteY2351" fmla="*/ 0 h 6470305"/>
              <a:gd name="connsiteX2352" fmla="*/ 5144478 w 12192000"/>
              <a:gd name="connsiteY2352" fmla="*/ 95152 h 6470305"/>
              <a:gd name="connsiteX2353" fmla="*/ 5049325 w 12192000"/>
              <a:gd name="connsiteY2353" fmla="*/ 190304 h 6470305"/>
              <a:gd name="connsiteX2354" fmla="*/ 4954173 w 12192000"/>
              <a:gd name="connsiteY2354" fmla="*/ 95152 h 6470305"/>
              <a:gd name="connsiteX2355" fmla="*/ 5049325 w 12192000"/>
              <a:gd name="connsiteY2355" fmla="*/ 0 h 6470305"/>
              <a:gd name="connsiteX2356" fmla="*/ 4630656 w 12192000"/>
              <a:gd name="connsiteY2356" fmla="*/ 0 h 6470305"/>
              <a:gd name="connsiteX2357" fmla="*/ 4725808 w 12192000"/>
              <a:gd name="connsiteY2357" fmla="*/ 95152 h 6470305"/>
              <a:gd name="connsiteX2358" fmla="*/ 4630656 w 12192000"/>
              <a:gd name="connsiteY2358" fmla="*/ 190304 h 6470305"/>
              <a:gd name="connsiteX2359" fmla="*/ 4535504 w 12192000"/>
              <a:gd name="connsiteY2359" fmla="*/ 95152 h 6470305"/>
              <a:gd name="connsiteX2360" fmla="*/ 4630656 w 12192000"/>
              <a:gd name="connsiteY2360" fmla="*/ 0 h 6470305"/>
              <a:gd name="connsiteX2361" fmla="*/ 4211987 w 12192000"/>
              <a:gd name="connsiteY2361" fmla="*/ 0 h 6470305"/>
              <a:gd name="connsiteX2362" fmla="*/ 4307139 w 12192000"/>
              <a:gd name="connsiteY2362" fmla="*/ 95152 h 6470305"/>
              <a:gd name="connsiteX2363" fmla="*/ 4211987 w 12192000"/>
              <a:gd name="connsiteY2363" fmla="*/ 190304 h 6470305"/>
              <a:gd name="connsiteX2364" fmla="*/ 4116835 w 12192000"/>
              <a:gd name="connsiteY2364" fmla="*/ 95152 h 6470305"/>
              <a:gd name="connsiteX2365" fmla="*/ 4211987 w 12192000"/>
              <a:gd name="connsiteY2365" fmla="*/ 0 h 6470305"/>
              <a:gd name="connsiteX2366" fmla="*/ 3793471 w 12192000"/>
              <a:gd name="connsiteY2366" fmla="*/ 0 h 6470305"/>
              <a:gd name="connsiteX2367" fmla="*/ 3888470 w 12192000"/>
              <a:gd name="connsiteY2367" fmla="*/ 95152 h 6470305"/>
              <a:gd name="connsiteX2368" fmla="*/ 3793471 w 12192000"/>
              <a:gd name="connsiteY2368" fmla="*/ 190304 h 6470305"/>
              <a:gd name="connsiteX2369" fmla="*/ 3698318 w 12192000"/>
              <a:gd name="connsiteY2369" fmla="*/ 95152 h 6470305"/>
              <a:gd name="connsiteX2370" fmla="*/ 3793471 w 12192000"/>
              <a:gd name="connsiteY2370" fmla="*/ 0 h 6470305"/>
              <a:gd name="connsiteX2371" fmla="*/ 3374788 w 12192000"/>
              <a:gd name="connsiteY2371" fmla="*/ 0 h 6470305"/>
              <a:gd name="connsiteX2372" fmla="*/ 3469949 w 12192000"/>
              <a:gd name="connsiteY2372" fmla="*/ 95152 h 6470305"/>
              <a:gd name="connsiteX2373" fmla="*/ 3374788 w 12192000"/>
              <a:gd name="connsiteY2373" fmla="*/ 190304 h 6470305"/>
              <a:gd name="connsiteX2374" fmla="*/ 3279635 w 12192000"/>
              <a:gd name="connsiteY2374" fmla="*/ 95152 h 6470305"/>
              <a:gd name="connsiteX2375" fmla="*/ 3374788 w 12192000"/>
              <a:gd name="connsiteY2375" fmla="*/ 0 h 6470305"/>
              <a:gd name="connsiteX2376" fmla="*/ 2956110 w 12192000"/>
              <a:gd name="connsiteY2376" fmla="*/ 0 h 6470305"/>
              <a:gd name="connsiteX2377" fmla="*/ 3051267 w 12192000"/>
              <a:gd name="connsiteY2377" fmla="*/ 95152 h 6470305"/>
              <a:gd name="connsiteX2378" fmla="*/ 2956110 w 12192000"/>
              <a:gd name="connsiteY2378" fmla="*/ 190304 h 6470305"/>
              <a:gd name="connsiteX2379" fmla="*/ 2860953 w 12192000"/>
              <a:gd name="connsiteY2379" fmla="*/ 95152 h 6470305"/>
              <a:gd name="connsiteX2380" fmla="*/ 2956110 w 12192000"/>
              <a:gd name="connsiteY2380" fmla="*/ 0 h 6470305"/>
              <a:gd name="connsiteX2381" fmla="*/ 2537423 w 12192000"/>
              <a:gd name="connsiteY2381" fmla="*/ 0 h 6470305"/>
              <a:gd name="connsiteX2382" fmla="*/ 2632588 w 12192000"/>
              <a:gd name="connsiteY2382" fmla="*/ 95152 h 6470305"/>
              <a:gd name="connsiteX2383" fmla="*/ 2537423 w 12192000"/>
              <a:gd name="connsiteY2383" fmla="*/ 190304 h 6470305"/>
              <a:gd name="connsiteX2384" fmla="*/ 2442271 w 12192000"/>
              <a:gd name="connsiteY2384" fmla="*/ 95152 h 6470305"/>
              <a:gd name="connsiteX2385" fmla="*/ 2537423 w 12192000"/>
              <a:gd name="connsiteY2385" fmla="*/ 0 h 6470305"/>
              <a:gd name="connsiteX2386" fmla="*/ 2118753 w 12192000"/>
              <a:gd name="connsiteY2386" fmla="*/ 0 h 6470305"/>
              <a:gd name="connsiteX2387" fmla="*/ 2213906 w 12192000"/>
              <a:gd name="connsiteY2387" fmla="*/ 95152 h 6470305"/>
              <a:gd name="connsiteX2388" fmla="*/ 2118753 w 12192000"/>
              <a:gd name="connsiteY2388" fmla="*/ 190304 h 6470305"/>
              <a:gd name="connsiteX2389" fmla="*/ 2023598 w 12192000"/>
              <a:gd name="connsiteY2389" fmla="*/ 95152 h 6470305"/>
              <a:gd name="connsiteX2390" fmla="*/ 2118753 w 12192000"/>
              <a:gd name="connsiteY2390" fmla="*/ 0 h 6470305"/>
              <a:gd name="connsiteX2391" fmla="*/ 1700071 w 12192000"/>
              <a:gd name="connsiteY2391" fmla="*/ 0 h 6470305"/>
              <a:gd name="connsiteX2392" fmla="*/ 1795223 w 12192000"/>
              <a:gd name="connsiteY2392" fmla="*/ 95152 h 6470305"/>
              <a:gd name="connsiteX2393" fmla="*/ 1700071 w 12192000"/>
              <a:gd name="connsiteY2393" fmla="*/ 190304 h 6470305"/>
              <a:gd name="connsiteX2394" fmla="*/ 1604910 w 12192000"/>
              <a:gd name="connsiteY2394" fmla="*/ 95152 h 6470305"/>
              <a:gd name="connsiteX2395" fmla="*/ 1700071 w 12192000"/>
              <a:gd name="connsiteY2395" fmla="*/ 0 h 6470305"/>
              <a:gd name="connsiteX2396" fmla="*/ 1281388 w 12192000"/>
              <a:gd name="connsiteY2396" fmla="*/ 0 h 6470305"/>
              <a:gd name="connsiteX2397" fmla="*/ 1376541 w 12192000"/>
              <a:gd name="connsiteY2397" fmla="*/ 95152 h 6470305"/>
              <a:gd name="connsiteX2398" fmla="*/ 1281388 w 12192000"/>
              <a:gd name="connsiteY2398" fmla="*/ 190304 h 6470305"/>
              <a:gd name="connsiteX2399" fmla="*/ 1186236 w 12192000"/>
              <a:gd name="connsiteY2399" fmla="*/ 95152 h 6470305"/>
              <a:gd name="connsiteX2400" fmla="*/ 1281388 w 12192000"/>
              <a:gd name="connsiteY2400" fmla="*/ 0 h 6470305"/>
              <a:gd name="connsiteX2401" fmla="*/ 862724 w 12192000"/>
              <a:gd name="connsiteY2401" fmla="*/ 0 h 6470305"/>
              <a:gd name="connsiteX2402" fmla="*/ 957874 w 12192000"/>
              <a:gd name="connsiteY2402" fmla="*/ 95152 h 6470305"/>
              <a:gd name="connsiteX2403" fmla="*/ 862724 w 12192000"/>
              <a:gd name="connsiteY2403" fmla="*/ 190304 h 6470305"/>
              <a:gd name="connsiteX2404" fmla="*/ 767571 w 12192000"/>
              <a:gd name="connsiteY2404" fmla="*/ 95152 h 6470305"/>
              <a:gd name="connsiteX2405" fmla="*/ 862724 w 12192000"/>
              <a:gd name="connsiteY2405" fmla="*/ 0 h 6470305"/>
              <a:gd name="connsiteX2406" fmla="*/ 444057 w 12192000"/>
              <a:gd name="connsiteY2406" fmla="*/ 0 h 6470305"/>
              <a:gd name="connsiteX2407" fmla="*/ 539209 w 12192000"/>
              <a:gd name="connsiteY2407" fmla="*/ 95152 h 6470305"/>
              <a:gd name="connsiteX2408" fmla="*/ 444057 w 12192000"/>
              <a:gd name="connsiteY2408" fmla="*/ 190304 h 6470305"/>
              <a:gd name="connsiteX2409" fmla="*/ 348905 w 12192000"/>
              <a:gd name="connsiteY2409" fmla="*/ 95152 h 6470305"/>
              <a:gd name="connsiteX2410" fmla="*/ 444057 w 12192000"/>
              <a:gd name="connsiteY2410" fmla="*/ 0 h 6470305"/>
              <a:gd name="connsiteX2411" fmla="*/ 25388 w 12192000"/>
              <a:gd name="connsiteY2411" fmla="*/ 0 h 6470305"/>
              <a:gd name="connsiteX2412" fmla="*/ 120541 w 12192000"/>
              <a:gd name="connsiteY2412" fmla="*/ 95152 h 6470305"/>
              <a:gd name="connsiteX2413" fmla="*/ 25388 w 12192000"/>
              <a:gd name="connsiteY2413" fmla="*/ 190304 h 6470305"/>
              <a:gd name="connsiteX2414" fmla="*/ 0 w 12192000"/>
              <a:gd name="connsiteY2414" fmla="*/ 185178 h 6470305"/>
              <a:gd name="connsiteX2415" fmla="*/ 0 w 12192000"/>
              <a:gd name="connsiteY2415" fmla="*/ 5126 h 6470305"/>
            </a:gdLst>
            <a:ahLst/>
            <a:cxnLst/>
            <a:rect l="l" t="t" r="r" b="b"/>
            <a:pathLst>
              <a:path w="12192000" h="6470305">
                <a:moveTo>
                  <a:pt x="12166698" y="6280001"/>
                </a:moveTo>
                <a:lnTo>
                  <a:pt x="12192000" y="6285109"/>
                </a:lnTo>
                <a:lnTo>
                  <a:pt x="12192000" y="6465197"/>
                </a:lnTo>
                <a:lnTo>
                  <a:pt x="12166698" y="6470305"/>
                </a:lnTo>
                <a:cubicBezTo>
                  <a:pt x="12114147" y="6470305"/>
                  <a:pt x="12071546" y="6427704"/>
                  <a:pt x="12071546" y="6375153"/>
                </a:cubicBezTo>
                <a:cubicBezTo>
                  <a:pt x="12071546" y="6322603"/>
                  <a:pt x="12114147" y="6280001"/>
                  <a:pt x="12166698" y="6280001"/>
                </a:cubicBezTo>
                <a:close/>
                <a:moveTo>
                  <a:pt x="11748029" y="6280001"/>
                </a:moveTo>
                <a:cubicBezTo>
                  <a:pt x="11800580" y="6280001"/>
                  <a:pt x="11843181" y="6322603"/>
                  <a:pt x="11843181" y="6375153"/>
                </a:cubicBezTo>
                <a:cubicBezTo>
                  <a:pt x="11843181" y="6427704"/>
                  <a:pt x="11800580" y="6470305"/>
                  <a:pt x="11748029" y="6470305"/>
                </a:cubicBezTo>
                <a:cubicBezTo>
                  <a:pt x="11695478" y="6470305"/>
                  <a:pt x="11652877" y="6427704"/>
                  <a:pt x="11652877" y="6375153"/>
                </a:cubicBezTo>
                <a:cubicBezTo>
                  <a:pt x="11652877" y="6322603"/>
                  <a:pt x="11695478" y="6280001"/>
                  <a:pt x="11748029" y="6280001"/>
                </a:cubicBezTo>
                <a:close/>
                <a:moveTo>
                  <a:pt x="11329360" y="6280001"/>
                </a:moveTo>
                <a:cubicBezTo>
                  <a:pt x="11381911" y="6280001"/>
                  <a:pt x="11424512" y="6322603"/>
                  <a:pt x="11424512" y="6375153"/>
                </a:cubicBezTo>
                <a:cubicBezTo>
                  <a:pt x="11424512" y="6427704"/>
                  <a:pt x="11381911" y="6470305"/>
                  <a:pt x="11329360" y="6470305"/>
                </a:cubicBezTo>
                <a:cubicBezTo>
                  <a:pt x="11276809" y="6470305"/>
                  <a:pt x="11234208" y="6427704"/>
                  <a:pt x="11234208" y="6375153"/>
                </a:cubicBezTo>
                <a:cubicBezTo>
                  <a:pt x="11234208" y="6322603"/>
                  <a:pt x="11276809" y="6280001"/>
                  <a:pt x="11329360" y="6280001"/>
                </a:cubicBezTo>
                <a:close/>
                <a:moveTo>
                  <a:pt x="10910691" y="6280001"/>
                </a:moveTo>
                <a:cubicBezTo>
                  <a:pt x="10963242" y="6280001"/>
                  <a:pt x="11005843" y="6322603"/>
                  <a:pt x="11005843" y="6375153"/>
                </a:cubicBezTo>
                <a:cubicBezTo>
                  <a:pt x="11005843" y="6427704"/>
                  <a:pt x="10963242" y="6470305"/>
                  <a:pt x="10910691" y="6470305"/>
                </a:cubicBezTo>
                <a:cubicBezTo>
                  <a:pt x="10858140" y="6470305"/>
                  <a:pt x="10815539" y="6427704"/>
                  <a:pt x="10815539" y="6375153"/>
                </a:cubicBezTo>
                <a:cubicBezTo>
                  <a:pt x="10815539" y="6322603"/>
                  <a:pt x="10858140" y="6280001"/>
                  <a:pt x="10910691" y="6280001"/>
                </a:cubicBezTo>
                <a:close/>
                <a:moveTo>
                  <a:pt x="10492022" y="6280001"/>
                </a:moveTo>
                <a:cubicBezTo>
                  <a:pt x="10544573" y="6280001"/>
                  <a:pt x="10587174" y="6322603"/>
                  <a:pt x="10587174" y="6375153"/>
                </a:cubicBezTo>
                <a:cubicBezTo>
                  <a:pt x="10587174" y="6427704"/>
                  <a:pt x="10544573" y="6470305"/>
                  <a:pt x="10492022" y="6470305"/>
                </a:cubicBezTo>
                <a:cubicBezTo>
                  <a:pt x="10439471" y="6470305"/>
                  <a:pt x="10396870" y="6427704"/>
                  <a:pt x="10396870" y="6375153"/>
                </a:cubicBezTo>
                <a:cubicBezTo>
                  <a:pt x="10396870" y="6322603"/>
                  <a:pt x="10439471" y="6280001"/>
                  <a:pt x="10492022" y="6280001"/>
                </a:cubicBezTo>
                <a:close/>
                <a:moveTo>
                  <a:pt x="10073353" y="6280001"/>
                </a:moveTo>
                <a:cubicBezTo>
                  <a:pt x="10125904" y="6280001"/>
                  <a:pt x="10168505" y="6322603"/>
                  <a:pt x="10168505" y="6375153"/>
                </a:cubicBezTo>
                <a:cubicBezTo>
                  <a:pt x="10168505" y="6427704"/>
                  <a:pt x="10125904" y="6470305"/>
                  <a:pt x="10073353" y="6470305"/>
                </a:cubicBezTo>
                <a:cubicBezTo>
                  <a:pt x="10020803" y="6470305"/>
                  <a:pt x="9978201" y="6427704"/>
                  <a:pt x="9978201" y="6375153"/>
                </a:cubicBezTo>
                <a:cubicBezTo>
                  <a:pt x="9978201" y="6322603"/>
                  <a:pt x="10020803" y="6280001"/>
                  <a:pt x="10073353" y="6280001"/>
                </a:cubicBezTo>
                <a:close/>
                <a:moveTo>
                  <a:pt x="9654684" y="6280001"/>
                </a:moveTo>
                <a:cubicBezTo>
                  <a:pt x="9707235" y="6280001"/>
                  <a:pt x="9749836" y="6322603"/>
                  <a:pt x="9749836" y="6375153"/>
                </a:cubicBezTo>
                <a:cubicBezTo>
                  <a:pt x="9749836" y="6427704"/>
                  <a:pt x="9707235" y="6470305"/>
                  <a:pt x="9654684" y="6470305"/>
                </a:cubicBezTo>
                <a:cubicBezTo>
                  <a:pt x="9602134" y="6470305"/>
                  <a:pt x="9559532" y="6427704"/>
                  <a:pt x="9559532" y="6375153"/>
                </a:cubicBezTo>
                <a:cubicBezTo>
                  <a:pt x="9559532" y="6322603"/>
                  <a:pt x="9602134" y="6280001"/>
                  <a:pt x="9654684" y="6280001"/>
                </a:cubicBezTo>
                <a:close/>
                <a:moveTo>
                  <a:pt x="9236015" y="6280001"/>
                </a:moveTo>
                <a:cubicBezTo>
                  <a:pt x="9288566" y="6280001"/>
                  <a:pt x="9331167" y="6322603"/>
                  <a:pt x="9331167" y="6375153"/>
                </a:cubicBezTo>
                <a:cubicBezTo>
                  <a:pt x="9331167" y="6427704"/>
                  <a:pt x="9288566" y="6470305"/>
                  <a:pt x="9236015" y="6470305"/>
                </a:cubicBezTo>
                <a:cubicBezTo>
                  <a:pt x="9183465" y="6470305"/>
                  <a:pt x="9140863" y="6427704"/>
                  <a:pt x="9140863" y="6375153"/>
                </a:cubicBezTo>
                <a:cubicBezTo>
                  <a:pt x="9140863" y="6322603"/>
                  <a:pt x="9183465" y="6280001"/>
                  <a:pt x="9236015" y="6280001"/>
                </a:cubicBezTo>
                <a:close/>
                <a:moveTo>
                  <a:pt x="8817346" y="6280001"/>
                </a:moveTo>
                <a:cubicBezTo>
                  <a:pt x="8869897" y="6280001"/>
                  <a:pt x="8912498" y="6322603"/>
                  <a:pt x="8912498" y="6375153"/>
                </a:cubicBezTo>
                <a:cubicBezTo>
                  <a:pt x="8912498" y="6427704"/>
                  <a:pt x="8869897" y="6470305"/>
                  <a:pt x="8817346" y="6470305"/>
                </a:cubicBezTo>
                <a:cubicBezTo>
                  <a:pt x="8764796" y="6470305"/>
                  <a:pt x="8722194" y="6427704"/>
                  <a:pt x="8722194" y="6375153"/>
                </a:cubicBezTo>
                <a:cubicBezTo>
                  <a:pt x="8722194" y="6322603"/>
                  <a:pt x="8764796" y="6280001"/>
                  <a:pt x="8817346" y="6280001"/>
                </a:cubicBezTo>
                <a:close/>
                <a:moveTo>
                  <a:pt x="8398677" y="6280001"/>
                </a:moveTo>
                <a:cubicBezTo>
                  <a:pt x="8451228" y="6280001"/>
                  <a:pt x="8493829" y="6322603"/>
                  <a:pt x="8493829" y="6375153"/>
                </a:cubicBezTo>
                <a:cubicBezTo>
                  <a:pt x="8493829" y="6427704"/>
                  <a:pt x="8451228" y="6470305"/>
                  <a:pt x="8398677" y="6470305"/>
                </a:cubicBezTo>
                <a:cubicBezTo>
                  <a:pt x="8346127" y="6470305"/>
                  <a:pt x="8303526" y="6427704"/>
                  <a:pt x="8303526" y="6375153"/>
                </a:cubicBezTo>
                <a:cubicBezTo>
                  <a:pt x="8303526" y="6322603"/>
                  <a:pt x="8346127" y="6280001"/>
                  <a:pt x="8398677" y="6280001"/>
                </a:cubicBezTo>
                <a:close/>
                <a:moveTo>
                  <a:pt x="7980009" y="6280001"/>
                </a:moveTo>
                <a:cubicBezTo>
                  <a:pt x="8032559" y="6280001"/>
                  <a:pt x="8075161" y="6322603"/>
                  <a:pt x="8075161" y="6375153"/>
                </a:cubicBezTo>
                <a:cubicBezTo>
                  <a:pt x="8075161" y="6427704"/>
                  <a:pt x="8032559" y="6470305"/>
                  <a:pt x="7980009" y="6470305"/>
                </a:cubicBezTo>
                <a:cubicBezTo>
                  <a:pt x="7927458" y="6470305"/>
                  <a:pt x="7884857" y="6427704"/>
                  <a:pt x="7884857" y="6375153"/>
                </a:cubicBezTo>
                <a:cubicBezTo>
                  <a:pt x="7884857" y="6322603"/>
                  <a:pt x="7927458" y="6280001"/>
                  <a:pt x="7980009" y="6280001"/>
                </a:cubicBezTo>
                <a:close/>
                <a:moveTo>
                  <a:pt x="7561340" y="6280001"/>
                </a:moveTo>
                <a:cubicBezTo>
                  <a:pt x="7613890" y="6280001"/>
                  <a:pt x="7656492" y="6322603"/>
                  <a:pt x="7656492" y="6375153"/>
                </a:cubicBezTo>
                <a:cubicBezTo>
                  <a:pt x="7656492" y="6427704"/>
                  <a:pt x="7613890" y="6470305"/>
                  <a:pt x="7561340" y="6470305"/>
                </a:cubicBezTo>
                <a:cubicBezTo>
                  <a:pt x="7508789" y="6470305"/>
                  <a:pt x="7466188" y="6427704"/>
                  <a:pt x="7466188" y="6375153"/>
                </a:cubicBezTo>
                <a:cubicBezTo>
                  <a:pt x="7466188" y="6322603"/>
                  <a:pt x="7508789" y="6280001"/>
                  <a:pt x="7561340" y="6280001"/>
                </a:cubicBezTo>
                <a:close/>
                <a:moveTo>
                  <a:pt x="7142671" y="6280001"/>
                </a:moveTo>
                <a:cubicBezTo>
                  <a:pt x="7195221" y="6280001"/>
                  <a:pt x="7237823" y="6322603"/>
                  <a:pt x="7237823" y="6375153"/>
                </a:cubicBezTo>
                <a:cubicBezTo>
                  <a:pt x="7237823" y="6427704"/>
                  <a:pt x="7195221" y="6470305"/>
                  <a:pt x="7142671" y="6470305"/>
                </a:cubicBezTo>
                <a:cubicBezTo>
                  <a:pt x="7090120" y="6470305"/>
                  <a:pt x="7047519" y="6427704"/>
                  <a:pt x="7047519" y="6375153"/>
                </a:cubicBezTo>
                <a:cubicBezTo>
                  <a:pt x="7047519" y="6322603"/>
                  <a:pt x="7090120" y="6280001"/>
                  <a:pt x="7142671" y="6280001"/>
                </a:cubicBezTo>
                <a:close/>
                <a:moveTo>
                  <a:pt x="6724002" y="6280001"/>
                </a:moveTo>
                <a:cubicBezTo>
                  <a:pt x="6776553" y="6280001"/>
                  <a:pt x="6819154" y="6322603"/>
                  <a:pt x="6819154" y="6375153"/>
                </a:cubicBezTo>
                <a:cubicBezTo>
                  <a:pt x="6819154" y="6427704"/>
                  <a:pt x="6776553" y="6470305"/>
                  <a:pt x="6724002" y="6470305"/>
                </a:cubicBezTo>
                <a:cubicBezTo>
                  <a:pt x="6671451" y="6470305"/>
                  <a:pt x="6628850" y="6427704"/>
                  <a:pt x="6628850" y="6375153"/>
                </a:cubicBezTo>
                <a:cubicBezTo>
                  <a:pt x="6628850" y="6322603"/>
                  <a:pt x="6671451" y="6280001"/>
                  <a:pt x="6724002" y="6280001"/>
                </a:cubicBezTo>
                <a:close/>
                <a:moveTo>
                  <a:pt x="6305333" y="6280001"/>
                </a:moveTo>
                <a:cubicBezTo>
                  <a:pt x="6357884" y="6280001"/>
                  <a:pt x="6400485" y="6322603"/>
                  <a:pt x="6400485" y="6375153"/>
                </a:cubicBezTo>
                <a:cubicBezTo>
                  <a:pt x="6400485" y="6427704"/>
                  <a:pt x="6357884" y="6470305"/>
                  <a:pt x="6305333" y="6470305"/>
                </a:cubicBezTo>
                <a:cubicBezTo>
                  <a:pt x="6252782" y="6470305"/>
                  <a:pt x="6210181" y="6427704"/>
                  <a:pt x="6210181" y="6375153"/>
                </a:cubicBezTo>
                <a:cubicBezTo>
                  <a:pt x="6210181" y="6322603"/>
                  <a:pt x="6252782" y="6280001"/>
                  <a:pt x="6305333" y="6280001"/>
                </a:cubicBezTo>
                <a:close/>
                <a:moveTo>
                  <a:pt x="5886664" y="6280001"/>
                </a:moveTo>
                <a:cubicBezTo>
                  <a:pt x="5939215" y="6280001"/>
                  <a:pt x="5981816" y="6322603"/>
                  <a:pt x="5981816" y="6375153"/>
                </a:cubicBezTo>
                <a:cubicBezTo>
                  <a:pt x="5981816" y="6427704"/>
                  <a:pt x="5939215" y="6470305"/>
                  <a:pt x="5886664" y="6470305"/>
                </a:cubicBezTo>
                <a:cubicBezTo>
                  <a:pt x="5834113" y="6470305"/>
                  <a:pt x="5791512" y="6427704"/>
                  <a:pt x="5791512" y="6375153"/>
                </a:cubicBezTo>
                <a:cubicBezTo>
                  <a:pt x="5791512" y="6322603"/>
                  <a:pt x="5834113" y="6280001"/>
                  <a:pt x="5886664" y="6280001"/>
                </a:cubicBezTo>
                <a:close/>
                <a:moveTo>
                  <a:pt x="5467994" y="6280001"/>
                </a:moveTo>
                <a:cubicBezTo>
                  <a:pt x="5520544" y="6280001"/>
                  <a:pt x="5563146" y="6322603"/>
                  <a:pt x="5563146" y="6375153"/>
                </a:cubicBezTo>
                <a:cubicBezTo>
                  <a:pt x="5563146" y="6427704"/>
                  <a:pt x="5520544" y="6470305"/>
                  <a:pt x="5467994" y="6470305"/>
                </a:cubicBezTo>
                <a:cubicBezTo>
                  <a:pt x="5415443" y="6470305"/>
                  <a:pt x="5372842" y="6427704"/>
                  <a:pt x="5372842" y="6375153"/>
                </a:cubicBezTo>
                <a:cubicBezTo>
                  <a:pt x="5372842" y="6322603"/>
                  <a:pt x="5415443" y="6280001"/>
                  <a:pt x="5467994" y="6280001"/>
                </a:cubicBezTo>
                <a:close/>
                <a:moveTo>
                  <a:pt x="5049325" y="6280001"/>
                </a:moveTo>
                <a:cubicBezTo>
                  <a:pt x="5101876" y="6280001"/>
                  <a:pt x="5144478" y="6322603"/>
                  <a:pt x="5144478" y="6375153"/>
                </a:cubicBezTo>
                <a:cubicBezTo>
                  <a:pt x="5144478" y="6427704"/>
                  <a:pt x="5101876" y="6470305"/>
                  <a:pt x="5049325" y="6470305"/>
                </a:cubicBezTo>
                <a:cubicBezTo>
                  <a:pt x="4996774" y="6470305"/>
                  <a:pt x="4954173" y="6427704"/>
                  <a:pt x="4954173" y="6375153"/>
                </a:cubicBezTo>
                <a:cubicBezTo>
                  <a:pt x="4954173" y="6322603"/>
                  <a:pt x="4996774" y="6280001"/>
                  <a:pt x="5049325" y="6280001"/>
                </a:cubicBezTo>
                <a:close/>
                <a:moveTo>
                  <a:pt x="4630656" y="6280001"/>
                </a:moveTo>
                <a:cubicBezTo>
                  <a:pt x="4683207" y="6280001"/>
                  <a:pt x="4725808" y="6322603"/>
                  <a:pt x="4725808" y="6375153"/>
                </a:cubicBezTo>
                <a:cubicBezTo>
                  <a:pt x="4725808" y="6427704"/>
                  <a:pt x="4683207" y="6470305"/>
                  <a:pt x="4630656" y="6470305"/>
                </a:cubicBezTo>
                <a:cubicBezTo>
                  <a:pt x="4578106" y="6470305"/>
                  <a:pt x="4535504" y="6427704"/>
                  <a:pt x="4535504" y="6375153"/>
                </a:cubicBezTo>
                <a:cubicBezTo>
                  <a:pt x="4535504" y="6322603"/>
                  <a:pt x="4578106" y="6280001"/>
                  <a:pt x="4630656" y="6280001"/>
                </a:cubicBezTo>
                <a:close/>
                <a:moveTo>
                  <a:pt x="4211987" y="6280001"/>
                </a:moveTo>
                <a:cubicBezTo>
                  <a:pt x="4264538" y="6280001"/>
                  <a:pt x="4307139" y="6322603"/>
                  <a:pt x="4307139" y="6375153"/>
                </a:cubicBezTo>
                <a:cubicBezTo>
                  <a:pt x="4307139" y="6427704"/>
                  <a:pt x="4264538" y="6470305"/>
                  <a:pt x="4211987" y="6470305"/>
                </a:cubicBezTo>
                <a:cubicBezTo>
                  <a:pt x="4159436" y="6470305"/>
                  <a:pt x="4116835" y="6427704"/>
                  <a:pt x="4116835" y="6375153"/>
                </a:cubicBezTo>
                <a:cubicBezTo>
                  <a:pt x="4116835" y="6322603"/>
                  <a:pt x="4159436" y="6280001"/>
                  <a:pt x="4211987" y="6280001"/>
                </a:cubicBezTo>
                <a:close/>
                <a:moveTo>
                  <a:pt x="3793342" y="6280001"/>
                </a:moveTo>
                <a:cubicBezTo>
                  <a:pt x="3845869" y="6280001"/>
                  <a:pt x="3888470" y="6322603"/>
                  <a:pt x="3888470" y="6375153"/>
                </a:cubicBezTo>
                <a:cubicBezTo>
                  <a:pt x="3888470" y="6427704"/>
                  <a:pt x="3845869" y="6470305"/>
                  <a:pt x="3793342" y="6470305"/>
                </a:cubicBezTo>
                <a:cubicBezTo>
                  <a:pt x="3740790" y="6470305"/>
                  <a:pt x="3698190" y="6427704"/>
                  <a:pt x="3698190" y="6375153"/>
                </a:cubicBezTo>
                <a:cubicBezTo>
                  <a:pt x="3698190" y="6322603"/>
                  <a:pt x="3740790" y="6280001"/>
                  <a:pt x="3793342" y="6280001"/>
                </a:cubicBezTo>
                <a:close/>
                <a:moveTo>
                  <a:pt x="3374671" y="6280001"/>
                </a:moveTo>
                <a:cubicBezTo>
                  <a:pt x="3427221" y="6280001"/>
                  <a:pt x="3469825" y="6322603"/>
                  <a:pt x="3469825" y="6375153"/>
                </a:cubicBezTo>
                <a:cubicBezTo>
                  <a:pt x="3469825" y="6427704"/>
                  <a:pt x="3427221" y="6470305"/>
                  <a:pt x="3374671" y="6470305"/>
                </a:cubicBezTo>
                <a:cubicBezTo>
                  <a:pt x="3322120" y="6470305"/>
                  <a:pt x="3279519" y="6427704"/>
                  <a:pt x="3279519" y="6375153"/>
                </a:cubicBezTo>
                <a:cubicBezTo>
                  <a:pt x="3279519" y="6322603"/>
                  <a:pt x="3322120" y="6280001"/>
                  <a:pt x="3374671" y="6280001"/>
                </a:cubicBezTo>
                <a:close/>
                <a:moveTo>
                  <a:pt x="2956001" y="6280001"/>
                </a:moveTo>
                <a:cubicBezTo>
                  <a:pt x="3008551" y="6280001"/>
                  <a:pt x="3051154" y="6322603"/>
                  <a:pt x="3051154" y="6375153"/>
                </a:cubicBezTo>
                <a:cubicBezTo>
                  <a:pt x="3051154" y="6427704"/>
                  <a:pt x="3008551" y="6470305"/>
                  <a:pt x="2956001" y="6470305"/>
                </a:cubicBezTo>
                <a:cubicBezTo>
                  <a:pt x="2903450" y="6470305"/>
                  <a:pt x="2860848" y="6427704"/>
                  <a:pt x="2860848" y="6375153"/>
                </a:cubicBezTo>
                <a:cubicBezTo>
                  <a:pt x="2860848" y="6322603"/>
                  <a:pt x="2903450" y="6280001"/>
                  <a:pt x="2956001" y="6280001"/>
                </a:cubicBezTo>
                <a:close/>
                <a:moveTo>
                  <a:pt x="2537330" y="6280001"/>
                </a:moveTo>
                <a:cubicBezTo>
                  <a:pt x="2589882" y="6280001"/>
                  <a:pt x="2632482" y="6322603"/>
                  <a:pt x="2632482" y="6375153"/>
                </a:cubicBezTo>
                <a:cubicBezTo>
                  <a:pt x="2632482" y="6427704"/>
                  <a:pt x="2589882" y="6470305"/>
                  <a:pt x="2537330" y="6470305"/>
                </a:cubicBezTo>
                <a:cubicBezTo>
                  <a:pt x="2484778" y="6470305"/>
                  <a:pt x="2442177" y="6427704"/>
                  <a:pt x="2442177" y="6375153"/>
                </a:cubicBezTo>
                <a:cubicBezTo>
                  <a:pt x="2442177" y="6322603"/>
                  <a:pt x="2484778" y="6280001"/>
                  <a:pt x="2537330" y="6280001"/>
                </a:cubicBezTo>
                <a:close/>
                <a:moveTo>
                  <a:pt x="2118660" y="6280001"/>
                </a:moveTo>
                <a:cubicBezTo>
                  <a:pt x="2171211" y="6280001"/>
                  <a:pt x="2213812" y="6322603"/>
                  <a:pt x="2213812" y="6375153"/>
                </a:cubicBezTo>
                <a:cubicBezTo>
                  <a:pt x="2213812" y="6427704"/>
                  <a:pt x="2171211" y="6470305"/>
                  <a:pt x="2118660" y="6470305"/>
                </a:cubicBezTo>
                <a:cubicBezTo>
                  <a:pt x="2066108" y="6470305"/>
                  <a:pt x="2023508" y="6427704"/>
                  <a:pt x="2023508" y="6375153"/>
                </a:cubicBezTo>
                <a:cubicBezTo>
                  <a:pt x="2023508" y="6322603"/>
                  <a:pt x="2066108" y="6280001"/>
                  <a:pt x="2118660" y="6280001"/>
                </a:cubicBezTo>
                <a:close/>
                <a:moveTo>
                  <a:pt x="1699989" y="6280001"/>
                </a:moveTo>
                <a:cubicBezTo>
                  <a:pt x="1752539" y="6280001"/>
                  <a:pt x="1795142" y="6322603"/>
                  <a:pt x="1795142" y="6375153"/>
                </a:cubicBezTo>
                <a:cubicBezTo>
                  <a:pt x="1795142" y="6427704"/>
                  <a:pt x="1752539" y="6470305"/>
                  <a:pt x="1699989" y="6470305"/>
                </a:cubicBezTo>
                <a:cubicBezTo>
                  <a:pt x="1647438" y="6470305"/>
                  <a:pt x="1604835" y="6427704"/>
                  <a:pt x="1604835" y="6375153"/>
                </a:cubicBezTo>
                <a:cubicBezTo>
                  <a:pt x="1604835" y="6322603"/>
                  <a:pt x="1647438" y="6280001"/>
                  <a:pt x="1699989" y="6280001"/>
                </a:cubicBezTo>
                <a:close/>
                <a:moveTo>
                  <a:pt x="1281318" y="6280001"/>
                </a:moveTo>
                <a:cubicBezTo>
                  <a:pt x="1333868" y="6280001"/>
                  <a:pt x="1376471" y="6322603"/>
                  <a:pt x="1376471" y="6375153"/>
                </a:cubicBezTo>
                <a:cubicBezTo>
                  <a:pt x="1376471" y="6427704"/>
                  <a:pt x="1333868" y="6470305"/>
                  <a:pt x="1281318" y="6470305"/>
                </a:cubicBezTo>
                <a:cubicBezTo>
                  <a:pt x="1228768" y="6470305"/>
                  <a:pt x="1186165" y="6427704"/>
                  <a:pt x="1186165" y="6375153"/>
                </a:cubicBezTo>
                <a:cubicBezTo>
                  <a:pt x="1186165" y="6322603"/>
                  <a:pt x="1228768" y="6280001"/>
                  <a:pt x="1281318" y="6280001"/>
                </a:cubicBezTo>
                <a:close/>
                <a:moveTo>
                  <a:pt x="862650" y="6280001"/>
                </a:moveTo>
                <a:cubicBezTo>
                  <a:pt x="915200" y="6280001"/>
                  <a:pt x="957802" y="6322603"/>
                  <a:pt x="957802" y="6375153"/>
                </a:cubicBezTo>
                <a:cubicBezTo>
                  <a:pt x="957802" y="6427704"/>
                  <a:pt x="915200" y="6470305"/>
                  <a:pt x="862650" y="6470305"/>
                </a:cubicBezTo>
                <a:cubicBezTo>
                  <a:pt x="810099" y="6470305"/>
                  <a:pt x="767498" y="6427704"/>
                  <a:pt x="767498" y="6375153"/>
                </a:cubicBezTo>
                <a:cubicBezTo>
                  <a:pt x="767498" y="6322603"/>
                  <a:pt x="810099" y="6280001"/>
                  <a:pt x="862650" y="6280001"/>
                </a:cubicBezTo>
                <a:close/>
                <a:moveTo>
                  <a:pt x="443982" y="6280001"/>
                </a:moveTo>
                <a:cubicBezTo>
                  <a:pt x="496533" y="6280001"/>
                  <a:pt x="539134" y="6322603"/>
                  <a:pt x="539134" y="6375153"/>
                </a:cubicBezTo>
                <a:cubicBezTo>
                  <a:pt x="539134" y="6427704"/>
                  <a:pt x="496533" y="6470305"/>
                  <a:pt x="443982" y="6470305"/>
                </a:cubicBezTo>
                <a:cubicBezTo>
                  <a:pt x="391431" y="6470305"/>
                  <a:pt x="348830" y="6427704"/>
                  <a:pt x="348830" y="6375153"/>
                </a:cubicBezTo>
                <a:cubicBezTo>
                  <a:pt x="348830" y="6322603"/>
                  <a:pt x="391431" y="6280001"/>
                  <a:pt x="443982" y="6280001"/>
                </a:cubicBezTo>
                <a:close/>
                <a:moveTo>
                  <a:pt x="25313" y="6280001"/>
                </a:moveTo>
                <a:cubicBezTo>
                  <a:pt x="77864" y="6280001"/>
                  <a:pt x="120465" y="6322603"/>
                  <a:pt x="120465" y="6375153"/>
                </a:cubicBezTo>
                <a:cubicBezTo>
                  <a:pt x="120465" y="6427704"/>
                  <a:pt x="77864" y="6470305"/>
                  <a:pt x="25313" y="6470305"/>
                </a:cubicBezTo>
                <a:lnTo>
                  <a:pt x="0" y="6465195"/>
                </a:lnTo>
                <a:lnTo>
                  <a:pt x="0" y="6285112"/>
                </a:lnTo>
                <a:close/>
                <a:moveTo>
                  <a:pt x="12166698" y="5861332"/>
                </a:moveTo>
                <a:lnTo>
                  <a:pt x="12192000" y="5866441"/>
                </a:lnTo>
                <a:lnTo>
                  <a:pt x="12192000" y="6046528"/>
                </a:lnTo>
                <a:lnTo>
                  <a:pt x="12166698" y="6051636"/>
                </a:lnTo>
                <a:cubicBezTo>
                  <a:pt x="12114147" y="6051636"/>
                  <a:pt x="12071546" y="6009035"/>
                  <a:pt x="12071546" y="5956484"/>
                </a:cubicBezTo>
                <a:cubicBezTo>
                  <a:pt x="12071546" y="5903934"/>
                  <a:pt x="12114147" y="5861332"/>
                  <a:pt x="12166698" y="5861332"/>
                </a:cubicBezTo>
                <a:close/>
                <a:moveTo>
                  <a:pt x="11748029" y="5861332"/>
                </a:moveTo>
                <a:cubicBezTo>
                  <a:pt x="11800580" y="5861332"/>
                  <a:pt x="11843181" y="5903934"/>
                  <a:pt x="11843181" y="5956484"/>
                </a:cubicBezTo>
                <a:cubicBezTo>
                  <a:pt x="11843181" y="6009035"/>
                  <a:pt x="11800580" y="6051636"/>
                  <a:pt x="11748029" y="6051636"/>
                </a:cubicBezTo>
                <a:cubicBezTo>
                  <a:pt x="11695478" y="6051636"/>
                  <a:pt x="11652877" y="6009035"/>
                  <a:pt x="11652877" y="5956484"/>
                </a:cubicBezTo>
                <a:cubicBezTo>
                  <a:pt x="11652877" y="5903934"/>
                  <a:pt x="11695478" y="5861332"/>
                  <a:pt x="11748029" y="5861332"/>
                </a:cubicBezTo>
                <a:close/>
                <a:moveTo>
                  <a:pt x="11329360" y="5861332"/>
                </a:moveTo>
                <a:cubicBezTo>
                  <a:pt x="11381911" y="5861332"/>
                  <a:pt x="11424512" y="5903934"/>
                  <a:pt x="11424512" y="5956484"/>
                </a:cubicBezTo>
                <a:cubicBezTo>
                  <a:pt x="11424512" y="6009035"/>
                  <a:pt x="11381911" y="6051636"/>
                  <a:pt x="11329360" y="6051636"/>
                </a:cubicBezTo>
                <a:cubicBezTo>
                  <a:pt x="11276809" y="6051636"/>
                  <a:pt x="11234208" y="6009035"/>
                  <a:pt x="11234208" y="5956484"/>
                </a:cubicBezTo>
                <a:cubicBezTo>
                  <a:pt x="11234208" y="5903934"/>
                  <a:pt x="11276809" y="5861332"/>
                  <a:pt x="11329360" y="5861332"/>
                </a:cubicBezTo>
                <a:close/>
                <a:moveTo>
                  <a:pt x="10910691" y="5861332"/>
                </a:moveTo>
                <a:cubicBezTo>
                  <a:pt x="10963242" y="5861332"/>
                  <a:pt x="11005843" y="5903934"/>
                  <a:pt x="11005843" y="5956484"/>
                </a:cubicBezTo>
                <a:cubicBezTo>
                  <a:pt x="11005843" y="6009035"/>
                  <a:pt x="10963242" y="6051636"/>
                  <a:pt x="10910691" y="6051636"/>
                </a:cubicBezTo>
                <a:cubicBezTo>
                  <a:pt x="10858140" y="6051636"/>
                  <a:pt x="10815539" y="6009035"/>
                  <a:pt x="10815539" y="5956484"/>
                </a:cubicBezTo>
                <a:cubicBezTo>
                  <a:pt x="10815539" y="5903934"/>
                  <a:pt x="10858140" y="5861332"/>
                  <a:pt x="10910691" y="5861332"/>
                </a:cubicBezTo>
                <a:close/>
                <a:moveTo>
                  <a:pt x="10492022" y="5861332"/>
                </a:moveTo>
                <a:cubicBezTo>
                  <a:pt x="10544573" y="5861332"/>
                  <a:pt x="10587174" y="5903934"/>
                  <a:pt x="10587174" y="5956484"/>
                </a:cubicBezTo>
                <a:cubicBezTo>
                  <a:pt x="10587174" y="6009035"/>
                  <a:pt x="10544573" y="6051636"/>
                  <a:pt x="10492022" y="6051636"/>
                </a:cubicBezTo>
                <a:cubicBezTo>
                  <a:pt x="10439471" y="6051636"/>
                  <a:pt x="10396870" y="6009035"/>
                  <a:pt x="10396870" y="5956484"/>
                </a:cubicBezTo>
                <a:cubicBezTo>
                  <a:pt x="10396870" y="5903934"/>
                  <a:pt x="10439471" y="5861332"/>
                  <a:pt x="10492022" y="5861332"/>
                </a:cubicBezTo>
                <a:close/>
                <a:moveTo>
                  <a:pt x="10073353" y="5861332"/>
                </a:moveTo>
                <a:cubicBezTo>
                  <a:pt x="10125904" y="5861332"/>
                  <a:pt x="10168505" y="5903934"/>
                  <a:pt x="10168505" y="5956484"/>
                </a:cubicBezTo>
                <a:cubicBezTo>
                  <a:pt x="10168505" y="6009035"/>
                  <a:pt x="10125904" y="6051636"/>
                  <a:pt x="10073353" y="6051636"/>
                </a:cubicBezTo>
                <a:cubicBezTo>
                  <a:pt x="10020803" y="6051636"/>
                  <a:pt x="9978201" y="6009035"/>
                  <a:pt x="9978201" y="5956484"/>
                </a:cubicBezTo>
                <a:cubicBezTo>
                  <a:pt x="9978201" y="5903934"/>
                  <a:pt x="10020803" y="5861332"/>
                  <a:pt x="10073353" y="5861332"/>
                </a:cubicBezTo>
                <a:close/>
                <a:moveTo>
                  <a:pt x="9654684" y="5861332"/>
                </a:moveTo>
                <a:cubicBezTo>
                  <a:pt x="9707235" y="5861332"/>
                  <a:pt x="9749836" y="5903934"/>
                  <a:pt x="9749836" y="5956484"/>
                </a:cubicBezTo>
                <a:cubicBezTo>
                  <a:pt x="9749836" y="6009035"/>
                  <a:pt x="9707235" y="6051636"/>
                  <a:pt x="9654684" y="6051636"/>
                </a:cubicBezTo>
                <a:cubicBezTo>
                  <a:pt x="9602134" y="6051636"/>
                  <a:pt x="9559532" y="6009035"/>
                  <a:pt x="9559532" y="5956484"/>
                </a:cubicBezTo>
                <a:cubicBezTo>
                  <a:pt x="9559532" y="5903934"/>
                  <a:pt x="9602134" y="5861332"/>
                  <a:pt x="9654684" y="5861332"/>
                </a:cubicBezTo>
                <a:close/>
                <a:moveTo>
                  <a:pt x="9236015" y="5861332"/>
                </a:moveTo>
                <a:cubicBezTo>
                  <a:pt x="9288566" y="5861332"/>
                  <a:pt x="9331167" y="5903934"/>
                  <a:pt x="9331167" y="5956484"/>
                </a:cubicBezTo>
                <a:cubicBezTo>
                  <a:pt x="9331167" y="6009035"/>
                  <a:pt x="9288566" y="6051636"/>
                  <a:pt x="9236015" y="6051636"/>
                </a:cubicBezTo>
                <a:cubicBezTo>
                  <a:pt x="9183465" y="6051636"/>
                  <a:pt x="9140863" y="6009035"/>
                  <a:pt x="9140863" y="5956484"/>
                </a:cubicBezTo>
                <a:cubicBezTo>
                  <a:pt x="9140863" y="5903934"/>
                  <a:pt x="9183465" y="5861332"/>
                  <a:pt x="9236015" y="5861332"/>
                </a:cubicBezTo>
                <a:close/>
                <a:moveTo>
                  <a:pt x="8817346" y="5861332"/>
                </a:moveTo>
                <a:cubicBezTo>
                  <a:pt x="8869897" y="5861332"/>
                  <a:pt x="8912498" y="5903934"/>
                  <a:pt x="8912498" y="5956484"/>
                </a:cubicBezTo>
                <a:cubicBezTo>
                  <a:pt x="8912498" y="6009035"/>
                  <a:pt x="8869897" y="6051636"/>
                  <a:pt x="8817346" y="6051636"/>
                </a:cubicBezTo>
                <a:cubicBezTo>
                  <a:pt x="8764796" y="6051636"/>
                  <a:pt x="8722194" y="6009035"/>
                  <a:pt x="8722194" y="5956484"/>
                </a:cubicBezTo>
                <a:cubicBezTo>
                  <a:pt x="8722194" y="5903934"/>
                  <a:pt x="8764796" y="5861332"/>
                  <a:pt x="8817346" y="5861332"/>
                </a:cubicBezTo>
                <a:close/>
                <a:moveTo>
                  <a:pt x="8398677" y="5861332"/>
                </a:moveTo>
                <a:cubicBezTo>
                  <a:pt x="8451228" y="5861332"/>
                  <a:pt x="8493829" y="5903934"/>
                  <a:pt x="8493829" y="5956484"/>
                </a:cubicBezTo>
                <a:cubicBezTo>
                  <a:pt x="8493829" y="6009035"/>
                  <a:pt x="8451228" y="6051636"/>
                  <a:pt x="8398677" y="6051636"/>
                </a:cubicBezTo>
                <a:cubicBezTo>
                  <a:pt x="8346127" y="6051636"/>
                  <a:pt x="8303526" y="6009035"/>
                  <a:pt x="8303526" y="5956484"/>
                </a:cubicBezTo>
                <a:cubicBezTo>
                  <a:pt x="8303526" y="5903934"/>
                  <a:pt x="8346127" y="5861332"/>
                  <a:pt x="8398677" y="5861332"/>
                </a:cubicBezTo>
                <a:close/>
                <a:moveTo>
                  <a:pt x="7980009" y="5861332"/>
                </a:moveTo>
                <a:cubicBezTo>
                  <a:pt x="8032559" y="5861332"/>
                  <a:pt x="8075161" y="5903934"/>
                  <a:pt x="8075161" y="5956484"/>
                </a:cubicBezTo>
                <a:cubicBezTo>
                  <a:pt x="8075161" y="6009035"/>
                  <a:pt x="8032559" y="6051636"/>
                  <a:pt x="7980009" y="6051636"/>
                </a:cubicBezTo>
                <a:cubicBezTo>
                  <a:pt x="7927458" y="6051636"/>
                  <a:pt x="7884857" y="6009035"/>
                  <a:pt x="7884857" y="5956484"/>
                </a:cubicBezTo>
                <a:cubicBezTo>
                  <a:pt x="7884857" y="5903934"/>
                  <a:pt x="7927458" y="5861332"/>
                  <a:pt x="7980009" y="5861332"/>
                </a:cubicBezTo>
                <a:close/>
                <a:moveTo>
                  <a:pt x="7561340" y="5861332"/>
                </a:moveTo>
                <a:cubicBezTo>
                  <a:pt x="7613890" y="5861332"/>
                  <a:pt x="7656492" y="5903934"/>
                  <a:pt x="7656492" y="5956484"/>
                </a:cubicBezTo>
                <a:cubicBezTo>
                  <a:pt x="7656492" y="6009035"/>
                  <a:pt x="7613890" y="6051636"/>
                  <a:pt x="7561340" y="6051636"/>
                </a:cubicBezTo>
                <a:cubicBezTo>
                  <a:pt x="7508789" y="6051636"/>
                  <a:pt x="7466188" y="6009035"/>
                  <a:pt x="7466188" y="5956484"/>
                </a:cubicBezTo>
                <a:cubicBezTo>
                  <a:pt x="7466188" y="5903934"/>
                  <a:pt x="7508789" y="5861332"/>
                  <a:pt x="7561340" y="5861332"/>
                </a:cubicBezTo>
                <a:close/>
                <a:moveTo>
                  <a:pt x="7142671" y="5861332"/>
                </a:moveTo>
                <a:cubicBezTo>
                  <a:pt x="7195221" y="5861332"/>
                  <a:pt x="7237823" y="5903934"/>
                  <a:pt x="7237823" y="5956484"/>
                </a:cubicBezTo>
                <a:cubicBezTo>
                  <a:pt x="7237823" y="6009035"/>
                  <a:pt x="7195221" y="6051636"/>
                  <a:pt x="7142671" y="6051636"/>
                </a:cubicBezTo>
                <a:cubicBezTo>
                  <a:pt x="7090120" y="6051636"/>
                  <a:pt x="7047519" y="6009035"/>
                  <a:pt x="7047519" y="5956484"/>
                </a:cubicBezTo>
                <a:cubicBezTo>
                  <a:pt x="7047519" y="5903934"/>
                  <a:pt x="7090120" y="5861332"/>
                  <a:pt x="7142671" y="5861332"/>
                </a:cubicBezTo>
                <a:close/>
                <a:moveTo>
                  <a:pt x="6724002" y="5861332"/>
                </a:moveTo>
                <a:cubicBezTo>
                  <a:pt x="6776553" y="5861332"/>
                  <a:pt x="6819154" y="5903934"/>
                  <a:pt x="6819154" y="5956484"/>
                </a:cubicBezTo>
                <a:cubicBezTo>
                  <a:pt x="6819154" y="6009035"/>
                  <a:pt x="6776553" y="6051636"/>
                  <a:pt x="6724002" y="6051636"/>
                </a:cubicBezTo>
                <a:cubicBezTo>
                  <a:pt x="6671451" y="6051636"/>
                  <a:pt x="6628850" y="6009035"/>
                  <a:pt x="6628850" y="5956484"/>
                </a:cubicBezTo>
                <a:cubicBezTo>
                  <a:pt x="6628850" y="5903934"/>
                  <a:pt x="6671451" y="5861332"/>
                  <a:pt x="6724002" y="5861332"/>
                </a:cubicBezTo>
                <a:close/>
                <a:moveTo>
                  <a:pt x="6305333" y="5861332"/>
                </a:moveTo>
                <a:cubicBezTo>
                  <a:pt x="6357884" y="5861332"/>
                  <a:pt x="6400485" y="5903934"/>
                  <a:pt x="6400485" y="5956484"/>
                </a:cubicBezTo>
                <a:cubicBezTo>
                  <a:pt x="6400485" y="6009035"/>
                  <a:pt x="6357884" y="6051636"/>
                  <a:pt x="6305333" y="6051636"/>
                </a:cubicBezTo>
                <a:cubicBezTo>
                  <a:pt x="6252782" y="6051636"/>
                  <a:pt x="6210181" y="6009035"/>
                  <a:pt x="6210181" y="5956484"/>
                </a:cubicBezTo>
                <a:cubicBezTo>
                  <a:pt x="6210181" y="5903934"/>
                  <a:pt x="6252782" y="5861332"/>
                  <a:pt x="6305333" y="5861332"/>
                </a:cubicBezTo>
                <a:close/>
                <a:moveTo>
                  <a:pt x="5886664" y="5861332"/>
                </a:moveTo>
                <a:cubicBezTo>
                  <a:pt x="5939215" y="5861332"/>
                  <a:pt x="5981816" y="5903934"/>
                  <a:pt x="5981816" y="5956484"/>
                </a:cubicBezTo>
                <a:cubicBezTo>
                  <a:pt x="5981816" y="6009035"/>
                  <a:pt x="5939215" y="6051636"/>
                  <a:pt x="5886664" y="6051636"/>
                </a:cubicBezTo>
                <a:cubicBezTo>
                  <a:pt x="5834113" y="6051636"/>
                  <a:pt x="5791512" y="6009035"/>
                  <a:pt x="5791512" y="5956484"/>
                </a:cubicBezTo>
                <a:cubicBezTo>
                  <a:pt x="5791512" y="5903934"/>
                  <a:pt x="5834113" y="5861332"/>
                  <a:pt x="5886664" y="5861332"/>
                </a:cubicBezTo>
                <a:close/>
                <a:moveTo>
                  <a:pt x="5467994" y="5861332"/>
                </a:moveTo>
                <a:cubicBezTo>
                  <a:pt x="5520544" y="5861332"/>
                  <a:pt x="5563146" y="5903934"/>
                  <a:pt x="5563146" y="5956484"/>
                </a:cubicBezTo>
                <a:cubicBezTo>
                  <a:pt x="5563146" y="6009035"/>
                  <a:pt x="5520544" y="6051636"/>
                  <a:pt x="5467994" y="6051636"/>
                </a:cubicBezTo>
                <a:cubicBezTo>
                  <a:pt x="5415443" y="6051636"/>
                  <a:pt x="5372842" y="6009035"/>
                  <a:pt x="5372842" y="5956484"/>
                </a:cubicBezTo>
                <a:cubicBezTo>
                  <a:pt x="5372842" y="5903934"/>
                  <a:pt x="5415443" y="5861332"/>
                  <a:pt x="5467994" y="5861332"/>
                </a:cubicBezTo>
                <a:close/>
                <a:moveTo>
                  <a:pt x="5049325" y="5861332"/>
                </a:moveTo>
                <a:cubicBezTo>
                  <a:pt x="5101876" y="5861332"/>
                  <a:pt x="5144478" y="5903934"/>
                  <a:pt x="5144478" y="5956484"/>
                </a:cubicBezTo>
                <a:cubicBezTo>
                  <a:pt x="5144478" y="6009035"/>
                  <a:pt x="5101876" y="6051636"/>
                  <a:pt x="5049325" y="6051636"/>
                </a:cubicBezTo>
                <a:cubicBezTo>
                  <a:pt x="4996774" y="6051636"/>
                  <a:pt x="4954173" y="6009035"/>
                  <a:pt x="4954173" y="5956484"/>
                </a:cubicBezTo>
                <a:cubicBezTo>
                  <a:pt x="4954173" y="5903934"/>
                  <a:pt x="4996774" y="5861332"/>
                  <a:pt x="5049325" y="5861332"/>
                </a:cubicBezTo>
                <a:close/>
                <a:moveTo>
                  <a:pt x="4630656" y="5861332"/>
                </a:moveTo>
                <a:cubicBezTo>
                  <a:pt x="4683207" y="5861332"/>
                  <a:pt x="4725808" y="5903934"/>
                  <a:pt x="4725808" y="5956484"/>
                </a:cubicBezTo>
                <a:cubicBezTo>
                  <a:pt x="4725808" y="6009035"/>
                  <a:pt x="4683207" y="6051636"/>
                  <a:pt x="4630656" y="6051636"/>
                </a:cubicBezTo>
                <a:cubicBezTo>
                  <a:pt x="4578106" y="6051636"/>
                  <a:pt x="4535504" y="6009035"/>
                  <a:pt x="4535504" y="5956484"/>
                </a:cubicBezTo>
                <a:cubicBezTo>
                  <a:pt x="4535504" y="5903934"/>
                  <a:pt x="4578106" y="5861332"/>
                  <a:pt x="4630656" y="5861332"/>
                </a:cubicBezTo>
                <a:close/>
                <a:moveTo>
                  <a:pt x="4211987" y="5861332"/>
                </a:moveTo>
                <a:cubicBezTo>
                  <a:pt x="4264538" y="5861332"/>
                  <a:pt x="4307139" y="5903934"/>
                  <a:pt x="4307139" y="5956484"/>
                </a:cubicBezTo>
                <a:cubicBezTo>
                  <a:pt x="4307139" y="6009035"/>
                  <a:pt x="4264538" y="6051636"/>
                  <a:pt x="4211987" y="6051636"/>
                </a:cubicBezTo>
                <a:cubicBezTo>
                  <a:pt x="4159436" y="6051636"/>
                  <a:pt x="4116835" y="6009035"/>
                  <a:pt x="4116835" y="5956484"/>
                </a:cubicBezTo>
                <a:cubicBezTo>
                  <a:pt x="4116835" y="5903934"/>
                  <a:pt x="4159436" y="5861332"/>
                  <a:pt x="4211987" y="5861332"/>
                </a:cubicBezTo>
                <a:close/>
                <a:moveTo>
                  <a:pt x="3793350" y="5861332"/>
                </a:moveTo>
                <a:cubicBezTo>
                  <a:pt x="3845869" y="5861332"/>
                  <a:pt x="3888470" y="5903934"/>
                  <a:pt x="3888470" y="5956484"/>
                </a:cubicBezTo>
                <a:cubicBezTo>
                  <a:pt x="3888470" y="6009035"/>
                  <a:pt x="3845869" y="6051636"/>
                  <a:pt x="3793350" y="6051636"/>
                </a:cubicBezTo>
                <a:cubicBezTo>
                  <a:pt x="3740799" y="6051636"/>
                  <a:pt x="3698198" y="6009035"/>
                  <a:pt x="3698198" y="5956484"/>
                </a:cubicBezTo>
                <a:cubicBezTo>
                  <a:pt x="3698198" y="5903934"/>
                  <a:pt x="3740799" y="5861332"/>
                  <a:pt x="3793350" y="5861332"/>
                </a:cubicBezTo>
                <a:close/>
                <a:moveTo>
                  <a:pt x="3374679" y="5861332"/>
                </a:moveTo>
                <a:cubicBezTo>
                  <a:pt x="3427230" y="5861332"/>
                  <a:pt x="3469833" y="5903934"/>
                  <a:pt x="3469833" y="5956484"/>
                </a:cubicBezTo>
                <a:cubicBezTo>
                  <a:pt x="3469833" y="6009035"/>
                  <a:pt x="3427230" y="6051636"/>
                  <a:pt x="3374679" y="6051636"/>
                </a:cubicBezTo>
                <a:cubicBezTo>
                  <a:pt x="3322128" y="6051636"/>
                  <a:pt x="3279526" y="6009035"/>
                  <a:pt x="3279526" y="5956484"/>
                </a:cubicBezTo>
                <a:cubicBezTo>
                  <a:pt x="3279526" y="5903934"/>
                  <a:pt x="3322128" y="5861332"/>
                  <a:pt x="3374679" y="5861332"/>
                </a:cubicBezTo>
                <a:close/>
                <a:moveTo>
                  <a:pt x="2956009" y="5861332"/>
                </a:moveTo>
                <a:cubicBezTo>
                  <a:pt x="3008560" y="5861332"/>
                  <a:pt x="3051162" y="5903934"/>
                  <a:pt x="3051162" y="5956484"/>
                </a:cubicBezTo>
                <a:cubicBezTo>
                  <a:pt x="3051162" y="6009035"/>
                  <a:pt x="3008560" y="6051636"/>
                  <a:pt x="2956009" y="6051636"/>
                </a:cubicBezTo>
                <a:cubicBezTo>
                  <a:pt x="2903457" y="6051636"/>
                  <a:pt x="2860854" y="6009035"/>
                  <a:pt x="2860854" y="5956484"/>
                </a:cubicBezTo>
                <a:cubicBezTo>
                  <a:pt x="2860854" y="5903934"/>
                  <a:pt x="2903457" y="5861332"/>
                  <a:pt x="2956009" y="5861332"/>
                </a:cubicBezTo>
                <a:close/>
                <a:moveTo>
                  <a:pt x="2537336" y="5861332"/>
                </a:moveTo>
                <a:cubicBezTo>
                  <a:pt x="2589889" y="5861332"/>
                  <a:pt x="2632490" y="5903934"/>
                  <a:pt x="2632490" y="5956484"/>
                </a:cubicBezTo>
                <a:cubicBezTo>
                  <a:pt x="2632490" y="6009035"/>
                  <a:pt x="2589889" y="6051636"/>
                  <a:pt x="2537336" y="6051636"/>
                </a:cubicBezTo>
                <a:cubicBezTo>
                  <a:pt x="2484785" y="6051636"/>
                  <a:pt x="2442183" y="6009035"/>
                  <a:pt x="2442183" y="5956484"/>
                </a:cubicBezTo>
                <a:cubicBezTo>
                  <a:pt x="2442183" y="5903934"/>
                  <a:pt x="2484785" y="5861332"/>
                  <a:pt x="2537336" y="5861332"/>
                </a:cubicBezTo>
                <a:close/>
                <a:moveTo>
                  <a:pt x="2118666" y="5861332"/>
                </a:moveTo>
                <a:cubicBezTo>
                  <a:pt x="2171217" y="5861332"/>
                  <a:pt x="2213818" y="5903934"/>
                  <a:pt x="2213818" y="5956484"/>
                </a:cubicBezTo>
                <a:cubicBezTo>
                  <a:pt x="2213818" y="6009035"/>
                  <a:pt x="2171217" y="6051636"/>
                  <a:pt x="2118666" y="6051636"/>
                </a:cubicBezTo>
                <a:cubicBezTo>
                  <a:pt x="2066114" y="6051636"/>
                  <a:pt x="2023514" y="6009035"/>
                  <a:pt x="2023514" y="5956484"/>
                </a:cubicBezTo>
                <a:cubicBezTo>
                  <a:pt x="2023514" y="5903934"/>
                  <a:pt x="2066114" y="5861332"/>
                  <a:pt x="2118666" y="5861332"/>
                </a:cubicBezTo>
                <a:close/>
                <a:moveTo>
                  <a:pt x="1699995" y="5861332"/>
                </a:moveTo>
                <a:cubicBezTo>
                  <a:pt x="1752545" y="5861332"/>
                  <a:pt x="1795147" y="5903934"/>
                  <a:pt x="1795147" y="5956484"/>
                </a:cubicBezTo>
                <a:cubicBezTo>
                  <a:pt x="1795147" y="6009035"/>
                  <a:pt x="1752545" y="6051636"/>
                  <a:pt x="1699995" y="6051636"/>
                </a:cubicBezTo>
                <a:cubicBezTo>
                  <a:pt x="1647443" y="6051636"/>
                  <a:pt x="1604840" y="6009035"/>
                  <a:pt x="1604840" y="5956484"/>
                </a:cubicBezTo>
                <a:cubicBezTo>
                  <a:pt x="1604840" y="5903934"/>
                  <a:pt x="1647443" y="5861332"/>
                  <a:pt x="1699995" y="5861332"/>
                </a:cubicBezTo>
                <a:close/>
                <a:moveTo>
                  <a:pt x="1281322" y="5861332"/>
                </a:moveTo>
                <a:cubicBezTo>
                  <a:pt x="1333873" y="5861332"/>
                  <a:pt x="1376474" y="5903934"/>
                  <a:pt x="1376474" y="5956484"/>
                </a:cubicBezTo>
                <a:cubicBezTo>
                  <a:pt x="1376474" y="6009035"/>
                  <a:pt x="1333873" y="6051636"/>
                  <a:pt x="1281322" y="6051636"/>
                </a:cubicBezTo>
                <a:cubicBezTo>
                  <a:pt x="1228772" y="6051636"/>
                  <a:pt x="1186170" y="6009035"/>
                  <a:pt x="1186170" y="5956484"/>
                </a:cubicBezTo>
                <a:cubicBezTo>
                  <a:pt x="1186170" y="5903934"/>
                  <a:pt x="1228772" y="5861332"/>
                  <a:pt x="1281322" y="5861332"/>
                </a:cubicBezTo>
                <a:close/>
                <a:moveTo>
                  <a:pt x="862654" y="5861332"/>
                </a:moveTo>
                <a:cubicBezTo>
                  <a:pt x="915205" y="5861332"/>
                  <a:pt x="957807" y="5903934"/>
                  <a:pt x="957807" y="5956484"/>
                </a:cubicBezTo>
                <a:cubicBezTo>
                  <a:pt x="957807" y="6009035"/>
                  <a:pt x="915205" y="6051636"/>
                  <a:pt x="862654" y="6051636"/>
                </a:cubicBezTo>
                <a:cubicBezTo>
                  <a:pt x="810104" y="6051636"/>
                  <a:pt x="767502" y="6009035"/>
                  <a:pt x="767502" y="5956484"/>
                </a:cubicBezTo>
                <a:cubicBezTo>
                  <a:pt x="767502" y="5903934"/>
                  <a:pt x="810104" y="5861332"/>
                  <a:pt x="862654" y="5861332"/>
                </a:cubicBezTo>
                <a:close/>
                <a:moveTo>
                  <a:pt x="443987" y="5861332"/>
                </a:moveTo>
                <a:cubicBezTo>
                  <a:pt x="496537" y="5861332"/>
                  <a:pt x="539139" y="5903934"/>
                  <a:pt x="539139" y="5956484"/>
                </a:cubicBezTo>
                <a:cubicBezTo>
                  <a:pt x="539139" y="6009035"/>
                  <a:pt x="496537" y="6051636"/>
                  <a:pt x="443987" y="6051636"/>
                </a:cubicBezTo>
                <a:cubicBezTo>
                  <a:pt x="391436" y="6051636"/>
                  <a:pt x="348835" y="6009035"/>
                  <a:pt x="348835" y="5956484"/>
                </a:cubicBezTo>
                <a:cubicBezTo>
                  <a:pt x="348835" y="5903934"/>
                  <a:pt x="391436" y="5861332"/>
                  <a:pt x="443987" y="5861332"/>
                </a:cubicBezTo>
                <a:close/>
                <a:moveTo>
                  <a:pt x="25318" y="5861332"/>
                </a:moveTo>
                <a:cubicBezTo>
                  <a:pt x="77868" y="5861332"/>
                  <a:pt x="120470" y="5903934"/>
                  <a:pt x="120470" y="5956484"/>
                </a:cubicBezTo>
                <a:cubicBezTo>
                  <a:pt x="120470" y="6009035"/>
                  <a:pt x="77868" y="6051636"/>
                  <a:pt x="25318" y="6051636"/>
                </a:cubicBezTo>
                <a:lnTo>
                  <a:pt x="0" y="6046525"/>
                </a:lnTo>
                <a:lnTo>
                  <a:pt x="0" y="5866444"/>
                </a:lnTo>
                <a:close/>
                <a:moveTo>
                  <a:pt x="12166698" y="5442663"/>
                </a:moveTo>
                <a:lnTo>
                  <a:pt x="12192000" y="5447772"/>
                </a:lnTo>
                <a:lnTo>
                  <a:pt x="12192000" y="5627859"/>
                </a:lnTo>
                <a:lnTo>
                  <a:pt x="12166698" y="5632967"/>
                </a:lnTo>
                <a:cubicBezTo>
                  <a:pt x="12114147" y="5632967"/>
                  <a:pt x="12071546" y="5590366"/>
                  <a:pt x="12071546" y="5537815"/>
                </a:cubicBezTo>
                <a:cubicBezTo>
                  <a:pt x="12071546" y="5485265"/>
                  <a:pt x="12114147" y="5442663"/>
                  <a:pt x="12166698" y="5442663"/>
                </a:cubicBezTo>
                <a:close/>
                <a:moveTo>
                  <a:pt x="11748029" y="5442663"/>
                </a:moveTo>
                <a:cubicBezTo>
                  <a:pt x="11800580" y="5442663"/>
                  <a:pt x="11843181" y="5485265"/>
                  <a:pt x="11843181" y="5537815"/>
                </a:cubicBezTo>
                <a:cubicBezTo>
                  <a:pt x="11843181" y="5590366"/>
                  <a:pt x="11800580" y="5632967"/>
                  <a:pt x="11748029" y="5632967"/>
                </a:cubicBezTo>
                <a:cubicBezTo>
                  <a:pt x="11695478" y="5632967"/>
                  <a:pt x="11652877" y="5590366"/>
                  <a:pt x="11652877" y="5537815"/>
                </a:cubicBezTo>
                <a:cubicBezTo>
                  <a:pt x="11652877" y="5485265"/>
                  <a:pt x="11695478" y="5442663"/>
                  <a:pt x="11748029" y="5442663"/>
                </a:cubicBezTo>
                <a:close/>
                <a:moveTo>
                  <a:pt x="11329360" y="5442663"/>
                </a:moveTo>
                <a:cubicBezTo>
                  <a:pt x="11381911" y="5442663"/>
                  <a:pt x="11424512" y="5485265"/>
                  <a:pt x="11424512" y="5537815"/>
                </a:cubicBezTo>
                <a:cubicBezTo>
                  <a:pt x="11424512" y="5590366"/>
                  <a:pt x="11381911" y="5632967"/>
                  <a:pt x="11329360" y="5632967"/>
                </a:cubicBezTo>
                <a:cubicBezTo>
                  <a:pt x="11276809" y="5632967"/>
                  <a:pt x="11234208" y="5590366"/>
                  <a:pt x="11234208" y="5537815"/>
                </a:cubicBezTo>
                <a:cubicBezTo>
                  <a:pt x="11234208" y="5485265"/>
                  <a:pt x="11276809" y="5442663"/>
                  <a:pt x="11329360" y="5442663"/>
                </a:cubicBezTo>
                <a:close/>
                <a:moveTo>
                  <a:pt x="10910691" y="5442663"/>
                </a:moveTo>
                <a:cubicBezTo>
                  <a:pt x="10963242" y="5442663"/>
                  <a:pt x="11005843" y="5485265"/>
                  <a:pt x="11005843" y="5537815"/>
                </a:cubicBezTo>
                <a:cubicBezTo>
                  <a:pt x="11005843" y="5590366"/>
                  <a:pt x="10963242" y="5632967"/>
                  <a:pt x="10910691" y="5632967"/>
                </a:cubicBezTo>
                <a:cubicBezTo>
                  <a:pt x="10858140" y="5632967"/>
                  <a:pt x="10815539" y="5590366"/>
                  <a:pt x="10815539" y="5537815"/>
                </a:cubicBezTo>
                <a:cubicBezTo>
                  <a:pt x="10815539" y="5485265"/>
                  <a:pt x="10858140" y="5442663"/>
                  <a:pt x="10910691" y="5442663"/>
                </a:cubicBezTo>
                <a:close/>
                <a:moveTo>
                  <a:pt x="10492022" y="5442663"/>
                </a:moveTo>
                <a:cubicBezTo>
                  <a:pt x="10544573" y="5442663"/>
                  <a:pt x="10587174" y="5485265"/>
                  <a:pt x="10587174" y="5537815"/>
                </a:cubicBezTo>
                <a:cubicBezTo>
                  <a:pt x="10587174" y="5590366"/>
                  <a:pt x="10544573" y="5632967"/>
                  <a:pt x="10492022" y="5632967"/>
                </a:cubicBezTo>
                <a:cubicBezTo>
                  <a:pt x="10439471" y="5632967"/>
                  <a:pt x="10396870" y="5590366"/>
                  <a:pt x="10396870" y="5537815"/>
                </a:cubicBezTo>
                <a:cubicBezTo>
                  <a:pt x="10396870" y="5485265"/>
                  <a:pt x="10439471" y="5442663"/>
                  <a:pt x="10492022" y="5442663"/>
                </a:cubicBezTo>
                <a:close/>
                <a:moveTo>
                  <a:pt x="10073353" y="5442663"/>
                </a:moveTo>
                <a:cubicBezTo>
                  <a:pt x="10125904" y="5442663"/>
                  <a:pt x="10168505" y="5485265"/>
                  <a:pt x="10168505" y="5537815"/>
                </a:cubicBezTo>
                <a:cubicBezTo>
                  <a:pt x="10168505" y="5590366"/>
                  <a:pt x="10125904" y="5632967"/>
                  <a:pt x="10073353" y="5632967"/>
                </a:cubicBezTo>
                <a:cubicBezTo>
                  <a:pt x="10020803" y="5632967"/>
                  <a:pt x="9978201" y="5590366"/>
                  <a:pt x="9978201" y="5537815"/>
                </a:cubicBezTo>
                <a:cubicBezTo>
                  <a:pt x="9978201" y="5485265"/>
                  <a:pt x="10020803" y="5442663"/>
                  <a:pt x="10073353" y="5442663"/>
                </a:cubicBezTo>
                <a:close/>
                <a:moveTo>
                  <a:pt x="9654684" y="5442663"/>
                </a:moveTo>
                <a:cubicBezTo>
                  <a:pt x="9707235" y="5442663"/>
                  <a:pt x="9749836" y="5485265"/>
                  <a:pt x="9749836" y="5537815"/>
                </a:cubicBezTo>
                <a:cubicBezTo>
                  <a:pt x="9749836" y="5590366"/>
                  <a:pt x="9707235" y="5632967"/>
                  <a:pt x="9654684" y="5632967"/>
                </a:cubicBezTo>
                <a:cubicBezTo>
                  <a:pt x="9602134" y="5632967"/>
                  <a:pt x="9559532" y="5590366"/>
                  <a:pt x="9559532" y="5537815"/>
                </a:cubicBezTo>
                <a:cubicBezTo>
                  <a:pt x="9559532" y="5485265"/>
                  <a:pt x="9602134" y="5442663"/>
                  <a:pt x="9654684" y="5442663"/>
                </a:cubicBezTo>
                <a:close/>
                <a:moveTo>
                  <a:pt x="9236015" y="5442663"/>
                </a:moveTo>
                <a:cubicBezTo>
                  <a:pt x="9288566" y="5442663"/>
                  <a:pt x="9331167" y="5485265"/>
                  <a:pt x="9331167" y="5537815"/>
                </a:cubicBezTo>
                <a:cubicBezTo>
                  <a:pt x="9331167" y="5590366"/>
                  <a:pt x="9288566" y="5632967"/>
                  <a:pt x="9236015" y="5632967"/>
                </a:cubicBezTo>
                <a:cubicBezTo>
                  <a:pt x="9183465" y="5632967"/>
                  <a:pt x="9140863" y="5590366"/>
                  <a:pt x="9140863" y="5537815"/>
                </a:cubicBezTo>
                <a:cubicBezTo>
                  <a:pt x="9140863" y="5485265"/>
                  <a:pt x="9183465" y="5442663"/>
                  <a:pt x="9236015" y="5442663"/>
                </a:cubicBezTo>
                <a:close/>
                <a:moveTo>
                  <a:pt x="8817346" y="5442663"/>
                </a:moveTo>
                <a:cubicBezTo>
                  <a:pt x="8869897" y="5442663"/>
                  <a:pt x="8912498" y="5485265"/>
                  <a:pt x="8912498" y="5537815"/>
                </a:cubicBezTo>
                <a:cubicBezTo>
                  <a:pt x="8912498" y="5590366"/>
                  <a:pt x="8869897" y="5632967"/>
                  <a:pt x="8817346" y="5632967"/>
                </a:cubicBezTo>
                <a:cubicBezTo>
                  <a:pt x="8764796" y="5632967"/>
                  <a:pt x="8722194" y="5590366"/>
                  <a:pt x="8722194" y="5537815"/>
                </a:cubicBezTo>
                <a:cubicBezTo>
                  <a:pt x="8722194" y="5485265"/>
                  <a:pt x="8764796" y="5442663"/>
                  <a:pt x="8817346" y="5442663"/>
                </a:cubicBezTo>
                <a:close/>
                <a:moveTo>
                  <a:pt x="8398677" y="5442663"/>
                </a:moveTo>
                <a:cubicBezTo>
                  <a:pt x="8451228" y="5442663"/>
                  <a:pt x="8493829" y="5485265"/>
                  <a:pt x="8493829" y="5537815"/>
                </a:cubicBezTo>
                <a:cubicBezTo>
                  <a:pt x="8493829" y="5590366"/>
                  <a:pt x="8451228" y="5632967"/>
                  <a:pt x="8398677" y="5632967"/>
                </a:cubicBezTo>
                <a:cubicBezTo>
                  <a:pt x="8346127" y="5632967"/>
                  <a:pt x="8303526" y="5590366"/>
                  <a:pt x="8303526" y="5537815"/>
                </a:cubicBezTo>
                <a:cubicBezTo>
                  <a:pt x="8303526" y="5485265"/>
                  <a:pt x="8346127" y="5442663"/>
                  <a:pt x="8398677" y="5442663"/>
                </a:cubicBezTo>
                <a:close/>
                <a:moveTo>
                  <a:pt x="7980009" y="5442663"/>
                </a:moveTo>
                <a:cubicBezTo>
                  <a:pt x="8032559" y="5442663"/>
                  <a:pt x="8075161" y="5485265"/>
                  <a:pt x="8075161" y="5537815"/>
                </a:cubicBezTo>
                <a:cubicBezTo>
                  <a:pt x="8075161" y="5590366"/>
                  <a:pt x="8032559" y="5632967"/>
                  <a:pt x="7980009" y="5632967"/>
                </a:cubicBezTo>
                <a:cubicBezTo>
                  <a:pt x="7927458" y="5632967"/>
                  <a:pt x="7884857" y="5590366"/>
                  <a:pt x="7884857" y="5537815"/>
                </a:cubicBezTo>
                <a:cubicBezTo>
                  <a:pt x="7884857" y="5485265"/>
                  <a:pt x="7927458" y="5442663"/>
                  <a:pt x="7980009" y="5442663"/>
                </a:cubicBezTo>
                <a:close/>
                <a:moveTo>
                  <a:pt x="7561340" y="5442663"/>
                </a:moveTo>
                <a:cubicBezTo>
                  <a:pt x="7613890" y="5442663"/>
                  <a:pt x="7656492" y="5485265"/>
                  <a:pt x="7656492" y="5537815"/>
                </a:cubicBezTo>
                <a:cubicBezTo>
                  <a:pt x="7656492" y="5590366"/>
                  <a:pt x="7613890" y="5632967"/>
                  <a:pt x="7561340" y="5632967"/>
                </a:cubicBezTo>
                <a:cubicBezTo>
                  <a:pt x="7508789" y="5632967"/>
                  <a:pt x="7466188" y="5590366"/>
                  <a:pt x="7466188" y="5537815"/>
                </a:cubicBezTo>
                <a:cubicBezTo>
                  <a:pt x="7466188" y="5485265"/>
                  <a:pt x="7508789" y="5442663"/>
                  <a:pt x="7561340" y="5442663"/>
                </a:cubicBezTo>
                <a:close/>
                <a:moveTo>
                  <a:pt x="7142671" y="5442663"/>
                </a:moveTo>
                <a:cubicBezTo>
                  <a:pt x="7195221" y="5442663"/>
                  <a:pt x="7237823" y="5485265"/>
                  <a:pt x="7237823" y="5537815"/>
                </a:cubicBezTo>
                <a:cubicBezTo>
                  <a:pt x="7237823" y="5590366"/>
                  <a:pt x="7195221" y="5632967"/>
                  <a:pt x="7142671" y="5632967"/>
                </a:cubicBezTo>
                <a:cubicBezTo>
                  <a:pt x="7090120" y="5632967"/>
                  <a:pt x="7047519" y="5590366"/>
                  <a:pt x="7047519" y="5537815"/>
                </a:cubicBezTo>
                <a:cubicBezTo>
                  <a:pt x="7047519" y="5485265"/>
                  <a:pt x="7090120" y="5442663"/>
                  <a:pt x="7142671" y="5442663"/>
                </a:cubicBezTo>
                <a:close/>
                <a:moveTo>
                  <a:pt x="6724002" y="5442663"/>
                </a:moveTo>
                <a:cubicBezTo>
                  <a:pt x="6776553" y="5442663"/>
                  <a:pt x="6819154" y="5485265"/>
                  <a:pt x="6819154" y="5537815"/>
                </a:cubicBezTo>
                <a:cubicBezTo>
                  <a:pt x="6819154" y="5590366"/>
                  <a:pt x="6776553" y="5632967"/>
                  <a:pt x="6724002" y="5632967"/>
                </a:cubicBezTo>
                <a:cubicBezTo>
                  <a:pt x="6671451" y="5632967"/>
                  <a:pt x="6628850" y="5590366"/>
                  <a:pt x="6628850" y="5537815"/>
                </a:cubicBezTo>
                <a:cubicBezTo>
                  <a:pt x="6628850" y="5485265"/>
                  <a:pt x="6671451" y="5442663"/>
                  <a:pt x="6724002" y="5442663"/>
                </a:cubicBezTo>
                <a:close/>
                <a:moveTo>
                  <a:pt x="6305333" y="5442663"/>
                </a:moveTo>
                <a:cubicBezTo>
                  <a:pt x="6357884" y="5442663"/>
                  <a:pt x="6400485" y="5485265"/>
                  <a:pt x="6400485" y="5537815"/>
                </a:cubicBezTo>
                <a:cubicBezTo>
                  <a:pt x="6400485" y="5590366"/>
                  <a:pt x="6357884" y="5632967"/>
                  <a:pt x="6305333" y="5632967"/>
                </a:cubicBezTo>
                <a:cubicBezTo>
                  <a:pt x="6252782" y="5632967"/>
                  <a:pt x="6210181" y="5590366"/>
                  <a:pt x="6210181" y="5537815"/>
                </a:cubicBezTo>
                <a:cubicBezTo>
                  <a:pt x="6210181" y="5485265"/>
                  <a:pt x="6252782" y="5442663"/>
                  <a:pt x="6305333" y="5442663"/>
                </a:cubicBezTo>
                <a:close/>
                <a:moveTo>
                  <a:pt x="5886664" y="5442663"/>
                </a:moveTo>
                <a:cubicBezTo>
                  <a:pt x="5939215" y="5442663"/>
                  <a:pt x="5981816" y="5485265"/>
                  <a:pt x="5981816" y="5537815"/>
                </a:cubicBezTo>
                <a:cubicBezTo>
                  <a:pt x="5981816" y="5590366"/>
                  <a:pt x="5939215" y="5632967"/>
                  <a:pt x="5886664" y="5632967"/>
                </a:cubicBezTo>
                <a:cubicBezTo>
                  <a:pt x="5834113" y="5632967"/>
                  <a:pt x="5791512" y="5590366"/>
                  <a:pt x="5791512" y="5537815"/>
                </a:cubicBezTo>
                <a:cubicBezTo>
                  <a:pt x="5791512" y="5485265"/>
                  <a:pt x="5834113" y="5442663"/>
                  <a:pt x="5886664" y="5442663"/>
                </a:cubicBezTo>
                <a:close/>
                <a:moveTo>
                  <a:pt x="5467994" y="5442663"/>
                </a:moveTo>
                <a:cubicBezTo>
                  <a:pt x="5520544" y="5442663"/>
                  <a:pt x="5563146" y="5485265"/>
                  <a:pt x="5563146" y="5537815"/>
                </a:cubicBezTo>
                <a:cubicBezTo>
                  <a:pt x="5563146" y="5590366"/>
                  <a:pt x="5520544" y="5632967"/>
                  <a:pt x="5467994" y="5632967"/>
                </a:cubicBezTo>
                <a:cubicBezTo>
                  <a:pt x="5415443" y="5632967"/>
                  <a:pt x="5372842" y="5590366"/>
                  <a:pt x="5372842" y="5537815"/>
                </a:cubicBezTo>
                <a:cubicBezTo>
                  <a:pt x="5372842" y="5485265"/>
                  <a:pt x="5415443" y="5442663"/>
                  <a:pt x="5467994" y="5442663"/>
                </a:cubicBezTo>
                <a:close/>
                <a:moveTo>
                  <a:pt x="5049325" y="5442663"/>
                </a:moveTo>
                <a:cubicBezTo>
                  <a:pt x="5101876" y="5442663"/>
                  <a:pt x="5144478" y="5485265"/>
                  <a:pt x="5144478" y="5537815"/>
                </a:cubicBezTo>
                <a:cubicBezTo>
                  <a:pt x="5144478" y="5590366"/>
                  <a:pt x="5101876" y="5632967"/>
                  <a:pt x="5049325" y="5632967"/>
                </a:cubicBezTo>
                <a:cubicBezTo>
                  <a:pt x="4996774" y="5632967"/>
                  <a:pt x="4954173" y="5590366"/>
                  <a:pt x="4954173" y="5537815"/>
                </a:cubicBezTo>
                <a:cubicBezTo>
                  <a:pt x="4954173" y="5485265"/>
                  <a:pt x="4996774" y="5442663"/>
                  <a:pt x="5049325" y="5442663"/>
                </a:cubicBezTo>
                <a:close/>
                <a:moveTo>
                  <a:pt x="4630656" y="5442663"/>
                </a:moveTo>
                <a:cubicBezTo>
                  <a:pt x="4683207" y="5442663"/>
                  <a:pt x="4725808" y="5485265"/>
                  <a:pt x="4725808" y="5537815"/>
                </a:cubicBezTo>
                <a:cubicBezTo>
                  <a:pt x="4725808" y="5590366"/>
                  <a:pt x="4683207" y="5632967"/>
                  <a:pt x="4630656" y="5632967"/>
                </a:cubicBezTo>
                <a:cubicBezTo>
                  <a:pt x="4578106" y="5632967"/>
                  <a:pt x="4535504" y="5590366"/>
                  <a:pt x="4535504" y="5537815"/>
                </a:cubicBezTo>
                <a:cubicBezTo>
                  <a:pt x="4535504" y="5485265"/>
                  <a:pt x="4578106" y="5442663"/>
                  <a:pt x="4630656" y="5442663"/>
                </a:cubicBezTo>
                <a:close/>
                <a:moveTo>
                  <a:pt x="4211987" y="5442663"/>
                </a:moveTo>
                <a:cubicBezTo>
                  <a:pt x="4264538" y="5442663"/>
                  <a:pt x="4307139" y="5485265"/>
                  <a:pt x="4307139" y="5537815"/>
                </a:cubicBezTo>
                <a:cubicBezTo>
                  <a:pt x="4307139" y="5590366"/>
                  <a:pt x="4264538" y="5632967"/>
                  <a:pt x="4211987" y="5632967"/>
                </a:cubicBezTo>
                <a:cubicBezTo>
                  <a:pt x="4159436" y="5632967"/>
                  <a:pt x="4116835" y="5590366"/>
                  <a:pt x="4116835" y="5537815"/>
                </a:cubicBezTo>
                <a:cubicBezTo>
                  <a:pt x="4116835" y="5485265"/>
                  <a:pt x="4159436" y="5442663"/>
                  <a:pt x="4211987" y="5442663"/>
                </a:cubicBezTo>
                <a:close/>
                <a:moveTo>
                  <a:pt x="3793358" y="5442663"/>
                </a:moveTo>
                <a:cubicBezTo>
                  <a:pt x="3845869" y="5442663"/>
                  <a:pt x="3888470" y="5485265"/>
                  <a:pt x="3888470" y="5537815"/>
                </a:cubicBezTo>
                <a:cubicBezTo>
                  <a:pt x="3888470" y="5590366"/>
                  <a:pt x="3845869" y="5632967"/>
                  <a:pt x="3793358" y="5632967"/>
                </a:cubicBezTo>
                <a:cubicBezTo>
                  <a:pt x="3740808" y="5632967"/>
                  <a:pt x="3698207" y="5590366"/>
                  <a:pt x="3698207" y="5537815"/>
                </a:cubicBezTo>
                <a:cubicBezTo>
                  <a:pt x="3698207" y="5485265"/>
                  <a:pt x="3740808" y="5442663"/>
                  <a:pt x="3793358" y="5442663"/>
                </a:cubicBezTo>
                <a:close/>
                <a:moveTo>
                  <a:pt x="3374686" y="5442663"/>
                </a:moveTo>
                <a:cubicBezTo>
                  <a:pt x="3427237" y="5442663"/>
                  <a:pt x="3469841" y="5485265"/>
                  <a:pt x="3469841" y="5537815"/>
                </a:cubicBezTo>
                <a:cubicBezTo>
                  <a:pt x="3469841" y="5590366"/>
                  <a:pt x="3427237" y="5632967"/>
                  <a:pt x="3374686" y="5632967"/>
                </a:cubicBezTo>
                <a:cubicBezTo>
                  <a:pt x="3322135" y="5632967"/>
                  <a:pt x="3279534" y="5590366"/>
                  <a:pt x="3279534" y="5537815"/>
                </a:cubicBezTo>
                <a:cubicBezTo>
                  <a:pt x="3279534" y="5485265"/>
                  <a:pt x="3322135" y="5442663"/>
                  <a:pt x="3374686" y="5442663"/>
                </a:cubicBezTo>
                <a:close/>
                <a:moveTo>
                  <a:pt x="2956015" y="5442663"/>
                </a:moveTo>
                <a:cubicBezTo>
                  <a:pt x="3008567" y="5442663"/>
                  <a:pt x="3051169" y="5485265"/>
                  <a:pt x="3051169" y="5537815"/>
                </a:cubicBezTo>
                <a:cubicBezTo>
                  <a:pt x="3051169" y="5590366"/>
                  <a:pt x="3008567" y="5632967"/>
                  <a:pt x="2956015" y="5632967"/>
                </a:cubicBezTo>
                <a:cubicBezTo>
                  <a:pt x="2903463" y="5632967"/>
                  <a:pt x="2860862" y="5590366"/>
                  <a:pt x="2860862" y="5537815"/>
                </a:cubicBezTo>
                <a:cubicBezTo>
                  <a:pt x="2860862" y="5485265"/>
                  <a:pt x="2903463" y="5442663"/>
                  <a:pt x="2956015" y="5442663"/>
                </a:cubicBezTo>
                <a:close/>
                <a:moveTo>
                  <a:pt x="2537342" y="5442663"/>
                </a:moveTo>
                <a:cubicBezTo>
                  <a:pt x="2589895" y="5442663"/>
                  <a:pt x="2632497" y="5485265"/>
                  <a:pt x="2632497" y="5537815"/>
                </a:cubicBezTo>
                <a:cubicBezTo>
                  <a:pt x="2632497" y="5590366"/>
                  <a:pt x="2589895" y="5632967"/>
                  <a:pt x="2537342" y="5632967"/>
                </a:cubicBezTo>
                <a:cubicBezTo>
                  <a:pt x="2484790" y="5632967"/>
                  <a:pt x="2442190" y="5590366"/>
                  <a:pt x="2442190" y="5537815"/>
                </a:cubicBezTo>
                <a:cubicBezTo>
                  <a:pt x="2442190" y="5485265"/>
                  <a:pt x="2484790" y="5442663"/>
                  <a:pt x="2537342" y="5442663"/>
                </a:cubicBezTo>
                <a:close/>
                <a:moveTo>
                  <a:pt x="2118672" y="5442663"/>
                </a:moveTo>
                <a:cubicBezTo>
                  <a:pt x="2171223" y="5442663"/>
                  <a:pt x="2213824" y="5485265"/>
                  <a:pt x="2213824" y="5537815"/>
                </a:cubicBezTo>
                <a:cubicBezTo>
                  <a:pt x="2213824" y="5590366"/>
                  <a:pt x="2171223" y="5632967"/>
                  <a:pt x="2118672" y="5632967"/>
                </a:cubicBezTo>
                <a:cubicBezTo>
                  <a:pt x="2066121" y="5632967"/>
                  <a:pt x="2023520" y="5590366"/>
                  <a:pt x="2023520" y="5537815"/>
                </a:cubicBezTo>
                <a:cubicBezTo>
                  <a:pt x="2023520" y="5485265"/>
                  <a:pt x="2066121" y="5442663"/>
                  <a:pt x="2118672" y="5442663"/>
                </a:cubicBezTo>
                <a:close/>
                <a:moveTo>
                  <a:pt x="1700000" y="5442663"/>
                </a:moveTo>
                <a:cubicBezTo>
                  <a:pt x="1752551" y="5442663"/>
                  <a:pt x="1795153" y="5485265"/>
                  <a:pt x="1795153" y="5537815"/>
                </a:cubicBezTo>
                <a:cubicBezTo>
                  <a:pt x="1795153" y="5590366"/>
                  <a:pt x="1752551" y="5632967"/>
                  <a:pt x="1700000" y="5632967"/>
                </a:cubicBezTo>
                <a:cubicBezTo>
                  <a:pt x="1647449" y="5632967"/>
                  <a:pt x="1604845" y="5590366"/>
                  <a:pt x="1604845" y="5537815"/>
                </a:cubicBezTo>
                <a:cubicBezTo>
                  <a:pt x="1604845" y="5485265"/>
                  <a:pt x="1647449" y="5442663"/>
                  <a:pt x="1700000" y="5442663"/>
                </a:cubicBezTo>
                <a:close/>
                <a:moveTo>
                  <a:pt x="1281327" y="5442663"/>
                </a:moveTo>
                <a:cubicBezTo>
                  <a:pt x="1333878" y="5442663"/>
                  <a:pt x="1376479" y="5485265"/>
                  <a:pt x="1376479" y="5537815"/>
                </a:cubicBezTo>
                <a:cubicBezTo>
                  <a:pt x="1376479" y="5590366"/>
                  <a:pt x="1333878" y="5632967"/>
                  <a:pt x="1281327" y="5632967"/>
                </a:cubicBezTo>
                <a:cubicBezTo>
                  <a:pt x="1228776" y="5632967"/>
                  <a:pt x="1186175" y="5590366"/>
                  <a:pt x="1186175" y="5537815"/>
                </a:cubicBezTo>
                <a:cubicBezTo>
                  <a:pt x="1186175" y="5485265"/>
                  <a:pt x="1228776" y="5442663"/>
                  <a:pt x="1281327" y="5442663"/>
                </a:cubicBezTo>
                <a:close/>
                <a:moveTo>
                  <a:pt x="862659" y="5442663"/>
                </a:moveTo>
                <a:cubicBezTo>
                  <a:pt x="915210" y="5442663"/>
                  <a:pt x="957811" y="5485265"/>
                  <a:pt x="957811" y="5537815"/>
                </a:cubicBezTo>
                <a:cubicBezTo>
                  <a:pt x="957811" y="5590366"/>
                  <a:pt x="915210" y="5632967"/>
                  <a:pt x="862659" y="5632967"/>
                </a:cubicBezTo>
                <a:cubicBezTo>
                  <a:pt x="810110" y="5632967"/>
                  <a:pt x="767507" y="5590366"/>
                  <a:pt x="767507" y="5537815"/>
                </a:cubicBezTo>
                <a:cubicBezTo>
                  <a:pt x="767507" y="5485265"/>
                  <a:pt x="810110" y="5442663"/>
                  <a:pt x="862659" y="5442663"/>
                </a:cubicBezTo>
                <a:close/>
                <a:moveTo>
                  <a:pt x="443991" y="5442663"/>
                </a:moveTo>
                <a:cubicBezTo>
                  <a:pt x="496542" y="5442663"/>
                  <a:pt x="539144" y="5485265"/>
                  <a:pt x="539144" y="5537815"/>
                </a:cubicBezTo>
                <a:cubicBezTo>
                  <a:pt x="539144" y="5590366"/>
                  <a:pt x="496542" y="5632967"/>
                  <a:pt x="443991" y="5632967"/>
                </a:cubicBezTo>
                <a:cubicBezTo>
                  <a:pt x="391441" y="5632967"/>
                  <a:pt x="348839" y="5590366"/>
                  <a:pt x="348839" y="5537815"/>
                </a:cubicBezTo>
                <a:cubicBezTo>
                  <a:pt x="348839" y="5485265"/>
                  <a:pt x="391441" y="5442663"/>
                  <a:pt x="443991" y="5442663"/>
                </a:cubicBezTo>
                <a:close/>
                <a:moveTo>
                  <a:pt x="25323" y="5442663"/>
                </a:moveTo>
                <a:cubicBezTo>
                  <a:pt x="77873" y="5442663"/>
                  <a:pt x="120475" y="5485265"/>
                  <a:pt x="120475" y="5537815"/>
                </a:cubicBezTo>
                <a:cubicBezTo>
                  <a:pt x="120475" y="5590366"/>
                  <a:pt x="77873" y="5632967"/>
                  <a:pt x="25323" y="5632967"/>
                </a:cubicBezTo>
                <a:lnTo>
                  <a:pt x="0" y="5627855"/>
                </a:lnTo>
                <a:lnTo>
                  <a:pt x="0" y="5447776"/>
                </a:lnTo>
                <a:close/>
                <a:moveTo>
                  <a:pt x="12166698" y="5023994"/>
                </a:moveTo>
                <a:lnTo>
                  <a:pt x="12192000" y="5029103"/>
                </a:lnTo>
                <a:lnTo>
                  <a:pt x="12192000" y="5209190"/>
                </a:lnTo>
                <a:lnTo>
                  <a:pt x="12166698" y="5214298"/>
                </a:lnTo>
                <a:cubicBezTo>
                  <a:pt x="12114147" y="5214298"/>
                  <a:pt x="12071546" y="5171697"/>
                  <a:pt x="12071546" y="5119146"/>
                </a:cubicBezTo>
                <a:cubicBezTo>
                  <a:pt x="12071546" y="5066596"/>
                  <a:pt x="12114147" y="5023994"/>
                  <a:pt x="12166698" y="5023994"/>
                </a:cubicBezTo>
                <a:close/>
                <a:moveTo>
                  <a:pt x="11748029" y="5023994"/>
                </a:moveTo>
                <a:cubicBezTo>
                  <a:pt x="11800580" y="5023994"/>
                  <a:pt x="11843181" y="5066596"/>
                  <a:pt x="11843181" y="5119146"/>
                </a:cubicBezTo>
                <a:cubicBezTo>
                  <a:pt x="11843181" y="5171697"/>
                  <a:pt x="11800580" y="5214298"/>
                  <a:pt x="11748029" y="5214298"/>
                </a:cubicBezTo>
                <a:cubicBezTo>
                  <a:pt x="11695478" y="5214298"/>
                  <a:pt x="11652877" y="5171697"/>
                  <a:pt x="11652877" y="5119146"/>
                </a:cubicBezTo>
                <a:cubicBezTo>
                  <a:pt x="11652877" y="5066596"/>
                  <a:pt x="11695478" y="5023994"/>
                  <a:pt x="11748029" y="5023994"/>
                </a:cubicBezTo>
                <a:close/>
                <a:moveTo>
                  <a:pt x="11329360" y="5023994"/>
                </a:moveTo>
                <a:cubicBezTo>
                  <a:pt x="11381911" y="5023994"/>
                  <a:pt x="11424512" y="5066596"/>
                  <a:pt x="11424512" y="5119146"/>
                </a:cubicBezTo>
                <a:cubicBezTo>
                  <a:pt x="11424512" y="5171697"/>
                  <a:pt x="11381911" y="5214298"/>
                  <a:pt x="11329360" y="5214298"/>
                </a:cubicBezTo>
                <a:cubicBezTo>
                  <a:pt x="11276809" y="5214298"/>
                  <a:pt x="11234208" y="5171697"/>
                  <a:pt x="11234208" y="5119146"/>
                </a:cubicBezTo>
                <a:cubicBezTo>
                  <a:pt x="11234208" y="5066596"/>
                  <a:pt x="11276809" y="5023994"/>
                  <a:pt x="11329360" y="5023994"/>
                </a:cubicBezTo>
                <a:close/>
                <a:moveTo>
                  <a:pt x="10910691" y="5023994"/>
                </a:moveTo>
                <a:cubicBezTo>
                  <a:pt x="10963242" y="5023994"/>
                  <a:pt x="11005843" y="5066596"/>
                  <a:pt x="11005843" y="5119146"/>
                </a:cubicBezTo>
                <a:cubicBezTo>
                  <a:pt x="11005843" y="5171697"/>
                  <a:pt x="10963242" y="5214298"/>
                  <a:pt x="10910691" y="5214298"/>
                </a:cubicBezTo>
                <a:cubicBezTo>
                  <a:pt x="10858140" y="5214298"/>
                  <a:pt x="10815539" y="5171697"/>
                  <a:pt x="10815539" y="5119146"/>
                </a:cubicBezTo>
                <a:cubicBezTo>
                  <a:pt x="10815539" y="5066596"/>
                  <a:pt x="10858140" y="5023994"/>
                  <a:pt x="10910691" y="5023994"/>
                </a:cubicBezTo>
                <a:close/>
                <a:moveTo>
                  <a:pt x="10492022" y="5023994"/>
                </a:moveTo>
                <a:cubicBezTo>
                  <a:pt x="10544573" y="5023994"/>
                  <a:pt x="10587174" y="5066596"/>
                  <a:pt x="10587174" y="5119146"/>
                </a:cubicBezTo>
                <a:cubicBezTo>
                  <a:pt x="10587174" y="5171697"/>
                  <a:pt x="10544573" y="5214298"/>
                  <a:pt x="10492022" y="5214298"/>
                </a:cubicBezTo>
                <a:cubicBezTo>
                  <a:pt x="10439471" y="5214298"/>
                  <a:pt x="10396870" y="5171697"/>
                  <a:pt x="10396870" y="5119146"/>
                </a:cubicBezTo>
                <a:cubicBezTo>
                  <a:pt x="10396870" y="5066596"/>
                  <a:pt x="10439471" y="5023994"/>
                  <a:pt x="10492022" y="5023994"/>
                </a:cubicBezTo>
                <a:close/>
                <a:moveTo>
                  <a:pt x="10073353" y="5023994"/>
                </a:moveTo>
                <a:cubicBezTo>
                  <a:pt x="10125904" y="5023994"/>
                  <a:pt x="10168505" y="5066596"/>
                  <a:pt x="10168505" y="5119146"/>
                </a:cubicBezTo>
                <a:cubicBezTo>
                  <a:pt x="10168505" y="5171697"/>
                  <a:pt x="10125904" y="5214298"/>
                  <a:pt x="10073353" y="5214298"/>
                </a:cubicBezTo>
                <a:cubicBezTo>
                  <a:pt x="10020803" y="5214298"/>
                  <a:pt x="9978201" y="5171697"/>
                  <a:pt x="9978201" y="5119146"/>
                </a:cubicBezTo>
                <a:cubicBezTo>
                  <a:pt x="9978201" y="5066596"/>
                  <a:pt x="10020803" y="5023994"/>
                  <a:pt x="10073353" y="5023994"/>
                </a:cubicBezTo>
                <a:close/>
                <a:moveTo>
                  <a:pt x="9654684" y="5023994"/>
                </a:moveTo>
                <a:cubicBezTo>
                  <a:pt x="9707235" y="5023994"/>
                  <a:pt x="9749836" y="5066596"/>
                  <a:pt x="9749836" y="5119146"/>
                </a:cubicBezTo>
                <a:cubicBezTo>
                  <a:pt x="9749836" y="5171697"/>
                  <a:pt x="9707235" y="5214298"/>
                  <a:pt x="9654684" y="5214298"/>
                </a:cubicBezTo>
                <a:cubicBezTo>
                  <a:pt x="9602134" y="5214298"/>
                  <a:pt x="9559532" y="5171697"/>
                  <a:pt x="9559532" y="5119146"/>
                </a:cubicBezTo>
                <a:cubicBezTo>
                  <a:pt x="9559532" y="5066596"/>
                  <a:pt x="9602134" y="5023994"/>
                  <a:pt x="9654684" y="5023994"/>
                </a:cubicBezTo>
                <a:close/>
                <a:moveTo>
                  <a:pt x="9236015" y="5023994"/>
                </a:moveTo>
                <a:cubicBezTo>
                  <a:pt x="9288566" y="5023994"/>
                  <a:pt x="9331167" y="5066596"/>
                  <a:pt x="9331167" y="5119146"/>
                </a:cubicBezTo>
                <a:cubicBezTo>
                  <a:pt x="9331167" y="5171697"/>
                  <a:pt x="9288566" y="5214298"/>
                  <a:pt x="9236015" y="5214298"/>
                </a:cubicBezTo>
                <a:cubicBezTo>
                  <a:pt x="9183465" y="5214298"/>
                  <a:pt x="9140863" y="5171697"/>
                  <a:pt x="9140863" y="5119146"/>
                </a:cubicBezTo>
                <a:cubicBezTo>
                  <a:pt x="9140863" y="5066596"/>
                  <a:pt x="9183465" y="5023994"/>
                  <a:pt x="9236015" y="5023994"/>
                </a:cubicBezTo>
                <a:close/>
                <a:moveTo>
                  <a:pt x="8817346" y="5023994"/>
                </a:moveTo>
                <a:cubicBezTo>
                  <a:pt x="8869897" y="5023994"/>
                  <a:pt x="8912498" y="5066596"/>
                  <a:pt x="8912498" y="5119146"/>
                </a:cubicBezTo>
                <a:cubicBezTo>
                  <a:pt x="8912498" y="5171697"/>
                  <a:pt x="8869897" y="5214298"/>
                  <a:pt x="8817346" y="5214298"/>
                </a:cubicBezTo>
                <a:cubicBezTo>
                  <a:pt x="8764796" y="5214298"/>
                  <a:pt x="8722194" y="5171697"/>
                  <a:pt x="8722194" y="5119146"/>
                </a:cubicBezTo>
                <a:cubicBezTo>
                  <a:pt x="8722194" y="5066596"/>
                  <a:pt x="8764796" y="5023994"/>
                  <a:pt x="8817346" y="5023994"/>
                </a:cubicBezTo>
                <a:close/>
                <a:moveTo>
                  <a:pt x="8398677" y="5023994"/>
                </a:moveTo>
                <a:cubicBezTo>
                  <a:pt x="8451228" y="5023994"/>
                  <a:pt x="8493829" y="5066596"/>
                  <a:pt x="8493829" y="5119146"/>
                </a:cubicBezTo>
                <a:cubicBezTo>
                  <a:pt x="8493829" y="5171697"/>
                  <a:pt x="8451228" y="5214298"/>
                  <a:pt x="8398677" y="5214298"/>
                </a:cubicBezTo>
                <a:cubicBezTo>
                  <a:pt x="8346127" y="5214298"/>
                  <a:pt x="8303526" y="5171697"/>
                  <a:pt x="8303526" y="5119146"/>
                </a:cubicBezTo>
                <a:cubicBezTo>
                  <a:pt x="8303526" y="5066596"/>
                  <a:pt x="8346127" y="5023994"/>
                  <a:pt x="8398677" y="5023994"/>
                </a:cubicBezTo>
                <a:close/>
                <a:moveTo>
                  <a:pt x="7980009" y="5023994"/>
                </a:moveTo>
                <a:cubicBezTo>
                  <a:pt x="8032559" y="5023994"/>
                  <a:pt x="8075161" y="5066596"/>
                  <a:pt x="8075161" y="5119146"/>
                </a:cubicBezTo>
                <a:cubicBezTo>
                  <a:pt x="8075161" y="5171697"/>
                  <a:pt x="8032559" y="5214298"/>
                  <a:pt x="7980009" y="5214298"/>
                </a:cubicBezTo>
                <a:cubicBezTo>
                  <a:pt x="7927458" y="5214298"/>
                  <a:pt x="7884857" y="5171697"/>
                  <a:pt x="7884857" y="5119146"/>
                </a:cubicBezTo>
                <a:cubicBezTo>
                  <a:pt x="7884857" y="5066596"/>
                  <a:pt x="7927458" y="5023994"/>
                  <a:pt x="7980009" y="5023994"/>
                </a:cubicBezTo>
                <a:close/>
                <a:moveTo>
                  <a:pt x="7561340" y="5023994"/>
                </a:moveTo>
                <a:cubicBezTo>
                  <a:pt x="7613890" y="5023994"/>
                  <a:pt x="7656492" y="5066596"/>
                  <a:pt x="7656492" y="5119146"/>
                </a:cubicBezTo>
                <a:cubicBezTo>
                  <a:pt x="7656492" y="5171697"/>
                  <a:pt x="7613890" y="5214298"/>
                  <a:pt x="7561340" y="5214298"/>
                </a:cubicBezTo>
                <a:cubicBezTo>
                  <a:pt x="7508789" y="5214298"/>
                  <a:pt x="7466188" y="5171697"/>
                  <a:pt x="7466188" y="5119146"/>
                </a:cubicBezTo>
                <a:cubicBezTo>
                  <a:pt x="7466188" y="5066596"/>
                  <a:pt x="7508789" y="5023994"/>
                  <a:pt x="7561340" y="5023994"/>
                </a:cubicBezTo>
                <a:close/>
                <a:moveTo>
                  <a:pt x="7142671" y="5023994"/>
                </a:moveTo>
                <a:cubicBezTo>
                  <a:pt x="7195221" y="5023994"/>
                  <a:pt x="7237823" y="5066596"/>
                  <a:pt x="7237823" y="5119146"/>
                </a:cubicBezTo>
                <a:cubicBezTo>
                  <a:pt x="7237823" y="5171697"/>
                  <a:pt x="7195221" y="5214298"/>
                  <a:pt x="7142671" y="5214298"/>
                </a:cubicBezTo>
                <a:cubicBezTo>
                  <a:pt x="7090120" y="5214298"/>
                  <a:pt x="7047519" y="5171697"/>
                  <a:pt x="7047519" y="5119146"/>
                </a:cubicBezTo>
                <a:cubicBezTo>
                  <a:pt x="7047519" y="5066596"/>
                  <a:pt x="7090120" y="5023994"/>
                  <a:pt x="7142671" y="5023994"/>
                </a:cubicBezTo>
                <a:close/>
                <a:moveTo>
                  <a:pt x="6724002" y="5023994"/>
                </a:moveTo>
                <a:cubicBezTo>
                  <a:pt x="6776553" y="5023994"/>
                  <a:pt x="6819154" y="5066596"/>
                  <a:pt x="6819154" y="5119146"/>
                </a:cubicBezTo>
                <a:cubicBezTo>
                  <a:pt x="6819154" y="5171697"/>
                  <a:pt x="6776553" y="5214298"/>
                  <a:pt x="6724002" y="5214298"/>
                </a:cubicBezTo>
                <a:cubicBezTo>
                  <a:pt x="6671451" y="5214298"/>
                  <a:pt x="6628850" y="5171697"/>
                  <a:pt x="6628850" y="5119146"/>
                </a:cubicBezTo>
                <a:cubicBezTo>
                  <a:pt x="6628850" y="5066596"/>
                  <a:pt x="6671451" y="5023994"/>
                  <a:pt x="6724002" y="5023994"/>
                </a:cubicBezTo>
                <a:close/>
                <a:moveTo>
                  <a:pt x="6305333" y="5023994"/>
                </a:moveTo>
                <a:cubicBezTo>
                  <a:pt x="6357884" y="5023994"/>
                  <a:pt x="6400485" y="5066596"/>
                  <a:pt x="6400485" y="5119146"/>
                </a:cubicBezTo>
                <a:cubicBezTo>
                  <a:pt x="6400485" y="5171697"/>
                  <a:pt x="6357884" y="5214298"/>
                  <a:pt x="6305333" y="5214298"/>
                </a:cubicBezTo>
                <a:cubicBezTo>
                  <a:pt x="6252782" y="5214298"/>
                  <a:pt x="6210181" y="5171697"/>
                  <a:pt x="6210181" y="5119146"/>
                </a:cubicBezTo>
                <a:cubicBezTo>
                  <a:pt x="6210181" y="5066596"/>
                  <a:pt x="6252782" y="5023994"/>
                  <a:pt x="6305333" y="5023994"/>
                </a:cubicBezTo>
                <a:close/>
                <a:moveTo>
                  <a:pt x="5886664" y="5023994"/>
                </a:moveTo>
                <a:cubicBezTo>
                  <a:pt x="5939215" y="5023994"/>
                  <a:pt x="5981816" y="5066596"/>
                  <a:pt x="5981816" y="5119146"/>
                </a:cubicBezTo>
                <a:cubicBezTo>
                  <a:pt x="5981816" y="5171697"/>
                  <a:pt x="5939215" y="5214298"/>
                  <a:pt x="5886664" y="5214298"/>
                </a:cubicBezTo>
                <a:cubicBezTo>
                  <a:pt x="5834113" y="5214298"/>
                  <a:pt x="5791512" y="5171697"/>
                  <a:pt x="5791512" y="5119146"/>
                </a:cubicBezTo>
                <a:cubicBezTo>
                  <a:pt x="5791512" y="5066596"/>
                  <a:pt x="5834113" y="5023994"/>
                  <a:pt x="5886664" y="5023994"/>
                </a:cubicBezTo>
                <a:close/>
                <a:moveTo>
                  <a:pt x="5467994" y="5023994"/>
                </a:moveTo>
                <a:cubicBezTo>
                  <a:pt x="5520544" y="5023994"/>
                  <a:pt x="5563146" y="5066596"/>
                  <a:pt x="5563146" y="5119146"/>
                </a:cubicBezTo>
                <a:cubicBezTo>
                  <a:pt x="5563146" y="5171697"/>
                  <a:pt x="5520544" y="5214298"/>
                  <a:pt x="5467994" y="5214298"/>
                </a:cubicBezTo>
                <a:cubicBezTo>
                  <a:pt x="5415443" y="5214298"/>
                  <a:pt x="5372842" y="5171697"/>
                  <a:pt x="5372842" y="5119146"/>
                </a:cubicBezTo>
                <a:cubicBezTo>
                  <a:pt x="5372842" y="5066596"/>
                  <a:pt x="5415443" y="5023994"/>
                  <a:pt x="5467994" y="5023994"/>
                </a:cubicBezTo>
                <a:close/>
                <a:moveTo>
                  <a:pt x="5049325" y="5023994"/>
                </a:moveTo>
                <a:cubicBezTo>
                  <a:pt x="5101876" y="5023994"/>
                  <a:pt x="5144478" y="5066596"/>
                  <a:pt x="5144478" y="5119146"/>
                </a:cubicBezTo>
                <a:cubicBezTo>
                  <a:pt x="5144478" y="5171697"/>
                  <a:pt x="5101876" y="5214298"/>
                  <a:pt x="5049325" y="5214298"/>
                </a:cubicBezTo>
                <a:cubicBezTo>
                  <a:pt x="4996774" y="5214298"/>
                  <a:pt x="4954173" y="5171697"/>
                  <a:pt x="4954173" y="5119146"/>
                </a:cubicBezTo>
                <a:cubicBezTo>
                  <a:pt x="4954173" y="5066596"/>
                  <a:pt x="4996774" y="5023994"/>
                  <a:pt x="5049325" y="5023994"/>
                </a:cubicBezTo>
                <a:close/>
                <a:moveTo>
                  <a:pt x="4630656" y="5023994"/>
                </a:moveTo>
                <a:cubicBezTo>
                  <a:pt x="4683207" y="5023994"/>
                  <a:pt x="4725808" y="5066596"/>
                  <a:pt x="4725808" y="5119146"/>
                </a:cubicBezTo>
                <a:cubicBezTo>
                  <a:pt x="4725808" y="5171697"/>
                  <a:pt x="4683207" y="5214298"/>
                  <a:pt x="4630656" y="5214298"/>
                </a:cubicBezTo>
                <a:cubicBezTo>
                  <a:pt x="4578106" y="5214298"/>
                  <a:pt x="4535504" y="5171697"/>
                  <a:pt x="4535504" y="5119146"/>
                </a:cubicBezTo>
                <a:cubicBezTo>
                  <a:pt x="4535504" y="5066596"/>
                  <a:pt x="4578106" y="5023994"/>
                  <a:pt x="4630656" y="5023994"/>
                </a:cubicBezTo>
                <a:close/>
                <a:moveTo>
                  <a:pt x="4211987" y="5023994"/>
                </a:moveTo>
                <a:cubicBezTo>
                  <a:pt x="4264538" y="5023994"/>
                  <a:pt x="4307139" y="5066596"/>
                  <a:pt x="4307139" y="5119146"/>
                </a:cubicBezTo>
                <a:cubicBezTo>
                  <a:pt x="4307139" y="5171697"/>
                  <a:pt x="4264538" y="5214298"/>
                  <a:pt x="4211987" y="5214298"/>
                </a:cubicBezTo>
                <a:cubicBezTo>
                  <a:pt x="4159436" y="5214298"/>
                  <a:pt x="4116835" y="5171697"/>
                  <a:pt x="4116835" y="5119146"/>
                </a:cubicBezTo>
                <a:cubicBezTo>
                  <a:pt x="4116835" y="5066596"/>
                  <a:pt x="4159436" y="5023994"/>
                  <a:pt x="4211987" y="5023994"/>
                </a:cubicBezTo>
                <a:close/>
                <a:moveTo>
                  <a:pt x="3793367" y="5023994"/>
                </a:moveTo>
                <a:cubicBezTo>
                  <a:pt x="3845869" y="5023994"/>
                  <a:pt x="3888470" y="5066596"/>
                  <a:pt x="3888470" y="5119146"/>
                </a:cubicBezTo>
                <a:cubicBezTo>
                  <a:pt x="3888470" y="5171697"/>
                  <a:pt x="3845869" y="5214298"/>
                  <a:pt x="3793367" y="5214298"/>
                </a:cubicBezTo>
                <a:cubicBezTo>
                  <a:pt x="3740816" y="5214298"/>
                  <a:pt x="3698215" y="5171697"/>
                  <a:pt x="3698215" y="5119146"/>
                </a:cubicBezTo>
                <a:cubicBezTo>
                  <a:pt x="3698215" y="5066596"/>
                  <a:pt x="3740816" y="5023994"/>
                  <a:pt x="3793367" y="5023994"/>
                </a:cubicBezTo>
                <a:close/>
                <a:moveTo>
                  <a:pt x="3374694" y="5023994"/>
                </a:moveTo>
                <a:cubicBezTo>
                  <a:pt x="3427245" y="5023994"/>
                  <a:pt x="3469850" y="5066596"/>
                  <a:pt x="3469850" y="5119146"/>
                </a:cubicBezTo>
                <a:cubicBezTo>
                  <a:pt x="3469850" y="5171697"/>
                  <a:pt x="3427245" y="5214298"/>
                  <a:pt x="3374694" y="5214298"/>
                </a:cubicBezTo>
                <a:cubicBezTo>
                  <a:pt x="3322144" y="5214298"/>
                  <a:pt x="3279542" y="5171697"/>
                  <a:pt x="3279542" y="5119146"/>
                </a:cubicBezTo>
                <a:cubicBezTo>
                  <a:pt x="3279542" y="5066596"/>
                  <a:pt x="3322144" y="5023994"/>
                  <a:pt x="3374694" y="5023994"/>
                </a:cubicBezTo>
                <a:close/>
                <a:moveTo>
                  <a:pt x="2956022" y="5023994"/>
                </a:moveTo>
                <a:cubicBezTo>
                  <a:pt x="3008574" y="5023994"/>
                  <a:pt x="3051176" y="5066596"/>
                  <a:pt x="3051176" y="5119146"/>
                </a:cubicBezTo>
                <a:cubicBezTo>
                  <a:pt x="3051176" y="5171697"/>
                  <a:pt x="3008574" y="5214298"/>
                  <a:pt x="2956022" y="5214298"/>
                </a:cubicBezTo>
                <a:cubicBezTo>
                  <a:pt x="2903470" y="5214298"/>
                  <a:pt x="2860869" y="5171697"/>
                  <a:pt x="2860869" y="5119146"/>
                </a:cubicBezTo>
                <a:cubicBezTo>
                  <a:pt x="2860869" y="5066596"/>
                  <a:pt x="2903470" y="5023994"/>
                  <a:pt x="2956022" y="5023994"/>
                </a:cubicBezTo>
                <a:close/>
                <a:moveTo>
                  <a:pt x="2537348" y="5023994"/>
                </a:moveTo>
                <a:cubicBezTo>
                  <a:pt x="2589902" y="5023994"/>
                  <a:pt x="2632504" y="5066596"/>
                  <a:pt x="2632504" y="5119146"/>
                </a:cubicBezTo>
                <a:cubicBezTo>
                  <a:pt x="2632504" y="5171697"/>
                  <a:pt x="2589902" y="5214298"/>
                  <a:pt x="2537348" y="5214298"/>
                </a:cubicBezTo>
                <a:cubicBezTo>
                  <a:pt x="2484796" y="5214298"/>
                  <a:pt x="2442196" y="5171697"/>
                  <a:pt x="2442196" y="5119146"/>
                </a:cubicBezTo>
                <a:cubicBezTo>
                  <a:pt x="2442196" y="5066596"/>
                  <a:pt x="2484796" y="5023994"/>
                  <a:pt x="2537348" y="5023994"/>
                </a:cubicBezTo>
                <a:close/>
                <a:moveTo>
                  <a:pt x="2118678" y="5023994"/>
                </a:moveTo>
                <a:cubicBezTo>
                  <a:pt x="2171229" y="5023994"/>
                  <a:pt x="2213831" y="5066596"/>
                  <a:pt x="2213831" y="5119146"/>
                </a:cubicBezTo>
                <a:cubicBezTo>
                  <a:pt x="2213831" y="5171697"/>
                  <a:pt x="2171229" y="5214298"/>
                  <a:pt x="2118678" y="5214298"/>
                </a:cubicBezTo>
                <a:cubicBezTo>
                  <a:pt x="2066127" y="5214298"/>
                  <a:pt x="2023526" y="5171697"/>
                  <a:pt x="2023526" y="5119146"/>
                </a:cubicBezTo>
                <a:cubicBezTo>
                  <a:pt x="2023526" y="5066596"/>
                  <a:pt x="2066127" y="5023994"/>
                  <a:pt x="2118678" y="5023994"/>
                </a:cubicBezTo>
                <a:close/>
                <a:moveTo>
                  <a:pt x="1700005" y="5023994"/>
                </a:moveTo>
                <a:cubicBezTo>
                  <a:pt x="1752556" y="5023994"/>
                  <a:pt x="1795158" y="5066596"/>
                  <a:pt x="1795158" y="5119146"/>
                </a:cubicBezTo>
                <a:cubicBezTo>
                  <a:pt x="1795158" y="5171697"/>
                  <a:pt x="1752556" y="5214298"/>
                  <a:pt x="1700005" y="5214298"/>
                </a:cubicBezTo>
                <a:cubicBezTo>
                  <a:pt x="1647454" y="5214298"/>
                  <a:pt x="1604850" y="5171697"/>
                  <a:pt x="1604850" y="5119146"/>
                </a:cubicBezTo>
                <a:cubicBezTo>
                  <a:pt x="1604850" y="5066596"/>
                  <a:pt x="1647454" y="5023994"/>
                  <a:pt x="1700005" y="5023994"/>
                </a:cubicBezTo>
                <a:close/>
                <a:moveTo>
                  <a:pt x="1281332" y="5023994"/>
                </a:moveTo>
                <a:cubicBezTo>
                  <a:pt x="1333882" y="5023994"/>
                  <a:pt x="1376484" y="5066596"/>
                  <a:pt x="1376484" y="5119146"/>
                </a:cubicBezTo>
                <a:cubicBezTo>
                  <a:pt x="1376484" y="5171697"/>
                  <a:pt x="1333882" y="5214298"/>
                  <a:pt x="1281332" y="5214298"/>
                </a:cubicBezTo>
                <a:cubicBezTo>
                  <a:pt x="1228781" y="5214298"/>
                  <a:pt x="1186180" y="5171697"/>
                  <a:pt x="1186180" y="5119146"/>
                </a:cubicBezTo>
                <a:cubicBezTo>
                  <a:pt x="1186180" y="5066596"/>
                  <a:pt x="1228781" y="5023994"/>
                  <a:pt x="1281332" y="5023994"/>
                </a:cubicBezTo>
                <a:close/>
                <a:moveTo>
                  <a:pt x="862664" y="5023994"/>
                </a:moveTo>
                <a:cubicBezTo>
                  <a:pt x="915215" y="5023994"/>
                  <a:pt x="957816" y="5066596"/>
                  <a:pt x="957816" y="5119146"/>
                </a:cubicBezTo>
                <a:cubicBezTo>
                  <a:pt x="957816" y="5171697"/>
                  <a:pt x="915215" y="5214298"/>
                  <a:pt x="862664" y="5214298"/>
                </a:cubicBezTo>
                <a:cubicBezTo>
                  <a:pt x="810115" y="5214298"/>
                  <a:pt x="767512" y="5171697"/>
                  <a:pt x="767512" y="5119146"/>
                </a:cubicBezTo>
                <a:cubicBezTo>
                  <a:pt x="767512" y="5066596"/>
                  <a:pt x="810115" y="5023994"/>
                  <a:pt x="862664" y="5023994"/>
                </a:cubicBezTo>
                <a:close/>
                <a:moveTo>
                  <a:pt x="443996" y="5023994"/>
                </a:moveTo>
                <a:cubicBezTo>
                  <a:pt x="496547" y="5023994"/>
                  <a:pt x="539148" y="5066596"/>
                  <a:pt x="539148" y="5119146"/>
                </a:cubicBezTo>
                <a:cubicBezTo>
                  <a:pt x="539148" y="5171697"/>
                  <a:pt x="496547" y="5214298"/>
                  <a:pt x="443996" y="5214298"/>
                </a:cubicBezTo>
                <a:cubicBezTo>
                  <a:pt x="391446" y="5214298"/>
                  <a:pt x="348844" y="5171697"/>
                  <a:pt x="348844" y="5119146"/>
                </a:cubicBezTo>
                <a:cubicBezTo>
                  <a:pt x="348844" y="5066596"/>
                  <a:pt x="391446" y="5023994"/>
                  <a:pt x="443996" y="5023994"/>
                </a:cubicBezTo>
                <a:close/>
                <a:moveTo>
                  <a:pt x="25327" y="5023994"/>
                </a:moveTo>
                <a:cubicBezTo>
                  <a:pt x="77878" y="5023994"/>
                  <a:pt x="120479" y="5066596"/>
                  <a:pt x="120479" y="5119146"/>
                </a:cubicBezTo>
                <a:cubicBezTo>
                  <a:pt x="120479" y="5171697"/>
                  <a:pt x="77878" y="5214298"/>
                  <a:pt x="25327" y="5214298"/>
                </a:cubicBezTo>
                <a:lnTo>
                  <a:pt x="0" y="5209185"/>
                </a:lnTo>
                <a:lnTo>
                  <a:pt x="0" y="5029108"/>
                </a:lnTo>
                <a:close/>
                <a:moveTo>
                  <a:pt x="12166698" y="4605325"/>
                </a:moveTo>
                <a:lnTo>
                  <a:pt x="12192000" y="4610434"/>
                </a:lnTo>
                <a:lnTo>
                  <a:pt x="12192000" y="4790521"/>
                </a:lnTo>
                <a:lnTo>
                  <a:pt x="12166698" y="4795629"/>
                </a:lnTo>
                <a:cubicBezTo>
                  <a:pt x="12114147" y="4795629"/>
                  <a:pt x="12071546" y="4753028"/>
                  <a:pt x="12071546" y="4700477"/>
                </a:cubicBezTo>
                <a:cubicBezTo>
                  <a:pt x="12071546" y="4647927"/>
                  <a:pt x="12114147" y="4605325"/>
                  <a:pt x="12166698" y="4605325"/>
                </a:cubicBezTo>
                <a:close/>
                <a:moveTo>
                  <a:pt x="11748029" y="4605325"/>
                </a:moveTo>
                <a:cubicBezTo>
                  <a:pt x="11800580" y="4605325"/>
                  <a:pt x="11843181" y="4647927"/>
                  <a:pt x="11843181" y="4700477"/>
                </a:cubicBezTo>
                <a:cubicBezTo>
                  <a:pt x="11843181" y="4753028"/>
                  <a:pt x="11800580" y="4795629"/>
                  <a:pt x="11748029" y="4795629"/>
                </a:cubicBezTo>
                <a:cubicBezTo>
                  <a:pt x="11695478" y="4795629"/>
                  <a:pt x="11652877" y="4753028"/>
                  <a:pt x="11652877" y="4700477"/>
                </a:cubicBezTo>
                <a:cubicBezTo>
                  <a:pt x="11652877" y="4647927"/>
                  <a:pt x="11695478" y="4605325"/>
                  <a:pt x="11748029" y="4605325"/>
                </a:cubicBezTo>
                <a:close/>
                <a:moveTo>
                  <a:pt x="11329360" y="4605325"/>
                </a:moveTo>
                <a:cubicBezTo>
                  <a:pt x="11381911" y="4605325"/>
                  <a:pt x="11424512" y="4647927"/>
                  <a:pt x="11424512" y="4700477"/>
                </a:cubicBezTo>
                <a:cubicBezTo>
                  <a:pt x="11424512" y="4753028"/>
                  <a:pt x="11381911" y="4795629"/>
                  <a:pt x="11329360" y="4795629"/>
                </a:cubicBezTo>
                <a:cubicBezTo>
                  <a:pt x="11276809" y="4795629"/>
                  <a:pt x="11234208" y="4753028"/>
                  <a:pt x="11234208" y="4700477"/>
                </a:cubicBezTo>
                <a:cubicBezTo>
                  <a:pt x="11234208" y="4647927"/>
                  <a:pt x="11276809" y="4605325"/>
                  <a:pt x="11329360" y="4605325"/>
                </a:cubicBezTo>
                <a:close/>
                <a:moveTo>
                  <a:pt x="10910691" y="4605325"/>
                </a:moveTo>
                <a:cubicBezTo>
                  <a:pt x="10963242" y="4605325"/>
                  <a:pt x="11005843" y="4647927"/>
                  <a:pt x="11005843" y="4700477"/>
                </a:cubicBezTo>
                <a:cubicBezTo>
                  <a:pt x="11005843" y="4753028"/>
                  <a:pt x="10963242" y="4795629"/>
                  <a:pt x="10910691" y="4795629"/>
                </a:cubicBezTo>
                <a:cubicBezTo>
                  <a:pt x="10858140" y="4795629"/>
                  <a:pt x="10815539" y="4753028"/>
                  <a:pt x="10815539" y="4700477"/>
                </a:cubicBezTo>
                <a:cubicBezTo>
                  <a:pt x="10815539" y="4647927"/>
                  <a:pt x="10858140" y="4605325"/>
                  <a:pt x="10910691" y="4605325"/>
                </a:cubicBezTo>
                <a:close/>
                <a:moveTo>
                  <a:pt x="10492022" y="4605325"/>
                </a:moveTo>
                <a:cubicBezTo>
                  <a:pt x="10544573" y="4605325"/>
                  <a:pt x="10587174" y="4647927"/>
                  <a:pt x="10587174" y="4700477"/>
                </a:cubicBezTo>
                <a:cubicBezTo>
                  <a:pt x="10587174" y="4753028"/>
                  <a:pt x="10544573" y="4795629"/>
                  <a:pt x="10492022" y="4795629"/>
                </a:cubicBezTo>
                <a:cubicBezTo>
                  <a:pt x="10439471" y="4795629"/>
                  <a:pt x="10396870" y="4753028"/>
                  <a:pt x="10396870" y="4700477"/>
                </a:cubicBezTo>
                <a:cubicBezTo>
                  <a:pt x="10396870" y="4647927"/>
                  <a:pt x="10439471" y="4605325"/>
                  <a:pt x="10492022" y="4605325"/>
                </a:cubicBezTo>
                <a:close/>
                <a:moveTo>
                  <a:pt x="10073353" y="4605325"/>
                </a:moveTo>
                <a:cubicBezTo>
                  <a:pt x="10125904" y="4605325"/>
                  <a:pt x="10168505" y="4647927"/>
                  <a:pt x="10168505" y="4700477"/>
                </a:cubicBezTo>
                <a:cubicBezTo>
                  <a:pt x="10168505" y="4753028"/>
                  <a:pt x="10125904" y="4795629"/>
                  <a:pt x="10073353" y="4795629"/>
                </a:cubicBezTo>
                <a:cubicBezTo>
                  <a:pt x="10020803" y="4795629"/>
                  <a:pt x="9978201" y="4753028"/>
                  <a:pt x="9978201" y="4700477"/>
                </a:cubicBezTo>
                <a:cubicBezTo>
                  <a:pt x="9978201" y="4647927"/>
                  <a:pt x="10020803" y="4605325"/>
                  <a:pt x="10073353" y="4605325"/>
                </a:cubicBezTo>
                <a:close/>
                <a:moveTo>
                  <a:pt x="9654684" y="4605325"/>
                </a:moveTo>
                <a:cubicBezTo>
                  <a:pt x="9707235" y="4605325"/>
                  <a:pt x="9749836" y="4647927"/>
                  <a:pt x="9749836" y="4700477"/>
                </a:cubicBezTo>
                <a:cubicBezTo>
                  <a:pt x="9749836" y="4753028"/>
                  <a:pt x="9707235" y="4795629"/>
                  <a:pt x="9654684" y="4795629"/>
                </a:cubicBezTo>
                <a:cubicBezTo>
                  <a:pt x="9602134" y="4795629"/>
                  <a:pt x="9559532" y="4753028"/>
                  <a:pt x="9559532" y="4700477"/>
                </a:cubicBezTo>
                <a:cubicBezTo>
                  <a:pt x="9559532" y="4647927"/>
                  <a:pt x="9602134" y="4605325"/>
                  <a:pt x="9654684" y="4605325"/>
                </a:cubicBezTo>
                <a:close/>
                <a:moveTo>
                  <a:pt x="9236015" y="4605325"/>
                </a:moveTo>
                <a:cubicBezTo>
                  <a:pt x="9288566" y="4605325"/>
                  <a:pt x="9331167" y="4647927"/>
                  <a:pt x="9331167" y="4700477"/>
                </a:cubicBezTo>
                <a:cubicBezTo>
                  <a:pt x="9331167" y="4753028"/>
                  <a:pt x="9288566" y="4795629"/>
                  <a:pt x="9236015" y="4795629"/>
                </a:cubicBezTo>
                <a:cubicBezTo>
                  <a:pt x="9183465" y="4795629"/>
                  <a:pt x="9140863" y="4753028"/>
                  <a:pt x="9140863" y="4700477"/>
                </a:cubicBezTo>
                <a:cubicBezTo>
                  <a:pt x="9140863" y="4647927"/>
                  <a:pt x="9183465" y="4605325"/>
                  <a:pt x="9236015" y="4605325"/>
                </a:cubicBezTo>
                <a:close/>
                <a:moveTo>
                  <a:pt x="8817346" y="4605325"/>
                </a:moveTo>
                <a:cubicBezTo>
                  <a:pt x="8869897" y="4605325"/>
                  <a:pt x="8912498" y="4647927"/>
                  <a:pt x="8912498" y="4700477"/>
                </a:cubicBezTo>
                <a:cubicBezTo>
                  <a:pt x="8912498" y="4753028"/>
                  <a:pt x="8869897" y="4795629"/>
                  <a:pt x="8817346" y="4795629"/>
                </a:cubicBezTo>
                <a:cubicBezTo>
                  <a:pt x="8764796" y="4795629"/>
                  <a:pt x="8722194" y="4753028"/>
                  <a:pt x="8722194" y="4700477"/>
                </a:cubicBezTo>
                <a:cubicBezTo>
                  <a:pt x="8722194" y="4647927"/>
                  <a:pt x="8764796" y="4605325"/>
                  <a:pt x="8817346" y="4605325"/>
                </a:cubicBezTo>
                <a:close/>
                <a:moveTo>
                  <a:pt x="8398677" y="4605325"/>
                </a:moveTo>
                <a:cubicBezTo>
                  <a:pt x="8451228" y="4605325"/>
                  <a:pt x="8493829" y="4647927"/>
                  <a:pt x="8493829" y="4700477"/>
                </a:cubicBezTo>
                <a:cubicBezTo>
                  <a:pt x="8493829" y="4753028"/>
                  <a:pt x="8451228" y="4795629"/>
                  <a:pt x="8398677" y="4795629"/>
                </a:cubicBezTo>
                <a:cubicBezTo>
                  <a:pt x="8346127" y="4795629"/>
                  <a:pt x="8303526" y="4753028"/>
                  <a:pt x="8303526" y="4700477"/>
                </a:cubicBezTo>
                <a:cubicBezTo>
                  <a:pt x="8303526" y="4647927"/>
                  <a:pt x="8346127" y="4605325"/>
                  <a:pt x="8398677" y="4605325"/>
                </a:cubicBezTo>
                <a:close/>
                <a:moveTo>
                  <a:pt x="7980009" y="4605325"/>
                </a:moveTo>
                <a:cubicBezTo>
                  <a:pt x="8032559" y="4605325"/>
                  <a:pt x="8075161" y="4647927"/>
                  <a:pt x="8075161" y="4700477"/>
                </a:cubicBezTo>
                <a:cubicBezTo>
                  <a:pt x="8075161" y="4753028"/>
                  <a:pt x="8032559" y="4795629"/>
                  <a:pt x="7980009" y="4795629"/>
                </a:cubicBezTo>
                <a:cubicBezTo>
                  <a:pt x="7927458" y="4795629"/>
                  <a:pt x="7884857" y="4753028"/>
                  <a:pt x="7884857" y="4700477"/>
                </a:cubicBezTo>
                <a:cubicBezTo>
                  <a:pt x="7884857" y="4647927"/>
                  <a:pt x="7927458" y="4605325"/>
                  <a:pt x="7980009" y="4605325"/>
                </a:cubicBezTo>
                <a:close/>
                <a:moveTo>
                  <a:pt x="7561340" y="4605325"/>
                </a:moveTo>
                <a:cubicBezTo>
                  <a:pt x="7613890" y="4605325"/>
                  <a:pt x="7656492" y="4647927"/>
                  <a:pt x="7656492" y="4700477"/>
                </a:cubicBezTo>
                <a:cubicBezTo>
                  <a:pt x="7656492" y="4753028"/>
                  <a:pt x="7613890" y="4795629"/>
                  <a:pt x="7561340" y="4795629"/>
                </a:cubicBezTo>
                <a:cubicBezTo>
                  <a:pt x="7508789" y="4795629"/>
                  <a:pt x="7466188" y="4753028"/>
                  <a:pt x="7466188" y="4700477"/>
                </a:cubicBezTo>
                <a:cubicBezTo>
                  <a:pt x="7466188" y="4647927"/>
                  <a:pt x="7508789" y="4605325"/>
                  <a:pt x="7561340" y="4605325"/>
                </a:cubicBezTo>
                <a:close/>
                <a:moveTo>
                  <a:pt x="7142671" y="4605325"/>
                </a:moveTo>
                <a:cubicBezTo>
                  <a:pt x="7195221" y="4605325"/>
                  <a:pt x="7237823" y="4647927"/>
                  <a:pt x="7237823" y="4700477"/>
                </a:cubicBezTo>
                <a:cubicBezTo>
                  <a:pt x="7237823" y="4753028"/>
                  <a:pt x="7195221" y="4795629"/>
                  <a:pt x="7142671" y="4795629"/>
                </a:cubicBezTo>
                <a:cubicBezTo>
                  <a:pt x="7090120" y="4795629"/>
                  <a:pt x="7047519" y="4753028"/>
                  <a:pt x="7047519" y="4700477"/>
                </a:cubicBezTo>
                <a:cubicBezTo>
                  <a:pt x="7047519" y="4647927"/>
                  <a:pt x="7090120" y="4605325"/>
                  <a:pt x="7142671" y="4605325"/>
                </a:cubicBezTo>
                <a:close/>
                <a:moveTo>
                  <a:pt x="6724002" y="4605325"/>
                </a:moveTo>
                <a:cubicBezTo>
                  <a:pt x="6776553" y="4605325"/>
                  <a:pt x="6819154" y="4647927"/>
                  <a:pt x="6819154" y="4700477"/>
                </a:cubicBezTo>
                <a:cubicBezTo>
                  <a:pt x="6819154" y="4753028"/>
                  <a:pt x="6776553" y="4795629"/>
                  <a:pt x="6724002" y="4795629"/>
                </a:cubicBezTo>
                <a:cubicBezTo>
                  <a:pt x="6671451" y="4795629"/>
                  <a:pt x="6628850" y="4753028"/>
                  <a:pt x="6628850" y="4700477"/>
                </a:cubicBezTo>
                <a:cubicBezTo>
                  <a:pt x="6628850" y="4647927"/>
                  <a:pt x="6671451" y="4605325"/>
                  <a:pt x="6724002" y="4605325"/>
                </a:cubicBezTo>
                <a:close/>
                <a:moveTo>
                  <a:pt x="6305333" y="4605325"/>
                </a:moveTo>
                <a:cubicBezTo>
                  <a:pt x="6357884" y="4605325"/>
                  <a:pt x="6400485" y="4647927"/>
                  <a:pt x="6400485" y="4700477"/>
                </a:cubicBezTo>
                <a:cubicBezTo>
                  <a:pt x="6400485" y="4753028"/>
                  <a:pt x="6357884" y="4795629"/>
                  <a:pt x="6305333" y="4795629"/>
                </a:cubicBezTo>
                <a:cubicBezTo>
                  <a:pt x="6252782" y="4795629"/>
                  <a:pt x="6210181" y="4753028"/>
                  <a:pt x="6210181" y="4700477"/>
                </a:cubicBezTo>
                <a:cubicBezTo>
                  <a:pt x="6210181" y="4647927"/>
                  <a:pt x="6252782" y="4605325"/>
                  <a:pt x="6305333" y="4605325"/>
                </a:cubicBezTo>
                <a:close/>
                <a:moveTo>
                  <a:pt x="5886664" y="4605325"/>
                </a:moveTo>
                <a:cubicBezTo>
                  <a:pt x="5939215" y="4605325"/>
                  <a:pt x="5981816" y="4647927"/>
                  <a:pt x="5981816" y="4700477"/>
                </a:cubicBezTo>
                <a:cubicBezTo>
                  <a:pt x="5981816" y="4753028"/>
                  <a:pt x="5939215" y="4795629"/>
                  <a:pt x="5886664" y="4795629"/>
                </a:cubicBezTo>
                <a:cubicBezTo>
                  <a:pt x="5834113" y="4795629"/>
                  <a:pt x="5791512" y="4753028"/>
                  <a:pt x="5791512" y="4700477"/>
                </a:cubicBezTo>
                <a:cubicBezTo>
                  <a:pt x="5791512" y="4647927"/>
                  <a:pt x="5834113" y="4605325"/>
                  <a:pt x="5886664" y="4605325"/>
                </a:cubicBezTo>
                <a:close/>
                <a:moveTo>
                  <a:pt x="5467994" y="4605325"/>
                </a:moveTo>
                <a:cubicBezTo>
                  <a:pt x="5520544" y="4605325"/>
                  <a:pt x="5563146" y="4647927"/>
                  <a:pt x="5563146" y="4700477"/>
                </a:cubicBezTo>
                <a:cubicBezTo>
                  <a:pt x="5563146" y="4753028"/>
                  <a:pt x="5520544" y="4795629"/>
                  <a:pt x="5467994" y="4795629"/>
                </a:cubicBezTo>
                <a:cubicBezTo>
                  <a:pt x="5415443" y="4795629"/>
                  <a:pt x="5372842" y="4753028"/>
                  <a:pt x="5372842" y="4700477"/>
                </a:cubicBezTo>
                <a:cubicBezTo>
                  <a:pt x="5372842" y="4647927"/>
                  <a:pt x="5415443" y="4605325"/>
                  <a:pt x="5467994" y="4605325"/>
                </a:cubicBezTo>
                <a:close/>
                <a:moveTo>
                  <a:pt x="5049325" y="4605325"/>
                </a:moveTo>
                <a:cubicBezTo>
                  <a:pt x="5101876" y="4605325"/>
                  <a:pt x="5144478" y="4647927"/>
                  <a:pt x="5144478" y="4700477"/>
                </a:cubicBezTo>
                <a:cubicBezTo>
                  <a:pt x="5144478" y="4753028"/>
                  <a:pt x="5101876" y="4795629"/>
                  <a:pt x="5049325" y="4795629"/>
                </a:cubicBezTo>
                <a:cubicBezTo>
                  <a:pt x="4996774" y="4795629"/>
                  <a:pt x="4954173" y="4753028"/>
                  <a:pt x="4954173" y="4700477"/>
                </a:cubicBezTo>
                <a:cubicBezTo>
                  <a:pt x="4954173" y="4647927"/>
                  <a:pt x="4996774" y="4605325"/>
                  <a:pt x="5049325" y="4605325"/>
                </a:cubicBezTo>
                <a:close/>
                <a:moveTo>
                  <a:pt x="4630656" y="4605325"/>
                </a:moveTo>
                <a:cubicBezTo>
                  <a:pt x="4683207" y="4605325"/>
                  <a:pt x="4725808" y="4647927"/>
                  <a:pt x="4725808" y="4700477"/>
                </a:cubicBezTo>
                <a:cubicBezTo>
                  <a:pt x="4725808" y="4753028"/>
                  <a:pt x="4683207" y="4795629"/>
                  <a:pt x="4630656" y="4795629"/>
                </a:cubicBezTo>
                <a:cubicBezTo>
                  <a:pt x="4578106" y="4795629"/>
                  <a:pt x="4535504" y="4753028"/>
                  <a:pt x="4535504" y="4700477"/>
                </a:cubicBezTo>
                <a:cubicBezTo>
                  <a:pt x="4535504" y="4647927"/>
                  <a:pt x="4578106" y="4605325"/>
                  <a:pt x="4630656" y="4605325"/>
                </a:cubicBezTo>
                <a:close/>
                <a:moveTo>
                  <a:pt x="4211987" y="4605325"/>
                </a:moveTo>
                <a:cubicBezTo>
                  <a:pt x="4264538" y="4605325"/>
                  <a:pt x="4307139" y="4647927"/>
                  <a:pt x="4307139" y="4700477"/>
                </a:cubicBezTo>
                <a:cubicBezTo>
                  <a:pt x="4307139" y="4753028"/>
                  <a:pt x="4264538" y="4795629"/>
                  <a:pt x="4211987" y="4795629"/>
                </a:cubicBezTo>
                <a:cubicBezTo>
                  <a:pt x="4159436" y="4795629"/>
                  <a:pt x="4116835" y="4753028"/>
                  <a:pt x="4116835" y="4700477"/>
                </a:cubicBezTo>
                <a:cubicBezTo>
                  <a:pt x="4116835" y="4647927"/>
                  <a:pt x="4159436" y="4605325"/>
                  <a:pt x="4211987" y="4605325"/>
                </a:cubicBezTo>
                <a:close/>
                <a:moveTo>
                  <a:pt x="3793376" y="4605325"/>
                </a:moveTo>
                <a:cubicBezTo>
                  <a:pt x="3845869" y="4605325"/>
                  <a:pt x="3888470" y="4647927"/>
                  <a:pt x="3888470" y="4700477"/>
                </a:cubicBezTo>
                <a:cubicBezTo>
                  <a:pt x="3888470" y="4753028"/>
                  <a:pt x="3845869" y="4795629"/>
                  <a:pt x="3793376" y="4795629"/>
                </a:cubicBezTo>
                <a:cubicBezTo>
                  <a:pt x="3740825" y="4795629"/>
                  <a:pt x="3698224" y="4753028"/>
                  <a:pt x="3698224" y="4700477"/>
                </a:cubicBezTo>
                <a:cubicBezTo>
                  <a:pt x="3698224" y="4647927"/>
                  <a:pt x="3740825" y="4605325"/>
                  <a:pt x="3793376" y="4605325"/>
                </a:cubicBezTo>
                <a:close/>
                <a:moveTo>
                  <a:pt x="3374703" y="4605325"/>
                </a:moveTo>
                <a:cubicBezTo>
                  <a:pt x="3427252" y="4605325"/>
                  <a:pt x="3469858" y="4647927"/>
                  <a:pt x="3469858" y="4700477"/>
                </a:cubicBezTo>
                <a:cubicBezTo>
                  <a:pt x="3469858" y="4753028"/>
                  <a:pt x="3427252" y="4795629"/>
                  <a:pt x="3374703" y="4795629"/>
                </a:cubicBezTo>
                <a:cubicBezTo>
                  <a:pt x="3322151" y="4795629"/>
                  <a:pt x="3279550" y="4753028"/>
                  <a:pt x="3279550" y="4700477"/>
                </a:cubicBezTo>
                <a:cubicBezTo>
                  <a:pt x="3279550" y="4647927"/>
                  <a:pt x="3322151" y="4605325"/>
                  <a:pt x="3374703" y="4605325"/>
                </a:cubicBezTo>
                <a:close/>
                <a:moveTo>
                  <a:pt x="2956029" y="4605325"/>
                </a:moveTo>
                <a:cubicBezTo>
                  <a:pt x="3008582" y="4605325"/>
                  <a:pt x="3051184" y="4647927"/>
                  <a:pt x="3051184" y="4700477"/>
                </a:cubicBezTo>
                <a:cubicBezTo>
                  <a:pt x="3051184" y="4753028"/>
                  <a:pt x="3008582" y="4795629"/>
                  <a:pt x="2956029" y="4795629"/>
                </a:cubicBezTo>
                <a:cubicBezTo>
                  <a:pt x="2903477" y="4795629"/>
                  <a:pt x="2860876" y="4753028"/>
                  <a:pt x="2860876" y="4700477"/>
                </a:cubicBezTo>
                <a:cubicBezTo>
                  <a:pt x="2860876" y="4647927"/>
                  <a:pt x="2903477" y="4605325"/>
                  <a:pt x="2956029" y="4605325"/>
                </a:cubicBezTo>
                <a:close/>
                <a:moveTo>
                  <a:pt x="2537355" y="4605325"/>
                </a:moveTo>
                <a:cubicBezTo>
                  <a:pt x="2589908" y="4605325"/>
                  <a:pt x="2632511" y="4647927"/>
                  <a:pt x="2632511" y="4700477"/>
                </a:cubicBezTo>
                <a:cubicBezTo>
                  <a:pt x="2632511" y="4753028"/>
                  <a:pt x="2589908" y="4795629"/>
                  <a:pt x="2537355" y="4795629"/>
                </a:cubicBezTo>
                <a:cubicBezTo>
                  <a:pt x="2484803" y="4795629"/>
                  <a:pt x="2442202" y="4753028"/>
                  <a:pt x="2442202" y="4700477"/>
                </a:cubicBezTo>
                <a:cubicBezTo>
                  <a:pt x="2442202" y="4647927"/>
                  <a:pt x="2484803" y="4605325"/>
                  <a:pt x="2537355" y="4605325"/>
                </a:cubicBezTo>
                <a:close/>
                <a:moveTo>
                  <a:pt x="2118684" y="4605325"/>
                </a:moveTo>
                <a:cubicBezTo>
                  <a:pt x="2171236" y="4605325"/>
                  <a:pt x="2213837" y="4647927"/>
                  <a:pt x="2213837" y="4700477"/>
                </a:cubicBezTo>
                <a:cubicBezTo>
                  <a:pt x="2213837" y="4753028"/>
                  <a:pt x="2171236" y="4795629"/>
                  <a:pt x="2118684" y="4795629"/>
                </a:cubicBezTo>
                <a:cubicBezTo>
                  <a:pt x="2066133" y="4795629"/>
                  <a:pt x="2023532" y="4753028"/>
                  <a:pt x="2023532" y="4700477"/>
                </a:cubicBezTo>
                <a:cubicBezTo>
                  <a:pt x="2023532" y="4647927"/>
                  <a:pt x="2066133" y="4605325"/>
                  <a:pt x="2118684" y="4605325"/>
                </a:cubicBezTo>
                <a:close/>
                <a:moveTo>
                  <a:pt x="1700010" y="4605325"/>
                </a:moveTo>
                <a:cubicBezTo>
                  <a:pt x="1752562" y="4605325"/>
                  <a:pt x="1795163" y="4647927"/>
                  <a:pt x="1795163" y="4700477"/>
                </a:cubicBezTo>
                <a:cubicBezTo>
                  <a:pt x="1795163" y="4753028"/>
                  <a:pt x="1752562" y="4795629"/>
                  <a:pt x="1700010" y="4795629"/>
                </a:cubicBezTo>
                <a:cubicBezTo>
                  <a:pt x="1647458" y="4795629"/>
                  <a:pt x="1604856" y="4753028"/>
                  <a:pt x="1604856" y="4700477"/>
                </a:cubicBezTo>
                <a:cubicBezTo>
                  <a:pt x="1604856" y="4647927"/>
                  <a:pt x="1647458" y="4605325"/>
                  <a:pt x="1700010" y="4605325"/>
                </a:cubicBezTo>
                <a:close/>
                <a:moveTo>
                  <a:pt x="1281336" y="4605325"/>
                </a:moveTo>
                <a:cubicBezTo>
                  <a:pt x="1333887" y="4605325"/>
                  <a:pt x="1376489" y="4647927"/>
                  <a:pt x="1376489" y="4700477"/>
                </a:cubicBezTo>
                <a:cubicBezTo>
                  <a:pt x="1376489" y="4753028"/>
                  <a:pt x="1333887" y="4795629"/>
                  <a:pt x="1281336" y="4795629"/>
                </a:cubicBezTo>
                <a:cubicBezTo>
                  <a:pt x="1228786" y="4795629"/>
                  <a:pt x="1186185" y="4753028"/>
                  <a:pt x="1186185" y="4700477"/>
                </a:cubicBezTo>
                <a:cubicBezTo>
                  <a:pt x="1186185" y="4647927"/>
                  <a:pt x="1228786" y="4605325"/>
                  <a:pt x="1281336" y="4605325"/>
                </a:cubicBezTo>
                <a:close/>
                <a:moveTo>
                  <a:pt x="862669" y="4605325"/>
                </a:moveTo>
                <a:cubicBezTo>
                  <a:pt x="915219" y="4605325"/>
                  <a:pt x="957821" y="4647927"/>
                  <a:pt x="957821" y="4700477"/>
                </a:cubicBezTo>
                <a:cubicBezTo>
                  <a:pt x="957821" y="4753028"/>
                  <a:pt x="915219" y="4795629"/>
                  <a:pt x="862669" y="4795629"/>
                </a:cubicBezTo>
                <a:cubicBezTo>
                  <a:pt x="810119" y="4795629"/>
                  <a:pt x="767517" y="4753028"/>
                  <a:pt x="767517" y="4700477"/>
                </a:cubicBezTo>
                <a:cubicBezTo>
                  <a:pt x="767517" y="4647927"/>
                  <a:pt x="810119" y="4605325"/>
                  <a:pt x="862669" y="4605325"/>
                </a:cubicBezTo>
                <a:close/>
                <a:moveTo>
                  <a:pt x="444001" y="4605325"/>
                </a:moveTo>
                <a:cubicBezTo>
                  <a:pt x="496553" y="4605325"/>
                  <a:pt x="539154" y="4647927"/>
                  <a:pt x="539154" y="4700477"/>
                </a:cubicBezTo>
                <a:cubicBezTo>
                  <a:pt x="539154" y="4753028"/>
                  <a:pt x="496553" y="4795629"/>
                  <a:pt x="444001" y="4795629"/>
                </a:cubicBezTo>
                <a:cubicBezTo>
                  <a:pt x="391450" y="4795629"/>
                  <a:pt x="348849" y="4753028"/>
                  <a:pt x="348849" y="4700477"/>
                </a:cubicBezTo>
                <a:cubicBezTo>
                  <a:pt x="348849" y="4647927"/>
                  <a:pt x="391450" y="4605325"/>
                  <a:pt x="444001" y="4605325"/>
                </a:cubicBezTo>
                <a:close/>
                <a:moveTo>
                  <a:pt x="25333" y="4605325"/>
                </a:moveTo>
                <a:cubicBezTo>
                  <a:pt x="77884" y="4605325"/>
                  <a:pt x="120485" y="4647927"/>
                  <a:pt x="120485" y="4700477"/>
                </a:cubicBezTo>
                <a:cubicBezTo>
                  <a:pt x="120485" y="4753028"/>
                  <a:pt x="77884" y="4795629"/>
                  <a:pt x="25333" y="4795629"/>
                </a:cubicBezTo>
                <a:lnTo>
                  <a:pt x="0" y="4790515"/>
                </a:lnTo>
                <a:lnTo>
                  <a:pt x="0" y="4610440"/>
                </a:lnTo>
                <a:close/>
                <a:moveTo>
                  <a:pt x="12166698" y="4186656"/>
                </a:moveTo>
                <a:lnTo>
                  <a:pt x="12192000" y="4191765"/>
                </a:lnTo>
                <a:lnTo>
                  <a:pt x="12192000" y="4371852"/>
                </a:lnTo>
                <a:lnTo>
                  <a:pt x="12166698" y="4376960"/>
                </a:lnTo>
                <a:cubicBezTo>
                  <a:pt x="12114147" y="4376960"/>
                  <a:pt x="12071546" y="4334359"/>
                  <a:pt x="12071546" y="4281808"/>
                </a:cubicBezTo>
                <a:cubicBezTo>
                  <a:pt x="12071546" y="4229258"/>
                  <a:pt x="12114147" y="4186656"/>
                  <a:pt x="12166698" y="4186656"/>
                </a:cubicBezTo>
                <a:close/>
                <a:moveTo>
                  <a:pt x="11748029" y="4186656"/>
                </a:moveTo>
                <a:cubicBezTo>
                  <a:pt x="11800580" y="4186656"/>
                  <a:pt x="11843181" y="4229258"/>
                  <a:pt x="11843181" y="4281808"/>
                </a:cubicBezTo>
                <a:cubicBezTo>
                  <a:pt x="11843181" y="4334359"/>
                  <a:pt x="11800580" y="4376960"/>
                  <a:pt x="11748029" y="4376960"/>
                </a:cubicBezTo>
                <a:cubicBezTo>
                  <a:pt x="11695478" y="4376960"/>
                  <a:pt x="11652877" y="4334359"/>
                  <a:pt x="11652877" y="4281808"/>
                </a:cubicBezTo>
                <a:cubicBezTo>
                  <a:pt x="11652877" y="4229258"/>
                  <a:pt x="11695478" y="4186656"/>
                  <a:pt x="11748029" y="4186656"/>
                </a:cubicBezTo>
                <a:close/>
                <a:moveTo>
                  <a:pt x="11329360" y="4186656"/>
                </a:moveTo>
                <a:cubicBezTo>
                  <a:pt x="11381911" y="4186656"/>
                  <a:pt x="11424512" y="4229258"/>
                  <a:pt x="11424512" y="4281808"/>
                </a:cubicBezTo>
                <a:cubicBezTo>
                  <a:pt x="11424512" y="4334359"/>
                  <a:pt x="11381911" y="4376960"/>
                  <a:pt x="11329360" y="4376960"/>
                </a:cubicBezTo>
                <a:cubicBezTo>
                  <a:pt x="11276809" y="4376960"/>
                  <a:pt x="11234208" y="4334359"/>
                  <a:pt x="11234208" y="4281808"/>
                </a:cubicBezTo>
                <a:cubicBezTo>
                  <a:pt x="11234208" y="4229258"/>
                  <a:pt x="11276809" y="4186656"/>
                  <a:pt x="11329360" y="4186656"/>
                </a:cubicBezTo>
                <a:close/>
                <a:moveTo>
                  <a:pt x="10910691" y="4186656"/>
                </a:moveTo>
                <a:cubicBezTo>
                  <a:pt x="10963242" y="4186656"/>
                  <a:pt x="11005843" y="4229258"/>
                  <a:pt x="11005843" y="4281808"/>
                </a:cubicBezTo>
                <a:cubicBezTo>
                  <a:pt x="11005843" y="4334359"/>
                  <a:pt x="10963242" y="4376960"/>
                  <a:pt x="10910691" y="4376960"/>
                </a:cubicBezTo>
                <a:cubicBezTo>
                  <a:pt x="10858140" y="4376960"/>
                  <a:pt x="10815539" y="4334359"/>
                  <a:pt x="10815539" y="4281808"/>
                </a:cubicBezTo>
                <a:cubicBezTo>
                  <a:pt x="10815539" y="4229258"/>
                  <a:pt x="10858140" y="4186656"/>
                  <a:pt x="10910691" y="4186656"/>
                </a:cubicBezTo>
                <a:close/>
                <a:moveTo>
                  <a:pt x="10492022" y="4186656"/>
                </a:moveTo>
                <a:cubicBezTo>
                  <a:pt x="10544573" y="4186656"/>
                  <a:pt x="10587174" y="4229258"/>
                  <a:pt x="10587174" y="4281808"/>
                </a:cubicBezTo>
                <a:cubicBezTo>
                  <a:pt x="10587174" y="4334359"/>
                  <a:pt x="10544573" y="4376960"/>
                  <a:pt x="10492022" y="4376960"/>
                </a:cubicBezTo>
                <a:cubicBezTo>
                  <a:pt x="10439471" y="4376960"/>
                  <a:pt x="10396870" y="4334359"/>
                  <a:pt x="10396870" y="4281808"/>
                </a:cubicBezTo>
                <a:cubicBezTo>
                  <a:pt x="10396870" y="4229258"/>
                  <a:pt x="10439471" y="4186656"/>
                  <a:pt x="10492022" y="4186656"/>
                </a:cubicBezTo>
                <a:close/>
                <a:moveTo>
                  <a:pt x="10073353" y="4186656"/>
                </a:moveTo>
                <a:cubicBezTo>
                  <a:pt x="10125904" y="4186656"/>
                  <a:pt x="10168505" y="4229258"/>
                  <a:pt x="10168505" y="4281808"/>
                </a:cubicBezTo>
                <a:cubicBezTo>
                  <a:pt x="10168505" y="4334359"/>
                  <a:pt x="10125904" y="4376960"/>
                  <a:pt x="10073353" y="4376960"/>
                </a:cubicBezTo>
                <a:cubicBezTo>
                  <a:pt x="10020803" y="4376960"/>
                  <a:pt x="9978201" y="4334359"/>
                  <a:pt x="9978201" y="4281808"/>
                </a:cubicBezTo>
                <a:cubicBezTo>
                  <a:pt x="9978201" y="4229258"/>
                  <a:pt x="10020803" y="4186656"/>
                  <a:pt x="10073353" y="4186656"/>
                </a:cubicBezTo>
                <a:close/>
                <a:moveTo>
                  <a:pt x="9654684" y="4186656"/>
                </a:moveTo>
                <a:cubicBezTo>
                  <a:pt x="9707235" y="4186656"/>
                  <a:pt x="9749836" y="4229258"/>
                  <a:pt x="9749836" y="4281808"/>
                </a:cubicBezTo>
                <a:cubicBezTo>
                  <a:pt x="9749836" y="4334359"/>
                  <a:pt x="9707235" y="4376960"/>
                  <a:pt x="9654684" y="4376960"/>
                </a:cubicBezTo>
                <a:cubicBezTo>
                  <a:pt x="9602134" y="4376960"/>
                  <a:pt x="9559532" y="4334359"/>
                  <a:pt x="9559532" y="4281808"/>
                </a:cubicBezTo>
                <a:cubicBezTo>
                  <a:pt x="9559532" y="4229258"/>
                  <a:pt x="9602134" y="4186656"/>
                  <a:pt x="9654684" y="4186656"/>
                </a:cubicBezTo>
                <a:close/>
                <a:moveTo>
                  <a:pt x="9236015" y="4186656"/>
                </a:moveTo>
                <a:cubicBezTo>
                  <a:pt x="9288566" y="4186656"/>
                  <a:pt x="9331167" y="4229258"/>
                  <a:pt x="9331167" y="4281808"/>
                </a:cubicBezTo>
                <a:cubicBezTo>
                  <a:pt x="9331167" y="4334359"/>
                  <a:pt x="9288566" y="4376960"/>
                  <a:pt x="9236015" y="4376960"/>
                </a:cubicBezTo>
                <a:cubicBezTo>
                  <a:pt x="9183465" y="4376960"/>
                  <a:pt x="9140863" y="4334359"/>
                  <a:pt x="9140863" y="4281808"/>
                </a:cubicBezTo>
                <a:cubicBezTo>
                  <a:pt x="9140863" y="4229258"/>
                  <a:pt x="9183465" y="4186656"/>
                  <a:pt x="9236015" y="4186656"/>
                </a:cubicBezTo>
                <a:close/>
                <a:moveTo>
                  <a:pt x="8817346" y="4186656"/>
                </a:moveTo>
                <a:cubicBezTo>
                  <a:pt x="8869897" y="4186656"/>
                  <a:pt x="8912498" y="4229258"/>
                  <a:pt x="8912498" y="4281808"/>
                </a:cubicBezTo>
                <a:cubicBezTo>
                  <a:pt x="8912498" y="4334359"/>
                  <a:pt x="8869897" y="4376960"/>
                  <a:pt x="8817346" y="4376960"/>
                </a:cubicBezTo>
                <a:cubicBezTo>
                  <a:pt x="8764796" y="4376960"/>
                  <a:pt x="8722194" y="4334359"/>
                  <a:pt x="8722194" y="4281808"/>
                </a:cubicBezTo>
                <a:cubicBezTo>
                  <a:pt x="8722194" y="4229258"/>
                  <a:pt x="8764796" y="4186656"/>
                  <a:pt x="8817346" y="4186656"/>
                </a:cubicBezTo>
                <a:close/>
                <a:moveTo>
                  <a:pt x="8398677" y="4186656"/>
                </a:moveTo>
                <a:cubicBezTo>
                  <a:pt x="8451228" y="4186656"/>
                  <a:pt x="8493829" y="4229258"/>
                  <a:pt x="8493829" y="4281808"/>
                </a:cubicBezTo>
                <a:cubicBezTo>
                  <a:pt x="8493829" y="4334359"/>
                  <a:pt x="8451228" y="4376960"/>
                  <a:pt x="8398677" y="4376960"/>
                </a:cubicBezTo>
                <a:cubicBezTo>
                  <a:pt x="8346127" y="4376960"/>
                  <a:pt x="8303526" y="4334359"/>
                  <a:pt x="8303526" y="4281808"/>
                </a:cubicBezTo>
                <a:cubicBezTo>
                  <a:pt x="8303526" y="4229258"/>
                  <a:pt x="8346127" y="4186656"/>
                  <a:pt x="8398677" y="4186656"/>
                </a:cubicBezTo>
                <a:close/>
                <a:moveTo>
                  <a:pt x="7980009" y="4186656"/>
                </a:moveTo>
                <a:cubicBezTo>
                  <a:pt x="8032559" y="4186656"/>
                  <a:pt x="8075161" y="4229258"/>
                  <a:pt x="8075161" y="4281808"/>
                </a:cubicBezTo>
                <a:cubicBezTo>
                  <a:pt x="8075161" y="4334359"/>
                  <a:pt x="8032559" y="4376960"/>
                  <a:pt x="7980009" y="4376960"/>
                </a:cubicBezTo>
                <a:cubicBezTo>
                  <a:pt x="7927458" y="4376960"/>
                  <a:pt x="7884857" y="4334359"/>
                  <a:pt x="7884857" y="4281808"/>
                </a:cubicBezTo>
                <a:cubicBezTo>
                  <a:pt x="7884857" y="4229258"/>
                  <a:pt x="7927458" y="4186656"/>
                  <a:pt x="7980009" y="4186656"/>
                </a:cubicBezTo>
                <a:close/>
                <a:moveTo>
                  <a:pt x="7561340" y="4186656"/>
                </a:moveTo>
                <a:cubicBezTo>
                  <a:pt x="7613890" y="4186656"/>
                  <a:pt x="7656492" y="4229258"/>
                  <a:pt x="7656492" y="4281808"/>
                </a:cubicBezTo>
                <a:cubicBezTo>
                  <a:pt x="7656492" y="4334359"/>
                  <a:pt x="7613890" y="4376960"/>
                  <a:pt x="7561340" y="4376960"/>
                </a:cubicBezTo>
                <a:cubicBezTo>
                  <a:pt x="7508789" y="4376960"/>
                  <a:pt x="7466188" y="4334359"/>
                  <a:pt x="7466188" y="4281808"/>
                </a:cubicBezTo>
                <a:cubicBezTo>
                  <a:pt x="7466188" y="4229258"/>
                  <a:pt x="7508789" y="4186656"/>
                  <a:pt x="7561340" y="4186656"/>
                </a:cubicBezTo>
                <a:close/>
                <a:moveTo>
                  <a:pt x="7142671" y="4186656"/>
                </a:moveTo>
                <a:cubicBezTo>
                  <a:pt x="7195221" y="4186656"/>
                  <a:pt x="7237823" y="4229258"/>
                  <a:pt x="7237823" y="4281808"/>
                </a:cubicBezTo>
                <a:cubicBezTo>
                  <a:pt x="7237823" y="4334359"/>
                  <a:pt x="7195221" y="4376960"/>
                  <a:pt x="7142671" y="4376960"/>
                </a:cubicBezTo>
                <a:cubicBezTo>
                  <a:pt x="7090120" y="4376960"/>
                  <a:pt x="7047519" y="4334359"/>
                  <a:pt x="7047519" y="4281808"/>
                </a:cubicBezTo>
                <a:cubicBezTo>
                  <a:pt x="7047519" y="4229258"/>
                  <a:pt x="7090120" y="4186656"/>
                  <a:pt x="7142671" y="4186656"/>
                </a:cubicBezTo>
                <a:close/>
                <a:moveTo>
                  <a:pt x="6724002" y="4186656"/>
                </a:moveTo>
                <a:cubicBezTo>
                  <a:pt x="6776553" y="4186656"/>
                  <a:pt x="6819154" y="4229258"/>
                  <a:pt x="6819154" y="4281808"/>
                </a:cubicBezTo>
                <a:cubicBezTo>
                  <a:pt x="6819154" y="4334359"/>
                  <a:pt x="6776553" y="4376960"/>
                  <a:pt x="6724002" y="4376960"/>
                </a:cubicBezTo>
                <a:cubicBezTo>
                  <a:pt x="6671451" y="4376960"/>
                  <a:pt x="6628850" y="4334359"/>
                  <a:pt x="6628850" y="4281808"/>
                </a:cubicBezTo>
                <a:cubicBezTo>
                  <a:pt x="6628850" y="4229258"/>
                  <a:pt x="6671451" y="4186656"/>
                  <a:pt x="6724002" y="4186656"/>
                </a:cubicBezTo>
                <a:close/>
                <a:moveTo>
                  <a:pt x="6305333" y="4186656"/>
                </a:moveTo>
                <a:cubicBezTo>
                  <a:pt x="6357884" y="4186656"/>
                  <a:pt x="6400485" y="4229258"/>
                  <a:pt x="6400485" y="4281808"/>
                </a:cubicBezTo>
                <a:cubicBezTo>
                  <a:pt x="6400485" y="4334359"/>
                  <a:pt x="6357884" y="4376960"/>
                  <a:pt x="6305333" y="4376960"/>
                </a:cubicBezTo>
                <a:cubicBezTo>
                  <a:pt x="6252782" y="4376960"/>
                  <a:pt x="6210181" y="4334359"/>
                  <a:pt x="6210181" y="4281808"/>
                </a:cubicBezTo>
                <a:cubicBezTo>
                  <a:pt x="6210181" y="4229258"/>
                  <a:pt x="6252782" y="4186656"/>
                  <a:pt x="6305333" y="4186656"/>
                </a:cubicBezTo>
                <a:close/>
                <a:moveTo>
                  <a:pt x="5886664" y="4186656"/>
                </a:moveTo>
                <a:cubicBezTo>
                  <a:pt x="5939215" y="4186656"/>
                  <a:pt x="5981816" y="4229258"/>
                  <a:pt x="5981816" y="4281808"/>
                </a:cubicBezTo>
                <a:cubicBezTo>
                  <a:pt x="5981816" y="4334359"/>
                  <a:pt x="5939215" y="4376960"/>
                  <a:pt x="5886664" y="4376960"/>
                </a:cubicBezTo>
                <a:cubicBezTo>
                  <a:pt x="5834113" y="4376960"/>
                  <a:pt x="5791512" y="4334359"/>
                  <a:pt x="5791512" y="4281808"/>
                </a:cubicBezTo>
                <a:cubicBezTo>
                  <a:pt x="5791512" y="4229258"/>
                  <a:pt x="5834113" y="4186656"/>
                  <a:pt x="5886664" y="4186656"/>
                </a:cubicBezTo>
                <a:close/>
                <a:moveTo>
                  <a:pt x="5467994" y="4186656"/>
                </a:moveTo>
                <a:cubicBezTo>
                  <a:pt x="5520544" y="4186656"/>
                  <a:pt x="5563146" y="4229258"/>
                  <a:pt x="5563146" y="4281808"/>
                </a:cubicBezTo>
                <a:cubicBezTo>
                  <a:pt x="5563146" y="4334359"/>
                  <a:pt x="5520544" y="4376960"/>
                  <a:pt x="5467994" y="4376960"/>
                </a:cubicBezTo>
                <a:cubicBezTo>
                  <a:pt x="5415443" y="4376960"/>
                  <a:pt x="5372842" y="4334359"/>
                  <a:pt x="5372842" y="4281808"/>
                </a:cubicBezTo>
                <a:cubicBezTo>
                  <a:pt x="5372842" y="4229258"/>
                  <a:pt x="5415443" y="4186656"/>
                  <a:pt x="5467994" y="4186656"/>
                </a:cubicBezTo>
                <a:close/>
                <a:moveTo>
                  <a:pt x="5049325" y="4186656"/>
                </a:moveTo>
                <a:cubicBezTo>
                  <a:pt x="5101876" y="4186656"/>
                  <a:pt x="5144478" y="4229258"/>
                  <a:pt x="5144478" y="4281808"/>
                </a:cubicBezTo>
                <a:cubicBezTo>
                  <a:pt x="5144478" y="4334359"/>
                  <a:pt x="5101876" y="4376960"/>
                  <a:pt x="5049325" y="4376960"/>
                </a:cubicBezTo>
                <a:cubicBezTo>
                  <a:pt x="4996774" y="4376960"/>
                  <a:pt x="4954173" y="4334359"/>
                  <a:pt x="4954173" y="4281808"/>
                </a:cubicBezTo>
                <a:cubicBezTo>
                  <a:pt x="4954173" y="4229258"/>
                  <a:pt x="4996774" y="4186656"/>
                  <a:pt x="5049325" y="4186656"/>
                </a:cubicBezTo>
                <a:close/>
                <a:moveTo>
                  <a:pt x="4630656" y="4186656"/>
                </a:moveTo>
                <a:cubicBezTo>
                  <a:pt x="4683207" y="4186656"/>
                  <a:pt x="4725808" y="4229258"/>
                  <a:pt x="4725808" y="4281808"/>
                </a:cubicBezTo>
                <a:cubicBezTo>
                  <a:pt x="4725808" y="4334359"/>
                  <a:pt x="4683207" y="4376960"/>
                  <a:pt x="4630656" y="4376960"/>
                </a:cubicBezTo>
                <a:cubicBezTo>
                  <a:pt x="4578106" y="4376960"/>
                  <a:pt x="4535504" y="4334359"/>
                  <a:pt x="4535504" y="4281808"/>
                </a:cubicBezTo>
                <a:cubicBezTo>
                  <a:pt x="4535504" y="4229258"/>
                  <a:pt x="4578106" y="4186656"/>
                  <a:pt x="4630656" y="4186656"/>
                </a:cubicBezTo>
                <a:close/>
                <a:moveTo>
                  <a:pt x="4211987" y="4186656"/>
                </a:moveTo>
                <a:cubicBezTo>
                  <a:pt x="4264538" y="4186656"/>
                  <a:pt x="4307139" y="4229258"/>
                  <a:pt x="4307139" y="4281808"/>
                </a:cubicBezTo>
                <a:cubicBezTo>
                  <a:pt x="4307139" y="4334359"/>
                  <a:pt x="4264538" y="4376960"/>
                  <a:pt x="4211987" y="4376960"/>
                </a:cubicBezTo>
                <a:cubicBezTo>
                  <a:pt x="4159436" y="4376960"/>
                  <a:pt x="4116835" y="4334359"/>
                  <a:pt x="4116835" y="4281808"/>
                </a:cubicBezTo>
                <a:cubicBezTo>
                  <a:pt x="4116835" y="4229258"/>
                  <a:pt x="4159436" y="4186656"/>
                  <a:pt x="4211987" y="4186656"/>
                </a:cubicBezTo>
                <a:close/>
                <a:moveTo>
                  <a:pt x="3793385" y="4186656"/>
                </a:moveTo>
                <a:cubicBezTo>
                  <a:pt x="3845869" y="4186656"/>
                  <a:pt x="3888470" y="4229258"/>
                  <a:pt x="3888470" y="4281808"/>
                </a:cubicBezTo>
                <a:cubicBezTo>
                  <a:pt x="3888470" y="4334359"/>
                  <a:pt x="3845869" y="4376960"/>
                  <a:pt x="3793385" y="4376960"/>
                </a:cubicBezTo>
                <a:cubicBezTo>
                  <a:pt x="3740833" y="4376960"/>
                  <a:pt x="3698233" y="4334359"/>
                  <a:pt x="3698233" y="4281808"/>
                </a:cubicBezTo>
                <a:cubicBezTo>
                  <a:pt x="3698233" y="4229258"/>
                  <a:pt x="3740833" y="4186656"/>
                  <a:pt x="3793385" y="4186656"/>
                </a:cubicBezTo>
                <a:close/>
                <a:moveTo>
                  <a:pt x="3374710" y="4186656"/>
                </a:moveTo>
                <a:cubicBezTo>
                  <a:pt x="3427261" y="4186656"/>
                  <a:pt x="3469866" y="4229258"/>
                  <a:pt x="3469866" y="4281808"/>
                </a:cubicBezTo>
                <a:cubicBezTo>
                  <a:pt x="3469866" y="4334359"/>
                  <a:pt x="3427261" y="4376960"/>
                  <a:pt x="3374710" y="4376960"/>
                </a:cubicBezTo>
                <a:cubicBezTo>
                  <a:pt x="3322159" y="4376960"/>
                  <a:pt x="3279558" y="4334359"/>
                  <a:pt x="3279558" y="4281808"/>
                </a:cubicBezTo>
                <a:cubicBezTo>
                  <a:pt x="3279558" y="4229258"/>
                  <a:pt x="3322159" y="4186656"/>
                  <a:pt x="3374710" y="4186656"/>
                </a:cubicBezTo>
                <a:close/>
                <a:moveTo>
                  <a:pt x="2956037" y="4186656"/>
                </a:moveTo>
                <a:cubicBezTo>
                  <a:pt x="3008589" y="4186656"/>
                  <a:pt x="3051192" y="4229258"/>
                  <a:pt x="3051192" y="4281808"/>
                </a:cubicBezTo>
                <a:cubicBezTo>
                  <a:pt x="3051192" y="4334359"/>
                  <a:pt x="3008589" y="4376960"/>
                  <a:pt x="2956037" y="4376960"/>
                </a:cubicBezTo>
                <a:cubicBezTo>
                  <a:pt x="2903484" y="4376960"/>
                  <a:pt x="2860883" y="4334359"/>
                  <a:pt x="2860883" y="4281808"/>
                </a:cubicBezTo>
                <a:cubicBezTo>
                  <a:pt x="2860883" y="4229258"/>
                  <a:pt x="2903484" y="4186656"/>
                  <a:pt x="2956037" y="4186656"/>
                </a:cubicBezTo>
                <a:close/>
                <a:moveTo>
                  <a:pt x="2537361" y="4186656"/>
                </a:moveTo>
                <a:cubicBezTo>
                  <a:pt x="2589914" y="4186656"/>
                  <a:pt x="2632518" y="4229258"/>
                  <a:pt x="2632518" y="4281808"/>
                </a:cubicBezTo>
                <a:cubicBezTo>
                  <a:pt x="2632518" y="4334359"/>
                  <a:pt x="2589914" y="4376960"/>
                  <a:pt x="2537361" y="4376960"/>
                </a:cubicBezTo>
                <a:cubicBezTo>
                  <a:pt x="2484810" y="4376960"/>
                  <a:pt x="2442208" y="4334359"/>
                  <a:pt x="2442208" y="4281808"/>
                </a:cubicBezTo>
                <a:cubicBezTo>
                  <a:pt x="2442208" y="4229258"/>
                  <a:pt x="2484810" y="4186656"/>
                  <a:pt x="2537361" y="4186656"/>
                </a:cubicBezTo>
                <a:close/>
                <a:moveTo>
                  <a:pt x="2118691" y="4186656"/>
                </a:moveTo>
                <a:cubicBezTo>
                  <a:pt x="2171242" y="4186656"/>
                  <a:pt x="2213843" y="4229258"/>
                  <a:pt x="2213843" y="4281808"/>
                </a:cubicBezTo>
                <a:cubicBezTo>
                  <a:pt x="2213843" y="4334359"/>
                  <a:pt x="2171242" y="4376960"/>
                  <a:pt x="2118691" y="4376960"/>
                </a:cubicBezTo>
                <a:cubicBezTo>
                  <a:pt x="2066139" y="4376960"/>
                  <a:pt x="2023537" y="4334359"/>
                  <a:pt x="2023537" y="4281808"/>
                </a:cubicBezTo>
                <a:cubicBezTo>
                  <a:pt x="2023537" y="4229258"/>
                  <a:pt x="2066139" y="4186656"/>
                  <a:pt x="2118691" y="4186656"/>
                </a:cubicBezTo>
                <a:close/>
                <a:moveTo>
                  <a:pt x="1700016" y="4186656"/>
                </a:moveTo>
                <a:cubicBezTo>
                  <a:pt x="1752567" y="4186656"/>
                  <a:pt x="1795168" y="4229258"/>
                  <a:pt x="1795168" y="4281808"/>
                </a:cubicBezTo>
                <a:cubicBezTo>
                  <a:pt x="1795168" y="4334359"/>
                  <a:pt x="1752567" y="4376960"/>
                  <a:pt x="1700016" y="4376960"/>
                </a:cubicBezTo>
                <a:cubicBezTo>
                  <a:pt x="1647464" y="4376960"/>
                  <a:pt x="1604860" y="4334359"/>
                  <a:pt x="1604860" y="4281808"/>
                </a:cubicBezTo>
                <a:cubicBezTo>
                  <a:pt x="1604860" y="4229258"/>
                  <a:pt x="1647464" y="4186656"/>
                  <a:pt x="1700016" y="4186656"/>
                </a:cubicBezTo>
                <a:close/>
                <a:moveTo>
                  <a:pt x="1281341" y="4186656"/>
                </a:moveTo>
                <a:cubicBezTo>
                  <a:pt x="1333892" y="4186656"/>
                  <a:pt x="1376493" y="4229258"/>
                  <a:pt x="1376493" y="4281808"/>
                </a:cubicBezTo>
                <a:cubicBezTo>
                  <a:pt x="1376493" y="4334359"/>
                  <a:pt x="1333892" y="4376960"/>
                  <a:pt x="1281341" y="4376960"/>
                </a:cubicBezTo>
                <a:cubicBezTo>
                  <a:pt x="1228791" y="4376960"/>
                  <a:pt x="1186189" y="4334359"/>
                  <a:pt x="1186189" y="4281808"/>
                </a:cubicBezTo>
                <a:cubicBezTo>
                  <a:pt x="1186189" y="4229258"/>
                  <a:pt x="1228791" y="4186656"/>
                  <a:pt x="1281341" y="4186656"/>
                </a:cubicBezTo>
                <a:close/>
                <a:moveTo>
                  <a:pt x="862675" y="4186656"/>
                </a:moveTo>
                <a:cubicBezTo>
                  <a:pt x="915225" y="4186656"/>
                  <a:pt x="957826" y="4229258"/>
                  <a:pt x="957826" y="4281808"/>
                </a:cubicBezTo>
                <a:cubicBezTo>
                  <a:pt x="957826" y="4334359"/>
                  <a:pt x="915225" y="4376960"/>
                  <a:pt x="862675" y="4376960"/>
                </a:cubicBezTo>
                <a:cubicBezTo>
                  <a:pt x="810124" y="4376960"/>
                  <a:pt x="767521" y="4334359"/>
                  <a:pt x="767521" y="4281808"/>
                </a:cubicBezTo>
                <a:cubicBezTo>
                  <a:pt x="767521" y="4229258"/>
                  <a:pt x="810124" y="4186656"/>
                  <a:pt x="862675" y="4186656"/>
                </a:cubicBezTo>
                <a:close/>
                <a:moveTo>
                  <a:pt x="444007" y="4186656"/>
                </a:moveTo>
                <a:cubicBezTo>
                  <a:pt x="496558" y="4186656"/>
                  <a:pt x="539159" y="4229258"/>
                  <a:pt x="539159" y="4281808"/>
                </a:cubicBezTo>
                <a:cubicBezTo>
                  <a:pt x="539159" y="4334359"/>
                  <a:pt x="496558" y="4376960"/>
                  <a:pt x="444007" y="4376960"/>
                </a:cubicBezTo>
                <a:cubicBezTo>
                  <a:pt x="391455" y="4376960"/>
                  <a:pt x="348855" y="4334359"/>
                  <a:pt x="348855" y="4281808"/>
                </a:cubicBezTo>
                <a:cubicBezTo>
                  <a:pt x="348855" y="4229258"/>
                  <a:pt x="391455" y="4186656"/>
                  <a:pt x="444007" y="4186656"/>
                </a:cubicBezTo>
                <a:close/>
                <a:moveTo>
                  <a:pt x="25338" y="4186656"/>
                </a:moveTo>
                <a:cubicBezTo>
                  <a:pt x="77889" y="4186656"/>
                  <a:pt x="120490" y="4229258"/>
                  <a:pt x="120490" y="4281808"/>
                </a:cubicBezTo>
                <a:cubicBezTo>
                  <a:pt x="120490" y="4334359"/>
                  <a:pt x="77889" y="4376960"/>
                  <a:pt x="25338" y="4376960"/>
                </a:cubicBezTo>
                <a:lnTo>
                  <a:pt x="0" y="4371845"/>
                </a:lnTo>
                <a:lnTo>
                  <a:pt x="0" y="4191772"/>
                </a:lnTo>
                <a:close/>
                <a:moveTo>
                  <a:pt x="12166698" y="3767987"/>
                </a:moveTo>
                <a:lnTo>
                  <a:pt x="12192000" y="3773095"/>
                </a:lnTo>
                <a:lnTo>
                  <a:pt x="12192000" y="3953183"/>
                </a:lnTo>
                <a:lnTo>
                  <a:pt x="12166698" y="3958292"/>
                </a:lnTo>
                <a:cubicBezTo>
                  <a:pt x="12114147" y="3958292"/>
                  <a:pt x="12071546" y="3915690"/>
                  <a:pt x="12071546" y="3863139"/>
                </a:cubicBezTo>
                <a:cubicBezTo>
                  <a:pt x="12071546" y="3810589"/>
                  <a:pt x="12114147" y="3767987"/>
                  <a:pt x="12166698" y="3767987"/>
                </a:cubicBezTo>
                <a:close/>
                <a:moveTo>
                  <a:pt x="11748029" y="3767987"/>
                </a:moveTo>
                <a:cubicBezTo>
                  <a:pt x="11800580" y="3767987"/>
                  <a:pt x="11843181" y="3810589"/>
                  <a:pt x="11843181" y="3863139"/>
                </a:cubicBezTo>
                <a:cubicBezTo>
                  <a:pt x="11843181" y="3915690"/>
                  <a:pt x="11800580" y="3958292"/>
                  <a:pt x="11748029" y="3958292"/>
                </a:cubicBezTo>
                <a:cubicBezTo>
                  <a:pt x="11695478" y="3958292"/>
                  <a:pt x="11652877" y="3915690"/>
                  <a:pt x="11652877" y="3863139"/>
                </a:cubicBezTo>
                <a:cubicBezTo>
                  <a:pt x="11652877" y="3810589"/>
                  <a:pt x="11695478" y="3767987"/>
                  <a:pt x="11748029" y="3767987"/>
                </a:cubicBezTo>
                <a:close/>
                <a:moveTo>
                  <a:pt x="11329360" y="3767987"/>
                </a:moveTo>
                <a:cubicBezTo>
                  <a:pt x="11381911" y="3767987"/>
                  <a:pt x="11424512" y="3810589"/>
                  <a:pt x="11424512" y="3863139"/>
                </a:cubicBezTo>
                <a:cubicBezTo>
                  <a:pt x="11424512" y="3915690"/>
                  <a:pt x="11381911" y="3958292"/>
                  <a:pt x="11329360" y="3958292"/>
                </a:cubicBezTo>
                <a:cubicBezTo>
                  <a:pt x="11276809" y="3958292"/>
                  <a:pt x="11234208" y="3915690"/>
                  <a:pt x="11234208" y="3863139"/>
                </a:cubicBezTo>
                <a:cubicBezTo>
                  <a:pt x="11234208" y="3810589"/>
                  <a:pt x="11276809" y="3767987"/>
                  <a:pt x="11329360" y="3767987"/>
                </a:cubicBezTo>
                <a:close/>
                <a:moveTo>
                  <a:pt x="10910691" y="3767987"/>
                </a:moveTo>
                <a:cubicBezTo>
                  <a:pt x="10963242" y="3767987"/>
                  <a:pt x="11005843" y="3810589"/>
                  <a:pt x="11005843" y="3863139"/>
                </a:cubicBezTo>
                <a:cubicBezTo>
                  <a:pt x="11005843" y="3915690"/>
                  <a:pt x="10963242" y="3958292"/>
                  <a:pt x="10910691" y="3958292"/>
                </a:cubicBezTo>
                <a:cubicBezTo>
                  <a:pt x="10858140" y="3958292"/>
                  <a:pt x="10815539" y="3915690"/>
                  <a:pt x="10815539" y="3863139"/>
                </a:cubicBezTo>
                <a:cubicBezTo>
                  <a:pt x="10815539" y="3810589"/>
                  <a:pt x="10858140" y="3767987"/>
                  <a:pt x="10910691" y="3767987"/>
                </a:cubicBezTo>
                <a:close/>
                <a:moveTo>
                  <a:pt x="10492022" y="3767987"/>
                </a:moveTo>
                <a:cubicBezTo>
                  <a:pt x="10544573" y="3767987"/>
                  <a:pt x="10587174" y="3810589"/>
                  <a:pt x="10587174" y="3863139"/>
                </a:cubicBezTo>
                <a:cubicBezTo>
                  <a:pt x="10587174" y="3915690"/>
                  <a:pt x="10544573" y="3958292"/>
                  <a:pt x="10492022" y="3958292"/>
                </a:cubicBezTo>
                <a:cubicBezTo>
                  <a:pt x="10439471" y="3958292"/>
                  <a:pt x="10396870" y="3915690"/>
                  <a:pt x="10396870" y="3863139"/>
                </a:cubicBezTo>
                <a:cubicBezTo>
                  <a:pt x="10396870" y="3810589"/>
                  <a:pt x="10439471" y="3767987"/>
                  <a:pt x="10492022" y="3767987"/>
                </a:cubicBezTo>
                <a:close/>
                <a:moveTo>
                  <a:pt x="10073353" y="3767987"/>
                </a:moveTo>
                <a:cubicBezTo>
                  <a:pt x="10125904" y="3767987"/>
                  <a:pt x="10168505" y="3810589"/>
                  <a:pt x="10168505" y="3863139"/>
                </a:cubicBezTo>
                <a:cubicBezTo>
                  <a:pt x="10168505" y="3915690"/>
                  <a:pt x="10125904" y="3958292"/>
                  <a:pt x="10073353" y="3958292"/>
                </a:cubicBezTo>
                <a:cubicBezTo>
                  <a:pt x="10020803" y="3958292"/>
                  <a:pt x="9978201" y="3915690"/>
                  <a:pt x="9978201" y="3863139"/>
                </a:cubicBezTo>
                <a:cubicBezTo>
                  <a:pt x="9978201" y="3810589"/>
                  <a:pt x="10020803" y="3767987"/>
                  <a:pt x="10073353" y="3767987"/>
                </a:cubicBezTo>
                <a:close/>
                <a:moveTo>
                  <a:pt x="9654684" y="3767987"/>
                </a:moveTo>
                <a:cubicBezTo>
                  <a:pt x="9707235" y="3767987"/>
                  <a:pt x="9749836" y="3810589"/>
                  <a:pt x="9749836" y="3863139"/>
                </a:cubicBezTo>
                <a:cubicBezTo>
                  <a:pt x="9749836" y="3915690"/>
                  <a:pt x="9707235" y="3958292"/>
                  <a:pt x="9654684" y="3958292"/>
                </a:cubicBezTo>
                <a:cubicBezTo>
                  <a:pt x="9602134" y="3958292"/>
                  <a:pt x="9559532" y="3915690"/>
                  <a:pt x="9559532" y="3863139"/>
                </a:cubicBezTo>
                <a:cubicBezTo>
                  <a:pt x="9559532" y="3810589"/>
                  <a:pt x="9602134" y="3767987"/>
                  <a:pt x="9654684" y="3767987"/>
                </a:cubicBezTo>
                <a:close/>
                <a:moveTo>
                  <a:pt x="9236015" y="3767987"/>
                </a:moveTo>
                <a:cubicBezTo>
                  <a:pt x="9288566" y="3767987"/>
                  <a:pt x="9331167" y="3810589"/>
                  <a:pt x="9331167" y="3863139"/>
                </a:cubicBezTo>
                <a:cubicBezTo>
                  <a:pt x="9331167" y="3915690"/>
                  <a:pt x="9288566" y="3958292"/>
                  <a:pt x="9236015" y="3958292"/>
                </a:cubicBezTo>
                <a:cubicBezTo>
                  <a:pt x="9183465" y="3958292"/>
                  <a:pt x="9140863" y="3915690"/>
                  <a:pt x="9140863" y="3863139"/>
                </a:cubicBezTo>
                <a:cubicBezTo>
                  <a:pt x="9140863" y="3810589"/>
                  <a:pt x="9183465" y="3767987"/>
                  <a:pt x="9236015" y="3767987"/>
                </a:cubicBezTo>
                <a:close/>
                <a:moveTo>
                  <a:pt x="8817346" y="3767987"/>
                </a:moveTo>
                <a:cubicBezTo>
                  <a:pt x="8869897" y="3767987"/>
                  <a:pt x="8912498" y="3810589"/>
                  <a:pt x="8912498" y="3863139"/>
                </a:cubicBezTo>
                <a:cubicBezTo>
                  <a:pt x="8912498" y="3915690"/>
                  <a:pt x="8869897" y="3958292"/>
                  <a:pt x="8817346" y="3958292"/>
                </a:cubicBezTo>
                <a:cubicBezTo>
                  <a:pt x="8764796" y="3958292"/>
                  <a:pt x="8722194" y="3915690"/>
                  <a:pt x="8722194" y="3863139"/>
                </a:cubicBezTo>
                <a:cubicBezTo>
                  <a:pt x="8722194" y="3810589"/>
                  <a:pt x="8764796" y="3767987"/>
                  <a:pt x="8817346" y="3767987"/>
                </a:cubicBezTo>
                <a:close/>
                <a:moveTo>
                  <a:pt x="8398677" y="3767987"/>
                </a:moveTo>
                <a:cubicBezTo>
                  <a:pt x="8451228" y="3767987"/>
                  <a:pt x="8493829" y="3810589"/>
                  <a:pt x="8493829" y="3863139"/>
                </a:cubicBezTo>
                <a:cubicBezTo>
                  <a:pt x="8493829" y="3915690"/>
                  <a:pt x="8451228" y="3958292"/>
                  <a:pt x="8398677" y="3958292"/>
                </a:cubicBezTo>
                <a:cubicBezTo>
                  <a:pt x="8346127" y="3958292"/>
                  <a:pt x="8303526" y="3915690"/>
                  <a:pt x="8303526" y="3863139"/>
                </a:cubicBezTo>
                <a:cubicBezTo>
                  <a:pt x="8303526" y="3810589"/>
                  <a:pt x="8346127" y="3767987"/>
                  <a:pt x="8398677" y="3767987"/>
                </a:cubicBezTo>
                <a:close/>
                <a:moveTo>
                  <a:pt x="7980009" y="3767987"/>
                </a:moveTo>
                <a:cubicBezTo>
                  <a:pt x="8032559" y="3767987"/>
                  <a:pt x="8075161" y="3810589"/>
                  <a:pt x="8075161" y="3863139"/>
                </a:cubicBezTo>
                <a:cubicBezTo>
                  <a:pt x="8075161" y="3915690"/>
                  <a:pt x="8032559" y="3958292"/>
                  <a:pt x="7980009" y="3958292"/>
                </a:cubicBezTo>
                <a:cubicBezTo>
                  <a:pt x="7927458" y="3958292"/>
                  <a:pt x="7884857" y="3915690"/>
                  <a:pt x="7884857" y="3863139"/>
                </a:cubicBezTo>
                <a:cubicBezTo>
                  <a:pt x="7884857" y="3810589"/>
                  <a:pt x="7927458" y="3767987"/>
                  <a:pt x="7980009" y="3767987"/>
                </a:cubicBezTo>
                <a:close/>
                <a:moveTo>
                  <a:pt x="7561340" y="3767987"/>
                </a:moveTo>
                <a:cubicBezTo>
                  <a:pt x="7613890" y="3767987"/>
                  <a:pt x="7656492" y="3810589"/>
                  <a:pt x="7656492" y="3863139"/>
                </a:cubicBezTo>
                <a:cubicBezTo>
                  <a:pt x="7656492" y="3915690"/>
                  <a:pt x="7613890" y="3958292"/>
                  <a:pt x="7561340" y="3958292"/>
                </a:cubicBezTo>
                <a:cubicBezTo>
                  <a:pt x="7508789" y="3958292"/>
                  <a:pt x="7466188" y="3915690"/>
                  <a:pt x="7466188" y="3863139"/>
                </a:cubicBezTo>
                <a:cubicBezTo>
                  <a:pt x="7466188" y="3810589"/>
                  <a:pt x="7508789" y="3767987"/>
                  <a:pt x="7561340" y="3767987"/>
                </a:cubicBezTo>
                <a:close/>
                <a:moveTo>
                  <a:pt x="7142671" y="3767987"/>
                </a:moveTo>
                <a:cubicBezTo>
                  <a:pt x="7195221" y="3767987"/>
                  <a:pt x="7237823" y="3810589"/>
                  <a:pt x="7237823" y="3863139"/>
                </a:cubicBezTo>
                <a:cubicBezTo>
                  <a:pt x="7237823" y="3915690"/>
                  <a:pt x="7195221" y="3958292"/>
                  <a:pt x="7142671" y="3958292"/>
                </a:cubicBezTo>
                <a:cubicBezTo>
                  <a:pt x="7090120" y="3958292"/>
                  <a:pt x="7047519" y="3915690"/>
                  <a:pt x="7047519" y="3863139"/>
                </a:cubicBezTo>
                <a:cubicBezTo>
                  <a:pt x="7047519" y="3810589"/>
                  <a:pt x="7090120" y="3767987"/>
                  <a:pt x="7142671" y="3767987"/>
                </a:cubicBezTo>
                <a:close/>
                <a:moveTo>
                  <a:pt x="6724002" y="3767987"/>
                </a:moveTo>
                <a:cubicBezTo>
                  <a:pt x="6776553" y="3767987"/>
                  <a:pt x="6819154" y="3810589"/>
                  <a:pt x="6819154" y="3863139"/>
                </a:cubicBezTo>
                <a:cubicBezTo>
                  <a:pt x="6819154" y="3915690"/>
                  <a:pt x="6776553" y="3958292"/>
                  <a:pt x="6724002" y="3958292"/>
                </a:cubicBezTo>
                <a:cubicBezTo>
                  <a:pt x="6671451" y="3958292"/>
                  <a:pt x="6628850" y="3915690"/>
                  <a:pt x="6628850" y="3863139"/>
                </a:cubicBezTo>
                <a:cubicBezTo>
                  <a:pt x="6628850" y="3810589"/>
                  <a:pt x="6671451" y="3767987"/>
                  <a:pt x="6724002" y="3767987"/>
                </a:cubicBezTo>
                <a:close/>
                <a:moveTo>
                  <a:pt x="6305333" y="3767987"/>
                </a:moveTo>
                <a:cubicBezTo>
                  <a:pt x="6357884" y="3767987"/>
                  <a:pt x="6400485" y="3810589"/>
                  <a:pt x="6400485" y="3863139"/>
                </a:cubicBezTo>
                <a:cubicBezTo>
                  <a:pt x="6400485" y="3915690"/>
                  <a:pt x="6357884" y="3958292"/>
                  <a:pt x="6305333" y="3958292"/>
                </a:cubicBezTo>
                <a:cubicBezTo>
                  <a:pt x="6252782" y="3958292"/>
                  <a:pt x="6210181" y="3915690"/>
                  <a:pt x="6210181" y="3863139"/>
                </a:cubicBezTo>
                <a:cubicBezTo>
                  <a:pt x="6210181" y="3810589"/>
                  <a:pt x="6252782" y="3767987"/>
                  <a:pt x="6305333" y="3767987"/>
                </a:cubicBezTo>
                <a:close/>
                <a:moveTo>
                  <a:pt x="5886664" y="3767987"/>
                </a:moveTo>
                <a:cubicBezTo>
                  <a:pt x="5939215" y="3767987"/>
                  <a:pt x="5981816" y="3810589"/>
                  <a:pt x="5981816" y="3863139"/>
                </a:cubicBezTo>
                <a:cubicBezTo>
                  <a:pt x="5981816" y="3915690"/>
                  <a:pt x="5939215" y="3958292"/>
                  <a:pt x="5886664" y="3958292"/>
                </a:cubicBezTo>
                <a:cubicBezTo>
                  <a:pt x="5834113" y="3958292"/>
                  <a:pt x="5791512" y="3915690"/>
                  <a:pt x="5791512" y="3863139"/>
                </a:cubicBezTo>
                <a:cubicBezTo>
                  <a:pt x="5791512" y="3810589"/>
                  <a:pt x="5834113" y="3767987"/>
                  <a:pt x="5886664" y="3767987"/>
                </a:cubicBezTo>
                <a:close/>
                <a:moveTo>
                  <a:pt x="5467994" y="3767987"/>
                </a:moveTo>
                <a:cubicBezTo>
                  <a:pt x="5520544" y="3767987"/>
                  <a:pt x="5563146" y="3810589"/>
                  <a:pt x="5563146" y="3863139"/>
                </a:cubicBezTo>
                <a:cubicBezTo>
                  <a:pt x="5563146" y="3915690"/>
                  <a:pt x="5520544" y="3958292"/>
                  <a:pt x="5467994" y="3958292"/>
                </a:cubicBezTo>
                <a:cubicBezTo>
                  <a:pt x="5415443" y="3958292"/>
                  <a:pt x="5372842" y="3915690"/>
                  <a:pt x="5372842" y="3863139"/>
                </a:cubicBezTo>
                <a:cubicBezTo>
                  <a:pt x="5372842" y="3810589"/>
                  <a:pt x="5415443" y="3767987"/>
                  <a:pt x="5467994" y="3767987"/>
                </a:cubicBezTo>
                <a:close/>
                <a:moveTo>
                  <a:pt x="5049325" y="3767987"/>
                </a:moveTo>
                <a:cubicBezTo>
                  <a:pt x="5101876" y="3767987"/>
                  <a:pt x="5144478" y="3810589"/>
                  <a:pt x="5144478" y="3863139"/>
                </a:cubicBezTo>
                <a:cubicBezTo>
                  <a:pt x="5144478" y="3915690"/>
                  <a:pt x="5101876" y="3958292"/>
                  <a:pt x="5049325" y="3958292"/>
                </a:cubicBezTo>
                <a:cubicBezTo>
                  <a:pt x="4996774" y="3958292"/>
                  <a:pt x="4954173" y="3915690"/>
                  <a:pt x="4954173" y="3863139"/>
                </a:cubicBezTo>
                <a:cubicBezTo>
                  <a:pt x="4954173" y="3810589"/>
                  <a:pt x="4996774" y="3767987"/>
                  <a:pt x="5049325" y="3767987"/>
                </a:cubicBezTo>
                <a:close/>
                <a:moveTo>
                  <a:pt x="4630656" y="3767987"/>
                </a:moveTo>
                <a:cubicBezTo>
                  <a:pt x="4683207" y="3767987"/>
                  <a:pt x="4725808" y="3810589"/>
                  <a:pt x="4725808" y="3863139"/>
                </a:cubicBezTo>
                <a:cubicBezTo>
                  <a:pt x="4725808" y="3915690"/>
                  <a:pt x="4683207" y="3958292"/>
                  <a:pt x="4630656" y="3958292"/>
                </a:cubicBezTo>
                <a:cubicBezTo>
                  <a:pt x="4578106" y="3958292"/>
                  <a:pt x="4535504" y="3915690"/>
                  <a:pt x="4535504" y="3863139"/>
                </a:cubicBezTo>
                <a:cubicBezTo>
                  <a:pt x="4535504" y="3810589"/>
                  <a:pt x="4578106" y="3767987"/>
                  <a:pt x="4630656" y="3767987"/>
                </a:cubicBezTo>
                <a:close/>
                <a:moveTo>
                  <a:pt x="4211987" y="3767987"/>
                </a:moveTo>
                <a:cubicBezTo>
                  <a:pt x="4264538" y="3767987"/>
                  <a:pt x="4307139" y="3810589"/>
                  <a:pt x="4307139" y="3863139"/>
                </a:cubicBezTo>
                <a:cubicBezTo>
                  <a:pt x="4307139" y="3915690"/>
                  <a:pt x="4264538" y="3958292"/>
                  <a:pt x="4211987" y="3958292"/>
                </a:cubicBezTo>
                <a:cubicBezTo>
                  <a:pt x="4159436" y="3958292"/>
                  <a:pt x="4116835" y="3915690"/>
                  <a:pt x="4116835" y="3863139"/>
                </a:cubicBezTo>
                <a:cubicBezTo>
                  <a:pt x="4116835" y="3810589"/>
                  <a:pt x="4159436" y="3767987"/>
                  <a:pt x="4211987" y="3767987"/>
                </a:cubicBezTo>
                <a:close/>
                <a:moveTo>
                  <a:pt x="3793393" y="3767987"/>
                </a:moveTo>
                <a:cubicBezTo>
                  <a:pt x="3845869" y="3767987"/>
                  <a:pt x="3888470" y="3810589"/>
                  <a:pt x="3888470" y="3863139"/>
                </a:cubicBezTo>
                <a:cubicBezTo>
                  <a:pt x="3888470" y="3915690"/>
                  <a:pt x="3845869" y="3958292"/>
                  <a:pt x="3793393" y="3958292"/>
                </a:cubicBezTo>
                <a:cubicBezTo>
                  <a:pt x="3740842" y="3958292"/>
                  <a:pt x="3698241" y="3915690"/>
                  <a:pt x="3698241" y="3863139"/>
                </a:cubicBezTo>
                <a:cubicBezTo>
                  <a:pt x="3698241" y="3810589"/>
                  <a:pt x="3740842" y="3767987"/>
                  <a:pt x="3793393" y="3767987"/>
                </a:cubicBezTo>
                <a:close/>
                <a:moveTo>
                  <a:pt x="3374718" y="3767987"/>
                </a:moveTo>
                <a:cubicBezTo>
                  <a:pt x="3427269" y="3767987"/>
                  <a:pt x="3469874" y="3810589"/>
                  <a:pt x="3469874" y="3863139"/>
                </a:cubicBezTo>
                <a:cubicBezTo>
                  <a:pt x="3469874" y="3915690"/>
                  <a:pt x="3427269" y="3958292"/>
                  <a:pt x="3374718" y="3958292"/>
                </a:cubicBezTo>
                <a:cubicBezTo>
                  <a:pt x="3322166" y="3958292"/>
                  <a:pt x="3279565" y="3915690"/>
                  <a:pt x="3279565" y="3863139"/>
                </a:cubicBezTo>
                <a:cubicBezTo>
                  <a:pt x="3279565" y="3810589"/>
                  <a:pt x="3322166" y="3767987"/>
                  <a:pt x="3374718" y="3767987"/>
                </a:cubicBezTo>
                <a:close/>
                <a:moveTo>
                  <a:pt x="2956045" y="3767987"/>
                </a:moveTo>
                <a:cubicBezTo>
                  <a:pt x="3008596" y="3767987"/>
                  <a:pt x="3051199" y="3810589"/>
                  <a:pt x="3051199" y="3863139"/>
                </a:cubicBezTo>
                <a:cubicBezTo>
                  <a:pt x="3051199" y="3915690"/>
                  <a:pt x="3008596" y="3958292"/>
                  <a:pt x="2956045" y="3958292"/>
                </a:cubicBezTo>
                <a:cubicBezTo>
                  <a:pt x="2903492" y="3958292"/>
                  <a:pt x="2860890" y="3915690"/>
                  <a:pt x="2860890" y="3863139"/>
                </a:cubicBezTo>
                <a:cubicBezTo>
                  <a:pt x="2860890" y="3810589"/>
                  <a:pt x="2903492" y="3767987"/>
                  <a:pt x="2956045" y="3767987"/>
                </a:cubicBezTo>
                <a:close/>
                <a:moveTo>
                  <a:pt x="2537367" y="3767987"/>
                </a:moveTo>
                <a:cubicBezTo>
                  <a:pt x="2589921" y="3767987"/>
                  <a:pt x="2632525" y="3810589"/>
                  <a:pt x="2632525" y="3863139"/>
                </a:cubicBezTo>
                <a:cubicBezTo>
                  <a:pt x="2632525" y="3915690"/>
                  <a:pt x="2589921" y="3958292"/>
                  <a:pt x="2537367" y="3958292"/>
                </a:cubicBezTo>
                <a:cubicBezTo>
                  <a:pt x="2484815" y="3958292"/>
                  <a:pt x="2442215" y="3915690"/>
                  <a:pt x="2442215" y="3863139"/>
                </a:cubicBezTo>
                <a:cubicBezTo>
                  <a:pt x="2442215" y="3810589"/>
                  <a:pt x="2484815" y="3767987"/>
                  <a:pt x="2537367" y="3767987"/>
                </a:cubicBezTo>
                <a:close/>
                <a:moveTo>
                  <a:pt x="2118697" y="3767987"/>
                </a:moveTo>
                <a:cubicBezTo>
                  <a:pt x="2171248" y="3767987"/>
                  <a:pt x="2213849" y="3810589"/>
                  <a:pt x="2213849" y="3863139"/>
                </a:cubicBezTo>
                <a:cubicBezTo>
                  <a:pt x="2213849" y="3915690"/>
                  <a:pt x="2171248" y="3958292"/>
                  <a:pt x="2118697" y="3958292"/>
                </a:cubicBezTo>
                <a:cubicBezTo>
                  <a:pt x="2066146" y="3958292"/>
                  <a:pt x="2023543" y="3915690"/>
                  <a:pt x="2023543" y="3863139"/>
                </a:cubicBezTo>
                <a:cubicBezTo>
                  <a:pt x="2023543" y="3810589"/>
                  <a:pt x="2066146" y="3767987"/>
                  <a:pt x="2118697" y="3767987"/>
                </a:cubicBezTo>
                <a:close/>
                <a:moveTo>
                  <a:pt x="1700022" y="3767987"/>
                </a:moveTo>
                <a:cubicBezTo>
                  <a:pt x="1752573" y="3767987"/>
                  <a:pt x="1795174" y="3810589"/>
                  <a:pt x="1795174" y="3863139"/>
                </a:cubicBezTo>
                <a:cubicBezTo>
                  <a:pt x="1795174" y="3915690"/>
                  <a:pt x="1752573" y="3958292"/>
                  <a:pt x="1700022" y="3958292"/>
                </a:cubicBezTo>
                <a:cubicBezTo>
                  <a:pt x="1647469" y="3958292"/>
                  <a:pt x="1604865" y="3915690"/>
                  <a:pt x="1604865" y="3863139"/>
                </a:cubicBezTo>
                <a:cubicBezTo>
                  <a:pt x="1604865" y="3810589"/>
                  <a:pt x="1647469" y="3767987"/>
                  <a:pt x="1700022" y="3767987"/>
                </a:cubicBezTo>
                <a:close/>
                <a:moveTo>
                  <a:pt x="1281346" y="3767987"/>
                </a:moveTo>
                <a:cubicBezTo>
                  <a:pt x="1333897" y="3767987"/>
                  <a:pt x="1376498" y="3810589"/>
                  <a:pt x="1376498" y="3863139"/>
                </a:cubicBezTo>
                <a:cubicBezTo>
                  <a:pt x="1376498" y="3915690"/>
                  <a:pt x="1333897" y="3958292"/>
                  <a:pt x="1281346" y="3958292"/>
                </a:cubicBezTo>
                <a:cubicBezTo>
                  <a:pt x="1228795" y="3958292"/>
                  <a:pt x="1186194" y="3915690"/>
                  <a:pt x="1186194" y="3863139"/>
                </a:cubicBezTo>
                <a:cubicBezTo>
                  <a:pt x="1186194" y="3810589"/>
                  <a:pt x="1228795" y="3767987"/>
                  <a:pt x="1281346" y="3767987"/>
                </a:cubicBezTo>
                <a:close/>
                <a:moveTo>
                  <a:pt x="862679" y="3767987"/>
                </a:moveTo>
                <a:cubicBezTo>
                  <a:pt x="915230" y="3767987"/>
                  <a:pt x="957830" y="3810589"/>
                  <a:pt x="957830" y="3863139"/>
                </a:cubicBezTo>
                <a:cubicBezTo>
                  <a:pt x="957830" y="3915690"/>
                  <a:pt x="915230" y="3958292"/>
                  <a:pt x="862679" y="3958292"/>
                </a:cubicBezTo>
                <a:cubicBezTo>
                  <a:pt x="810129" y="3958292"/>
                  <a:pt x="767526" y="3915690"/>
                  <a:pt x="767526" y="3863139"/>
                </a:cubicBezTo>
                <a:cubicBezTo>
                  <a:pt x="767526" y="3810589"/>
                  <a:pt x="810129" y="3767987"/>
                  <a:pt x="862679" y="3767987"/>
                </a:cubicBezTo>
                <a:close/>
                <a:moveTo>
                  <a:pt x="444012" y="3767987"/>
                </a:moveTo>
                <a:cubicBezTo>
                  <a:pt x="496562" y="3767987"/>
                  <a:pt x="539164" y="3810589"/>
                  <a:pt x="539164" y="3863139"/>
                </a:cubicBezTo>
                <a:cubicBezTo>
                  <a:pt x="539164" y="3915690"/>
                  <a:pt x="496562" y="3958292"/>
                  <a:pt x="444012" y="3958292"/>
                </a:cubicBezTo>
                <a:cubicBezTo>
                  <a:pt x="391460" y="3958292"/>
                  <a:pt x="348860" y="3915690"/>
                  <a:pt x="348860" y="3863139"/>
                </a:cubicBezTo>
                <a:cubicBezTo>
                  <a:pt x="348860" y="3810589"/>
                  <a:pt x="391460" y="3767987"/>
                  <a:pt x="444012" y="3767987"/>
                </a:cubicBezTo>
                <a:close/>
                <a:moveTo>
                  <a:pt x="25343" y="3767987"/>
                </a:moveTo>
                <a:cubicBezTo>
                  <a:pt x="77893" y="3767987"/>
                  <a:pt x="120495" y="3810589"/>
                  <a:pt x="120495" y="3863139"/>
                </a:cubicBezTo>
                <a:cubicBezTo>
                  <a:pt x="120495" y="3915690"/>
                  <a:pt x="77893" y="3958292"/>
                  <a:pt x="25343" y="3958292"/>
                </a:cubicBezTo>
                <a:lnTo>
                  <a:pt x="0" y="3953175"/>
                </a:lnTo>
                <a:lnTo>
                  <a:pt x="0" y="3773104"/>
                </a:lnTo>
                <a:close/>
                <a:moveTo>
                  <a:pt x="12166698" y="3349318"/>
                </a:moveTo>
                <a:lnTo>
                  <a:pt x="12192000" y="3354427"/>
                </a:lnTo>
                <a:lnTo>
                  <a:pt x="12192000" y="3534514"/>
                </a:lnTo>
                <a:lnTo>
                  <a:pt x="12166698" y="3539623"/>
                </a:lnTo>
                <a:cubicBezTo>
                  <a:pt x="12114147" y="3539623"/>
                  <a:pt x="12071546" y="3497021"/>
                  <a:pt x="12071546" y="3444470"/>
                </a:cubicBezTo>
                <a:cubicBezTo>
                  <a:pt x="12071546" y="3391920"/>
                  <a:pt x="12114147" y="3349318"/>
                  <a:pt x="12166698" y="3349318"/>
                </a:cubicBezTo>
                <a:close/>
                <a:moveTo>
                  <a:pt x="11748029" y="3349318"/>
                </a:moveTo>
                <a:cubicBezTo>
                  <a:pt x="11800580" y="3349318"/>
                  <a:pt x="11843181" y="3391920"/>
                  <a:pt x="11843181" y="3444470"/>
                </a:cubicBezTo>
                <a:cubicBezTo>
                  <a:pt x="11843181" y="3497021"/>
                  <a:pt x="11800580" y="3539623"/>
                  <a:pt x="11748029" y="3539623"/>
                </a:cubicBezTo>
                <a:cubicBezTo>
                  <a:pt x="11695478" y="3539623"/>
                  <a:pt x="11652877" y="3497021"/>
                  <a:pt x="11652877" y="3444470"/>
                </a:cubicBezTo>
                <a:cubicBezTo>
                  <a:pt x="11652877" y="3391920"/>
                  <a:pt x="11695478" y="3349318"/>
                  <a:pt x="11748029" y="3349318"/>
                </a:cubicBezTo>
                <a:close/>
                <a:moveTo>
                  <a:pt x="11329360" y="3349318"/>
                </a:moveTo>
                <a:cubicBezTo>
                  <a:pt x="11381911" y="3349318"/>
                  <a:pt x="11424512" y="3391920"/>
                  <a:pt x="11424512" y="3444470"/>
                </a:cubicBezTo>
                <a:cubicBezTo>
                  <a:pt x="11424512" y="3497021"/>
                  <a:pt x="11381911" y="3539623"/>
                  <a:pt x="11329360" y="3539623"/>
                </a:cubicBezTo>
                <a:cubicBezTo>
                  <a:pt x="11276809" y="3539623"/>
                  <a:pt x="11234208" y="3497021"/>
                  <a:pt x="11234208" y="3444470"/>
                </a:cubicBezTo>
                <a:cubicBezTo>
                  <a:pt x="11234208" y="3391920"/>
                  <a:pt x="11276809" y="3349318"/>
                  <a:pt x="11329360" y="3349318"/>
                </a:cubicBezTo>
                <a:close/>
                <a:moveTo>
                  <a:pt x="10910691" y="3349318"/>
                </a:moveTo>
                <a:cubicBezTo>
                  <a:pt x="10963242" y="3349318"/>
                  <a:pt x="11005843" y="3391920"/>
                  <a:pt x="11005843" y="3444470"/>
                </a:cubicBezTo>
                <a:cubicBezTo>
                  <a:pt x="11005843" y="3497021"/>
                  <a:pt x="10963242" y="3539623"/>
                  <a:pt x="10910691" y="3539623"/>
                </a:cubicBezTo>
                <a:cubicBezTo>
                  <a:pt x="10858140" y="3539623"/>
                  <a:pt x="10815539" y="3497021"/>
                  <a:pt x="10815539" y="3444470"/>
                </a:cubicBezTo>
                <a:cubicBezTo>
                  <a:pt x="10815539" y="3391920"/>
                  <a:pt x="10858140" y="3349318"/>
                  <a:pt x="10910691" y="3349318"/>
                </a:cubicBezTo>
                <a:close/>
                <a:moveTo>
                  <a:pt x="10492022" y="3349318"/>
                </a:moveTo>
                <a:cubicBezTo>
                  <a:pt x="10544573" y="3349318"/>
                  <a:pt x="10587174" y="3391920"/>
                  <a:pt x="10587174" y="3444470"/>
                </a:cubicBezTo>
                <a:cubicBezTo>
                  <a:pt x="10587174" y="3497021"/>
                  <a:pt x="10544573" y="3539623"/>
                  <a:pt x="10492022" y="3539623"/>
                </a:cubicBezTo>
                <a:cubicBezTo>
                  <a:pt x="10439471" y="3539623"/>
                  <a:pt x="10396870" y="3497021"/>
                  <a:pt x="10396870" y="3444470"/>
                </a:cubicBezTo>
                <a:cubicBezTo>
                  <a:pt x="10396870" y="3391920"/>
                  <a:pt x="10439471" y="3349318"/>
                  <a:pt x="10492022" y="3349318"/>
                </a:cubicBezTo>
                <a:close/>
                <a:moveTo>
                  <a:pt x="10073353" y="3349318"/>
                </a:moveTo>
                <a:cubicBezTo>
                  <a:pt x="10125904" y="3349318"/>
                  <a:pt x="10168505" y="3391920"/>
                  <a:pt x="10168505" y="3444470"/>
                </a:cubicBezTo>
                <a:cubicBezTo>
                  <a:pt x="10168505" y="3497021"/>
                  <a:pt x="10125904" y="3539623"/>
                  <a:pt x="10073353" y="3539623"/>
                </a:cubicBezTo>
                <a:cubicBezTo>
                  <a:pt x="10020803" y="3539623"/>
                  <a:pt x="9978201" y="3497021"/>
                  <a:pt x="9978201" y="3444470"/>
                </a:cubicBezTo>
                <a:cubicBezTo>
                  <a:pt x="9978201" y="3391920"/>
                  <a:pt x="10020803" y="3349318"/>
                  <a:pt x="10073353" y="3349318"/>
                </a:cubicBezTo>
                <a:close/>
                <a:moveTo>
                  <a:pt x="9654684" y="3349318"/>
                </a:moveTo>
                <a:cubicBezTo>
                  <a:pt x="9707235" y="3349318"/>
                  <a:pt x="9749836" y="3391920"/>
                  <a:pt x="9749836" y="3444470"/>
                </a:cubicBezTo>
                <a:cubicBezTo>
                  <a:pt x="9749836" y="3497021"/>
                  <a:pt x="9707235" y="3539623"/>
                  <a:pt x="9654684" y="3539623"/>
                </a:cubicBezTo>
                <a:cubicBezTo>
                  <a:pt x="9602134" y="3539623"/>
                  <a:pt x="9559532" y="3497021"/>
                  <a:pt x="9559532" y="3444470"/>
                </a:cubicBezTo>
                <a:cubicBezTo>
                  <a:pt x="9559532" y="3391920"/>
                  <a:pt x="9602134" y="3349318"/>
                  <a:pt x="9654684" y="3349318"/>
                </a:cubicBezTo>
                <a:close/>
                <a:moveTo>
                  <a:pt x="9236015" y="3349318"/>
                </a:moveTo>
                <a:cubicBezTo>
                  <a:pt x="9288566" y="3349318"/>
                  <a:pt x="9331167" y="3391920"/>
                  <a:pt x="9331167" y="3444470"/>
                </a:cubicBezTo>
                <a:cubicBezTo>
                  <a:pt x="9331167" y="3497021"/>
                  <a:pt x="9288566" y="3539623"/>
                  <a:pt x="9236015" y="3539623"/>
                </a:cubicBezTo>
                <a:cubicBezTo>
                  <a:pt x="9183465" y="3539623"/>
                  <a:pt x="9140863" y="3497021"/>
                  <a:pt x="9140863" y="3444470"/>
                </a:cubicBezTo>
                <a:cubicBezTo>
                  <a:pt x="9140863" y="3391920"/>
                  <a:pt x="9183465" y="3349318"/>
                  <a:pt x="9236015" y="3349318"/>
                </a:cubicBezTo>
                <a:close/>
                <a:moveTo>
                  <a:pt x="8817346" y="3349318"/>
                </a:moveTo>
                <a:cubicBezTo>
                  <a:pt x="8869897" y="3349318"/>
                  <a:pt x="8912498" y="3391920"/>
                  <a:pt x="8912498" y="3444470"/>
                </a:cubicBezTo>
                <a:cubicBezTo>
                  <a:pt x="8912498" y="3497021"/>
                  <a:pt x="8869897" y="3539623"/>
                  <a:pt x="8817346" y="3539623"/>
                </a:cubicBezTo>
                <a:cubicBezTo>
                  <a:pt x="8764796" y="3539623"/>
                  <a:pt x="8722194" y="3497021"/>
                  <a:pt x="8722194" y="3444470"/>
                </a:cubicBezTo>
                <a:cubicBezTo>
                  <a:pt x="8722194" y="3391920"/>
                  <a:pt x="8764796" y="3349318"/>
                  <a:pt x="8817346" y="3349318"/>
                </a:cubicBezTo>
                <a:close/>
                <a:moveTo>
                  <a:pt x="8398677" y="3349318"/>
                </a:moveTo>
                <a:cubicBezTo>
                  <a:pt x="8451228" y="3349318"/>
                  <a:pt x="8493829" y="3391920"/>
                  <a:pt x="8493829" y="3444470"/>
                </a:cubicBezTo>
                <a:cubicBezTo>
                  <a:pt x="8493829" y="3497021"/>
                  <a:pt x="8451228" y="3539623"/>
                  <a:pt x="8398677" y="3539623"/>
                </a:cubicBezTo>
                <a:cubicBezTo>
                  <a:pt x="8346127" y="3539623"/>
                  <a:pt x="8303526" y="3497021"/>
                  <a:pt x="8303526" y="3444470"/>
                </a:cubicBezTo>
                <a:cubicBezTo>
                  <a:pt x="8303526" y="3391920"/>
                  <a:pt x="8346127" y="3349318"/>
                  <a:pt x="8398677" y="3349318"/>
                </a:cubicBezTo>
                <a:close/>
                <a:moveTo>
                  <a:pt x="7980009" y="3349318"/>
                </a:moveTo>
                <a:cubicBezTo>
                  <a:pt x="8032559" y="3349318"/>
                  <a:pt x="8075161" y="3391920"/>
                  <a:pt x="8075161" y="3444470"/>
                </a:cubicBezTo>
                <a:cubicBezTo>
                  <a:pt x="8075161" y="3497021"/>
                  <a:pt x="8032559" y="3539623"/>
                  <a:pt x="7980009" y="3539623"/>
                </a:cubicBezTo>
                <a:cubicBezTo>
                  <a:pt x="7927458" y="3539623"/>
                  <a:pt x="7884857" y="3497021"/>
                  <a:pt x="7884857" y="3444470"/>
                </a:cubicBezTo>
                <a:cubicBezTo>
                  <a:pt x="7884857" y="3391920"/>
                  <a:pt x="7927458" y="3349318"/>
                  <a:pt x="7980009" y="3349318"/>
                </a:cubicBezTo>
                <a:close/>
                <a:moveTo>
                  <a:pt x="7561340" y="3349318"/>
                </a:moveTo>
                <a:cubicBezTo>
                  <a:pt x="7613890" y="3349318"/>
                  <a:pt x="7656492" y="3391920"/>
                  <a:pt x="7656492" y="3444470"/>
                </a:cubicBezTo>
                <a:cubicBezTo>
                  <a:pt x="7656492" y="3497021"/>
                  <a:pt x="7613890" y="3539623"/>
                  <a:pt x="7561340" y="3539623"/>
                </a:cubicBezTo>
                <a:cubicBezTo>
                  <a:pt x="7508789" y="3539623"/>
                  <a:pt x="7466188" y="3497021"/>
                  <a:pt x="7466188" y="3444470"/>
                </a:cubicBezTo>
                <a:cubicBezTo>
                  <a:pt x="7466188" y="3391920"/>
                  <a:pt x="7508789" y="3349318"/>
                  <a:pt x="7561340" y="3349318"/>
                </a:cubicBezTo>
                <a:close/>
                <a:moveTo>
                  <a:pt x="7142671" y="3349318"/>
                </a:moveTo>
                <a:cubicBezTo>
                  <a:pt x="7195221" y="3349318"/>
                  <a:pt x="7237823" y="3391920"/>
                  <a:pt x="7237823" y="3444470"/>
                </a:cubicBezTo>
                <a:cubicBezTo>
                  <a:pt x="7237823" y="3497021"/>
                  <a:pt x="7195221" y="3539623"/>
                  <a:pt x="7142671" y="3539623"/>
                </a:cubicBezTo>
                <a:cubicBezTo>
                  <a:pt x="7090120" y="3539623"/>
                  <a:pt x="7047519" y="3497021"/>
                  <a:pt x="7047519" y="3444470"/>
                </a:cubicBezTo>
                <a:cubicBezTo>
                  <a:pt x="7047519" y="3391920"/>
                  <a:pt x="7090120" y="3349318"/>
                  <a:pt x="7142671" y="3349318"/>
                </a:cubicBezTo>
                <a:close/>
                <a:moveTo>
                  <a:pt x="6724002" y="3349318"/>
                </a:moveTo>
                <a:cubicBezTo>
                  <a:pt x="6776553" y="3349318"/>
                  <a:pt x="6819154" y="3391920"/>
                  <a:pt x="6819154" y="3444470"/>
                </a:cubicBezTo>
                <a:cubicBezTo>
                  <a:pt x="6819154" y="3497021"/>
                  <a:pt x="6776553" y="3539623"/>
                  <a:pt x="6724002" y="3539623"/>
                </a:cubicBezTo>
                <a:cubicBezTo>
                  <a:pt x="6671451" y="3539623"/>
                  <a:pt x="6628850" y="3497021"/>
                  <a:pt x="6628850" y="3444470"/>
                </a:cubicBezTo>
                <a:cubicBezTo>
                  <a:pt x="6628850" y="3391920"/>
                  <a:pt x="6671451" y="3349318"/>
                  <a:pt x="6724002" y="3349318"/>
                </a:cubicBezTo>
                <a:close/>
                <a:moveTo>
                  <a:pt x="6305333" y="3349318"/>
                </a:moveTo>
                <a:cubicBezTo>
                  <a:pt x="6357884" y="3349318"/>
                  <a:pt x="6400485" y="3391920"/>
                  <a:pt x="6400485" y="3444470"/>
                </a:cubicBezTo>
                <a:cubicBezTo>
                  <a:pt x="6400485" y="3497021"/>
                  <a:pt x="6357884" y="3539623"/>
                  <a:pt x="6305333" y="3539623"/>
                </a:cubicBezTo>
                <a:cubicBezTo>
                  <a:pt x="6252782" y="3539623"/>
                  <a:pt x="6210181" y="3497021"/>
                  <a:pt x="6210181" y="3444470"/>
                </a:cubicBezTo>
                <a:cubicBezTo>
                  <a:pt x="6210181" y="3391920"/>
                  <a:pt x="6252782" y="3349318"/>
                  <a:pt x="6305333" y="3349318"/>
                </a:cubicBezTo>
                <a:close/>
                <a:moveTo>
                  <a:pt x="5886664" y="3349318"/>
                </a:moveTo>
                <a:cubicBezTo>
                  <a:pt x="5939215" y="3349318"/>
                  <a:pt x="5981816" y="3391920"/>
                  <a:pt x="5981816" y="3444470"/>
                </a:cubicBezTo>
                <a:cubicBezTo>
                  <a:pt x="5981816" y="3497021"/>
                  <a:pt x="5939215" y="3539623"/>
                  <a:pt x="5886664" y="3539623"/>
                </a:cubicBezTo>
                <a:cubicBezTo>
                  <a:pt x="5834113" y="3539623"/>
                  <a:pt x="5791512" y="3497021"/>
                  <a:pt x="5791512" y="3444470"/>
                </a:cubicBezTo>
                <a:cubicBezTo>
                  <a:pt x="5791512" y="3391920"/>
                  <a:pt x="5834113" y="3349318"/>
                  <a:pt x="5886664" y="3349318"/>
                </a:cubicBezTo>
                <a:close/>
                <a:moveTo>
                  <a:pt x="5467994" y="3349318"/>
                </a:moveTo>
                <a:cubicBezTo>
                  <a:pt x="5520544" y="3349318"/>
                  <a:pt x="5563146" y="3391920"/>
                  <a:pt x="5563146" y="3444470"/>
                </a:cubicBezTo>
                <a:cubicBezTo>
                  <a:pt x="5563146" y="3497021"/>
                  <a:pt x="5520544" y="3539623"/>
                  <a:pt x="5467994" y="3539623"/>
                </a:cubicBezTo>
                <a:cubicBezTo>
                  <a:pt x="5415443" y="3539623"/>
                  <a:pt x="5372842" y="3497021"/>
                  <a:pt x="5372842" y="3444470"/>
                </a:cubicBezTo>
                <a:cubicBezTo>
                  <a:pt x="5372842" y="3391920"/>
                  <a:pt x="5415443" y="3349318"/>
                  <a:pt x="5467994" y="3349318"/>
                </a:cubicBezTo>
                <a:close/>
                <a:moveTo>
                  <a:pt x="5049325" y="3349318"/>
                </a:moveTo>
                <a:cubicBezTo>
                  <a:pt x="5101876" y="3349318"/>
                  <a:pt x="5144478" y="3391920"/>
                  <a:pt x="5144478" y="3444470"/>
                </a:cubicBezTo>
                <a:cubicBezTo>
                  <a:pt x="5144478" y="3497021"/>
                  <a:pt x="5101876" y="3539623"/>
                  <a:pt x="5049325" y="3539623"/>
                </a:cubicBezTo>
                <a:cubicBezTo>
                  <a:pt x="4996774" y="3539623"/>
                  <a:pt x="4954173" y="3497021"/>
                  <a:pt x="4954173" y="3444470"/>
                </a:cubicBezTo>
                <a:cubicBezTo>
                  <a:pt x="4954173" y="3391920"/>
                  <a:pt x="4996774" y="3349318"/>
                  <a:pt x="5049325" y="3349318"/>
                </a:cubicBezTo>
                <a:close/>
                <a:moveTo>
                  <a:pt x="4630656" y="3349318"/>
                </a:moveTo>
                <a:cubicBezTo>
                  <a:pt x="4683207" y="3349318"/>
                  <a:pt x="4725808" y="3391920"/>
                  <a:pt x="4725808" y="3444470"/>
                </a:cubicBezTo>
                <a:cubicBezTo>
                  <a:pt x="4725808" y="3497021"/>
                  <a:pt x="4683207" y="3539623"/>
                  <a:pt x="4630656" y="3539623"/>
                </a:cubicBezTo>
                <a:cubicBezTo>
                  <a:pt x="4578106" y="3539623"/>
                  <a:pt x="4535504" y="3497021"/>
                  <a:pt x="4535504" y="3444470"/>
                </a:cubicBezTo>
                <a:cubicBezTo>
                  <a:pt x="4535504" y="3391920"/>
                  <a:pt x="4578106" y="3349318"/>
                  <a:pt x="4630656" y="3349318"/>
                </a:cubicBezTo>
                <a:close/>
                <a:moveTo>
                  <a:pt x="4211987" y="3349318"/>
                </a:moveTo>
                <a:cubicBezTo>
                  <a:pt x="4264538" y="3349318"/>
                  <a:pt x="4307139" y="3391920"/>
                  <a:pt x="4307139" y="3444470"/>
                </a:cubicBezTo>
                <a:cubicBezTo>
                  <a:pt x="4307139" y="3497021"/>
                  <a:pt x="4264538" y="3539623"/>
                  <a:pt x="4211987" y="3539623"/>
                </a:cubicBezTo>
                <a:cubicBezTo>
                  <a:pt x="4159436" y="3539623"/>
                  <a:pt x="4116835" y="3497021"/>
                  <a:pt x="4116835" y="3444470"/>
                </a:cubicBezTo>
                <a:cubicBezTo>
                  <a:pt x="4116835" y="3391920"/>
                  <a:pt x="4159436" y="3349318"/>
                  <a:pt x="4211987" y="3349318"/>
                </a:cubicBezTo>
                <a:close/>
                <a:moveTo>
                  <a:pt x="3793401" y="3349318"/>
                </a:moveTo>
                <a:cubicBezTo>
                  <a:pt x="3845869" y="3349318"/>
                  <a:pt x="3888470" y="3391920"/>
                  <a:pt x="3888470" y="3444470"/>
                </a:cubicBezTo>
                <a:cubicBezTo>
                  <a:pt x="3888470" y="3497021"/>
                  <a:pt x="3845869" y="3539623"/>
                  <a:pt x="3793401" y="3539623"/>
                </a:cubicBezTo>
                <a:cubicBezTo>
                  <a:pt x="3740851" y="3539623"/>
                  <a:pt x="3698249" y="3497021"/>
                  <a:pt x="3698249" y="3444470"/>
                </a:cubicBezTo>
                <a:cubicBezTo>
                  <a:pt x="3698249" y="3391920"/>
                  <a:pt x="3740851" y="3349318"/>
                  <a:pt x="3793401" y="3349318"/>
                </a:cubicBezTo>
                <a:close/>
                <a:moveTo>
                  <a:pt x="3374725" y="3349318"/>
                </a:moveTo>
                <a:cubicBezTo>
                  <a:pt x="3427277" y="3349318"/>
                  <a:pt x="3469882" y="3391920"/>
                  <a:pt x="3469882" y="3444470"/>
                </a:cubicBezTo>
                <a:cubicBezTo>
                  <a:pt x="3469882" y="3497021"/>
                  <a:pt x="3427277" y="3539623"/>
                  <a:pt x="3374725" y="3539623"/>
                </a:cubicBezTo>
                <a:cubicBezTo>
                  <a:pt x="3322175" y="3539623"/>
                  <a:pt x="3279573" y="3497021"/>
                  <a:pt x="3279573" y="3444470"/>
                </a:cubicBezTo>
                <a:cubicBezTo>
                  <a:pt x="3279573" y="3391920"/>
                  <a:pt x="3322175" y="3349318"/>
                  <a:pt x="3374725" y="3349318"/>
                </a:cubicBezTo>
                <a:close/>
                <a:moveTo>
                  <a:pt x="2956052" y="3349318"/>
                </a:moveTo>
                <a:cubicBezTo>
                  <a:pt x="3008604" y="3349318"/>
                  <a:pt x="3051206" y="3391920"/>
                  <a:pt x="3051206" y="3444470"/>
                </a:cubicBezTo>
                <a:cubicBezTo>
                  <a:pt x="3051206" y="3497021"/>
                  <a:pt x="3008604" y="3539623"/>
                  <a:pt x="2956052" y="3539623"/>
                </a:cubicBezTo>
                <a:cubicBezTo>
                  <a:pt x="2903499" y="3539623"/>
                  <a:pt x="2860897" y="3497021"/>
                  <a:pt x="2860897" y="3444470"/>
                </a:cubicBezTo>
                <a:cubicBezTo>
                  <a:pt x="2860897" y="3391920"/>
                  <a:pt x="2903499" y="3349318"/>
                  <a:pt x="2956052" y="3349318"/>
                </a:cubicBezTo>
                <a:close/>
                <a:moveTo>
                  <a:pt x="2537373" y="3349318"/>
                </a:moveTo>
                <a:cubicBezTo>
                  <a:pt x="2589929" y="3349318"/>
                  <a:pt x="2632532" y="3391920"/>
                  <a:pt x="2632532" y="3444470"/>
                </a:cubicBezTo>
                <a:cubicBezTo>
                  <a:pt x="2632532" y="3497021"/>
                  <a:pt x="2589929" y="3539623"/>
                  <a:pt x="2537373" y="3539623"/>
                </a:cubicBezTo>
                <a:cubicBezTo>
                  <a:pt x="2484821" y="3539623"/>
                  <a:pt x="2442221" y="3497021"/>
                  <a:pt x="2442221" y="3444470"/>
                </a:cubicBezTo>
                <a:cubicBezTo>
                  <a:pt x="2442221" y="3391920"/>
                  <a:pt x="2484821" y="3349318"/>
                  <a:pt x="2537373" y="3349318"/>
                </a:cubicBezTo>
                <a:close/>
                <a:moveTo>
                  <a:pt x="2118703" y="3349318"/>
                </a:moveTo>
                <a:cubicBezTo>
                  <a:pt x="2171254" y="3349318"/>
                  <a:pt x="2213856" y="3391920"/>
                  <a:pt x="2213856" y="3444470"/>
                </a:cubicBezTo>
                <a:cubicBezTo>
                  <a:pt x="2213856" y="3497021"/>
                  <a:pt x="2171254" y="3539623"/>
                  <a:pt x="2118703" y="3539623"/>
                </a:cubicBezTo>
                <a:cubicBezTo>
                  <a:pt x="2066152" y="3539623"/>
                  <a:pt x="2023548" y="3497021"/>
                  <a:pt x="2023548" y="3444470"/>
                </a:cubicBezTo>
                <a:cubicBezTo>
                  <a:pt x="2023548" y="3391920"/>
                  <a:pt x="2066152" y="3349318"/>
                  <a:pt x="2118703" y="3349318"/>
                </a:cubicBezTo>
                <a:close/>
                <a:moveTo>
                  <a:pt x="1700027" y="3349318"/>
                </a:moveTo>
                <a:cubicBezTo>
                  <a:pt x="1752577" y="3349318"/>
                  <a:pt x="1795180" y="3391920"/>
                  <a:pt x="1795180" y="3444470"/>
                </a:cubicBezTo>
                <a:cubicBezTo>
                  <a:pt x="1795180" y="3497021"/>
                  <a:pt x="1752577" y="3539623"/>
                  <a:pt x="1700027" y="3539623"/>
                </a:cubicBezTo>
                <a:cubicBezTo>
                  <a:pt x="1647475" y="3539623"/>
                  <a:pt x="1604870" y="3497021"/>
                  <a:pt x="1604870" y="3444470"/>
                </a:cubicBezTo>
                <a:cubicBezTo>
                  <a:pt x="1604870" y="3391920"/>
                  <a:pt x="1647475" y="3349318"/>
                  <a:pt x="1700027" y="3349318"/>
                </a:cubicBezTo>
                <a:close/>
                <a:moveTo>
                  <a:pt x="1281351" y="3349318"/>
                </a:moveTo>
                <a:cubicBezTo>
                  <a:pt x="1333902" y="3349318"/>
                  <a:pt x="1376503" y="3391920"/>
                  <a:pt x="1376503" y="3444470"/>
                </a:cubicBezTo>
                <a:cubicBezTo>
                  <a:pt x="1376503" y="3497021"/>
                  <a:pt x="1333902" y="3539623"/>
                  <a:pt x="1281351" y="3539623"/>
                </a:cubicBezTo>
                <a:cubicBezTo>
                  <a:pt x="1228800" y="3539623"/>
                  <a:pt x="1186199" y="3497021"/>
                  <a:pt x="1186199" y="3444470"/>
                </a:cubicBezTo>
                <a:cubicBezTo>
                  <a:pt x="1186199" y="3391920"/>
                  <a:pt x="1228800" y="3349318"/>
                  <a:pt x="1281351" y="3349318"/>
                </a:cubicBezTo>
                <a:close/>
                <a:moveTo>
                  <a:pt x="862684" y="3349318"/>
                </a:moveTo>
                <a:cubicBezTo>
                  <a:pt x="915235" y="3349318"/>
                  <a:pt x="957835" y="3391920"/>
                  <a:pt x="957835" y="3444470"/>
                </a:cubicBezTo>
                <a:cubicBezTo>
                  <a:pt x="957835" y="3497021"/>
                  <a:pt x="915235" y="3539623"/>
                  <a:pt x="862684" y="3539623"/>
                </a:cubicBezTo>
                <a:cubicBezTo>
                  <a:pt x="810134" y="3539623"/>
                  <a:pt x="767531" y="3497021"/>
                  <a:pt x="767531" y="3444470"/>
                </a:cubicBezTo>
                <a:cubicBezTo>
                  <a:pt x="767531" y="3391920"/>
                  <a:pt x="810134" y="3349318"/>
                  <a:pt x="862684" y="3349318"/>
                </a:cubicBezTo>
                <a:close/>
                <a:moveTo>
                  <a:pt x="444017" y="3349318"/>
                </a:moveTo>
                <a:cubicBezTo>
                  <a:pt x="496567" y="3349318"/>
                  <a:pt x="539170" y="3391920"/>
                  <a:pt x="539170" y="3444470"/>
                </a:cubicBezTo>
                <a:cubicBezTo>
                  <a:pt x="539170" y="3497021"/>
                  <a:pt x="496567" y="3539623"/>
                  <a:pt x="444017" y="3539623"/>
                </a:cubicBezTo>
                <a:cubicBezTo>
                  <a:pt x="391466" y="3539623"/>
                  <a:pt x="348864" y="3497021"/>
                  <a:pt x="348864" y="3444470"/>
                </a:cubicBezTo>
                <a:cubicBezTo>
                  <a:pt x="348864" y="3391920"/>
                  <a:pt x="391466" y="3349318"/>
                  <a:pt x="444017" y="3349318"/>
                </a:cubicBezTo>
                <a:close/>
                <a:moveTo>
                  <a:pt x="25348" y="3349318"/>
                </a:moveTo>
                <a:cubicBezTo>
                  <a:pt x="77898" y="3349318"/>
                  <a:pt x="120500" y="3391920"/>
                  <a:pt x="120500" y="3444470"/>
                </a:cubicBezTo>
                <a:cubicBezTo>
                  <a:pt x="120500" y="3497021"/>
                  <a:pt x="77898" y="3539623"/>
                  <a:pt x="25348" y="3539623"/>
                </a:cubicBezTo>
                <a:lnTo>
                  <a:pt x="0" y="3534505"/>
                </a:lnTo>
                <a:lnTo>
                  <a:pt x="0" y="3354436"/>
                </a:lnTo>
                <a:close/>
                <a:moveTo>
                  <a:pt x="12166698" y="2930653"/>
                </a:moveTo>
                <a:lnTo>
                  <a:pt x="12192000" y="2935761"/>
                </a:lnTo>
                <a:lnTo>
                  <a:pt x="12192000" y="3115847"/>
                </a:lnTo>
                <a:lnTo>
                  <a:pt x="12166698" y="3120955"/>
                </a:lnTo>
                <a:cubicBezTo>
                  <a:pt x="12114147" y="3120955"/>
                  <a:pt x="12071546" y="3078355"/>
                  <a:pt x="12071546" y="3025805"/>
                </a:cubicBezTo>
                <a:cubicBezTo>
                  <a:pt x="12071546" y="2973254"/>
                  <a:pt x="12114147" y="2930653"/>
                  <a:pt x="12166698" y="2930653"/>
                </a:cubicBezTo>
                <a:close/>
                <a:moveTo>
                  <a:pt x="11748029" y="2930653"/>
                </a:moveTo>
                <a:cubicBezTo>
                  <a:pt x="11800580" y="2930653"/>
                  <a:pt x="11843181" y="2973254"/>
                  <a:pt x="11843181" y="3025805"/>
                </a:cubicBezTo>
                <a:cubicBezTo>
                  <a:pt x="11843181" y="3078355"/>
                  <a:pt x="11800580" y="3120955"/>
                  <a:pt x="11748029" y="3120955"/>
                </a:cubicBezTo>
                <a:cubicBezTo>
                  <a:pt x="11695478" y="3120955"/>
                  <a:pt x="11652877" y="3078355"/>
                  <a:pt x="11652877" y="3025805"/>
                </a:cubicBezTo>
                <a:cubicBezTo>
                  <a:pt x="11652877" y="2973254"/>
                  <a:pt x="11695478" y="2930653"/>
                  <a:pt x="11748029" y="2930653"/>
                </a:cubicBezTo>
                <a:close/>
                <a:moveTo>
                  <a:pt x="11329360" y="2930653"/>
                </a:moveTo>
                <a:cubicBezTo>
                  <a:pt x="11381911" y="2930653"/>
                  <a:pt x="11424512" y="2973254"/>
                  <a:pt x="11424512" y="3025805"/>
                </a:cubicBezTo>
                <a:cubicBezTo>
                  <a:pt x="11424512" y="3078355"/>
                  <a:pt x="11381911" y="3120955"/>
                  <a:pt x="11329360" y="3120955"/>
                </a:cubicBezTo>
                <a:cubicBezTo>
                  <a:pt x="11276809" y="3120955"/>
                  <a:pt x="11234208" y="3078355"/>
                  <a:pt x="11234208" y="3025805"/>
                </a:cubicBezTo>
                <a:cubicBezTo>
                  <a:pt x="11234208" y="2973254"/>
                  <a:pt x="11276809" y="2930653"/>
                  <a:pt x="11329360" y="2930653"/>
                </a:cubicBezTo>
                <a:close/>
                <a:moveTo>
                  <a:pt x="10910691" y="2930653"/>
                </a:moveTo>
                <a:cubicBezTo>
                  <a:pt x="10963242" y="2930653"/>
                  <a:pt x="11005843" y="2973254"/>
                  <a:pt x="11005843" y="3025805"/>
                </a:cubicBezTo>
                <a:cubicBezTo>
                  <a:pt x="11005843" y="3078355"/>
                  <a:pt x="10963242" y="3120955"/>
                  <a:pt x="10910691" y="3120955"/>
                </a:cubicBezTo>
                <a:cubicBezTo>
                  <a:pt x="10858140" y="3120955"/>
                  <a:pt x="10815539" y="3078355"/>
                  <a:pt x="10815539" y="3025805"/>
                </a:cubicBezTo>
                <a:cubicBezTo>
                  <a:pt x="10815539" y="2973254"/>
                  <a:pt x="10858140" y="2930653"/>
                  <a:pt x="10910691" y="2930653"/>
                </a:cubicBezTo>
                <a:close/>
                <a:moveTo>
                  <a:pt x="10492022" y="2930653"/>
                </a:moveTo>
                <a:cubicBezTo>
                  <a:pt x="10544573" y="2930653"/>
                  <a:pt x="10587174" y="2973254"/>
                  <a:pt x="10587174" y="3025805"/>
                </a:cubicBezTo>
                <a:cubicBezTo>
                  <a:pt x="10587174" y="3078355"/>
                  <a:pt x="10544573" y="3120955"/>
                  <a:pt x="10492022" y="3120955"/>
                </a:cubicBezTo>
                <a:cubicBezTo>
                  <a:pt x="10439471" y="3120955"/>
                  <a:pt x="10396870" y="3078355"/>
                  <a:pt x="10396870" y="3025805"/>
                </a:cubicBezTo>
                <a:cubicBezTo>
                  <a:pt x="10396870" y="2973254"/>
                  <a:pt x="10439471" y="2930653"/>
                  <a:pt x="10492022" y="2930653"/>
                </a:cubicBezTo>
                <a:close/>
                <a:moveTo>
                  <a:pt x="10073353" y="2930653"/>
                </a:moveTo>
                <a:cubicBezTo>
                  <a:pt x="10125904" y="2930653"/>
                  <a:pt x="10168505" y="2973254"/>
                  <a:pt x="10168505" y="3025805"/>
                </a:cubicBezTo>
                <a:cubicBezTo>
                  <a:pt x="10168505" y="3078355"/>
                  <a:pt x="10125904" y="3120955"/>
                  <a:pt x="10073353" y="3120955"/>
                </a:cubicBezTo>
                <a:cubicBezTo>
                  <a:pt x="10020803" y="3120955"/>
                  <a:pt x="9978201" y="3078355"/>
                  <a:pt x="9978201" y="3025805"/>
                </a:cubicBezTo>
                <a:cubicBezTo>
                  <a:pt x="9978201" y="2973254"/>
                  <a:pt x="10020803" y="2930653"/>
                  <a:pt x="10073353" y="2930653"/>
                </a:cubicBezTo>
                <a:close/>
                <a:moveTo>
                  <a:pt x="9654684" y="2930653"/>
                </a:moveTo>
                <a:cubicBezTo>
                  <a:pt x="9707235" y="2930653"/>
                  <a:pt x="9749836" y="2973254"/>
                  <a:pt x="9749836" y="3025805"/>
                </a:cubicBezTo>
                <a:cubicBezTo>
                  <a:pt x="9749836" y="3078355"/>
                  <a:pt x="9707235" y="3120955"/>
                  <a:pt x="9654684" y="3120955"/>
                </a:cubicBezTo>
                <a:cubicBezTo>
                  <a:pt x="9602134" y="3120955"/>
                  <a:pt x="9559532" y="3078355"/>
                  <a:pt x="9559532" y="3025805"/>
                </a:cubicBezTo>
                <a:cubicBezTo>
                  <a:pt x="9559532" y="2973254"/>
                  <a:pt x="9602134" y="2930653"/>
                  <a:pt x="9654684" y="2930653"/>
                </a:cubicBezTo>
                <a:close/>
                <a:moveTo>
                  <a:pt x="9236015" y="2930653"/>
                </a:moveTo>
                <a:cubicBezTo>
                  <a:pt x="9288566" y="2930653"/>
                  <a:pt x="9331167" y="2973254"/>
                  <a:pt x="9331167" y="3025805"/>
                </a:cubicBezTo>
                <a:cubicBezTo>
                  <a:pt x="9331167" y="3078355"/>
                  <a:pt x="9288566" y="3120955"/>
                  <a:pt x="9236015" y="3120955"/>
                </a:cubicBezTo>
                <a:cubicBezTo>
                  <a:pt x="9183465" y="3120955"/>
                  <a:pt x="9140863" y="3078355"/>
                  <a:pt x="9140863" y="3025805"/>
                </a:cubicBezTo>
                <a:cubicBezTo>
                  <a:pt x="9140863" y="2973254"/>
                  <a:pt x="9183465" y="2930653"/>
                  <a:pt x="9236015" y="2930653"/>
                </a:cubicBezTo>
                <a:close/>
                <a:moveTo>
                  <a:pt x="8817346" y="2930653"/>
                </a:moveTo>
                <a:cubicBezTo>
                  <a:pt x="8869897" y="2930653"/>
                  <a:pt x="8912498" y="2973254"/>
                  <a:pt x="8912498" y="3025805"/>
                </a:cubicBezTo>
                <a:cubicBezTo>
                  <a:pt x="8912498" y="3078355"/>
                  <a:pt x="8869897" y="3120955"/>
                  <a:pt x="8817346" y="3120955"/>
                </a:cubicBezTo>
                <a:cubicBezTo>
                  <a:pt x="8764796" y="3120955"/>
                  <a:pt x="8722194" y="3078355"/>
                  <a:pt x="8722194" y="3025805"/>
                </a:cubicBezTo>
                <a:cubicBezTo>
                  <a:pt x="8722194" y="2973254"/>
                  <a:pt x="8764796" y="2930653"/>
                  <a:pt x="8817346" y="2930653"/>
                </a:cubicBezTo>
                <a:close/>
                <a:moveTo>
                  <a:pt x="8398677" y="2930653"/>
                </a:moveTo>
                <a:cubicBezTo>
                  <a:pt x="8451228" y="2930653"/>
                  <a:pt x="8493829" y="2973254"/>
                  <a:pt x="8493829" y="3025805"/>
                </a:cubicBezTo>
                <a:cubicBezTo>
                  <a:pt x="8493829" y="3078355"/>
                  <a:pt x="8451228" y="3120955"/>
                  <a:pt x="8398677" y="3120955"/>
                </a:cubicBezTo>
                <a:cubicBezTo>
                  <a:pt x="8346127" y="3120955"/>
                  <a:pt x="8303526" y="3078355"/>
                  <a:pt x="8303526" y="3025805"/>
                </a:cubicBezTo>
                <a:cubicBezTo>
                  <a:pt x="8303526" y="2973254"/>
                  <a:pt x="8346127" y="2930653"/>
                  <a:pt x="8398677" y="2930653"/>
                </a:cubicBezTo>
                <a:close/>
                <a:moveTo>
                  <a:pt x="7980009" y="2930653"/>
                </a:moveTo>
                <a:cubicBezTo>
                  <a:pt x="8032559" y="2930653"/>
                  <a:pt x="8075161" y="2973254"/>
                  <a:pt x="8075161" y="3025805"/>
                </a:cubicBezTo>
                <a:cubicBezTo>
                  <a:pt x="8075161" y="3078355"/>
                  <a:pt x="8032559" y="3120955"/>
                  <a:pt x="7980009" y="3120955"/>
                </a:cubicBezTo>
                <a:cubicBezTo>
                  <a:pt x="7927458" y="3120955"/>
                  <a:pt x="7884857" y="3078355"/>
                  <a:pt x="7884857" y="3025805"/>
                </a:cubicBezTo>
                <a:cubicBezTo>
                  <a:pt x="7884857" y="2973254"/>
                  <a:pt x="7927458" y="2930653"/>
                  <a:pt x="7980009" y="2930653"/>
                </a:cubicBezTo>
                <a:close/>
                <a:moveTo>
                  <a:pt x="7561340" y="2930653"/>
                </a:moveTo>
                <a:cubicBezTo>
                  <a:pt x="7613890" y="2930653"/>
                  <a:pt x="7656492" y="2973254"/>
                  <a:pt x="7656492" y="3025805"/>
                </a:cubicBezTo>
                <a:cubicBezTo>
                  <a:pt x="7656492" y="3078355"/>
                  <a:pt x="7613890" y="3120955"/>
                  <a:pt x="7561340" y="3120955"/>
                </a:cubicBezTo>
                <a:cubicBezTo>
                  <a:pt x="7508789" y="3120955"/>
                  <a:pt x="7466188" y="3078355"/>
                  <a:pt x="7466188" y="3025805"/>
                </a:cubicBezTo>
                <a:cubicBezTo>
                  <a:pt x="7466188" y="2973254"/>
                  <a:pt x="7508789" y="2930653"/>
                  <a:pt x="7561340" y="2930653"/>
                </a:cubicBezTo>
                <a:close/>
                <a:moveTo>
                  <a:pt x="7142671" y="2930653"/>
                </a:moveTo>
                <a:cubicBezTo>
                  <a:pt x="7195221" y="2930653"/>
                  <a:pt x="7237823" y="2973254"/>
                  <a:pt x="7237823" y="3025805"/>
                </a:cubicBezTo>
                <a:cubicBezTo>
                  <a:pt x="7237823" y="3078355"/>
                  <a:pt x="7195221" y="3120955"/>
                  <a:pt x="7142671" y="3120955"/>
                </a:cubicBezTo>
                <a:cubicBezTo>
                  <a:pt x="7090120" y="3120955"/>
                  <a:pt x="7047519" y="3078355"/>
                  <a:pt x="7047519" y="3025805"/>
                </a:cubicBezTo>
                <a:cubicBezTo>
                  <a:pt x="7047519" y="2973254"/>
                  <a:pt x="7090120" y="2930653"/>
                  <a:pt x="7142671" y="2930653"/>
                </a:cubicBezTo>
                <a:close/>
                <a:moveTo>
                  <a:pt x="6724002" y="2930653"/>
                </a:moveTo>
                <a:cubicBezTo>
                  <a:pt x="6776553" y="2930653"/>
                  <a:pt x="6819154" y="2973254"/>
                  <a:pt x="6819154" y="3025805"/>
                </a:cubicBezTo>
                <a:cubicBezTo>
                  <a:pt x="6819154" y="3078355"/>
                  <a:pt x="6776553" y="3120955"/>
                  <a:pt x="6724002" y="3120955"/>
                </a:cubicBezTo>
                <a:cubicBezTo>
                  <a:pt x="6671451" y="3120955"/>
                  <a:pt x="6628850" y="3078355"/>
                  <a:pt x="6628850" y="3025805"/>
                </a:cubicBezTo>
                <a:cubicBezTo>
                  <a:pt x="6628850" y="2973254"/>
                  <a:pt x="6671451" y="2930653"/>
                  <a:pt x="6724002" y="2930653"/>
                </a:cubicBezTo>
                <a:close/>
                <a:moveTo>
                  <a:pt x="6305333" y="2930653"/>
                </a:moveTo>
                <a:cubicBezTo>
                  <a:pt x="6357884" y="2930653"/>
                  <a:pt x="6400485" y="2973254"/>
                  <a:pt x="6400485" y="3025805"/>
                </a:cubicBezTo>
                <a:cubicBezTo>
                  <a:pt x="6400485" y="3078355"/>
                  <a:pt x="6357884" y="3120955"/>
                  <a:pt x="6305333" y="3120955"/>
                </a:cubicBezTo>
                <a:cubicBezTo>
                  <a:pt x="6252782" y="3120955"/>
                  <a:pt x="6210181" y="3078355"/>
                  <a:pt x="6210181" y="3025805"/>
                </a:cubicBezTo>
                <a:cubicBezTo>
                  <a:pt x="6210181" y="2973254"/>
                  <a:pt x="6252782" y="2930653"/>
                  <a:pt x="6305333" y="2930653"/>
                </a:cubicBezTo>
                <a:close/>
                <a:moveTo>
                  <a:pt x="5886664" y="2930653"/>
                </a:moveTo>
                <a:cubicBezTo>
                  <a:pt x="5939215" y="2930653"/>
                  <a:pt x="5981816" y="2973254"/>
                  <a:pt x="5981816" y="3025805"/>
                </a:cubicBezTo>
                <a:cubicBezTo>
                  <a:pt x="5981816" y="3078355"/>
                  <a:pt x="5939215" y="3120955"/>
                  <a:pt x="5886664" y="3120955"/>
                </a:cubicBezTo>
                <a:cubicBezTo>
                  <a:pt x="5834113" y="3120955"/>
                  <a:pt x="5791512" y="3078355"/>
                  <a:pt x="5791512" y="3025805"/>
                </a:cubicBezTo>
                <a:cubicBezTo>
                  <a:pt x="5791512" y="2973254"/>
                  <a:pt x="5834113" y="2930653"/>
                  <a:pt x="5886664" y="2930653"/>
                </a:cubicBezTo>
                <a:close/>
                <a:moveTo>
                  <a:pt x="5467994" y="2930653"/>
                </a:moveTo>
                <a:cubicBezTo>
                  <a:pt x="5520544" y="2930653"/>
                  <a:pt x="5563146" y="2973254"/>
                  <a:pt x="5563146" y="3025805"/>
                </a:cubicBezTo>
                <a:cubicBezTo>
                  <a:pt x="5563146" y="3078355"/>
                  <a:pt x="5520544" y="3120955"/>
                  <a:pt x="5467994" y="3120955"/>
                </a:cubicBezTo>
                <a:cubicBezTo>
                  <a:pt x="5415443" y="3120955"/>
                  <a:pt x="5372842" y="3078355"/>
                  <a:pt x="5372842" y="3025805"/>
                </a:cubicBezTo>
                <a:cubicBezTo>
                  <a:pt x="5372842" y="2973254"/>
                  <a:pt x="5415443" y="2930653"/>
                  <a:pt x="5467994" y="2930653"/>
                </a:cubicBezTo>
                <a:close/>
                <a:moveTo>
                  <a:pt x="5049325" y="2930653"/>
                </a:moveTo>
                <a:cubicBezTo>
                  <a:pt x="5101876" y="2930653"/>
                  <a:pt x="5144478" y="2973254"/>
                  <a:pt x="5144478" y="3025805"/>
                </a:cubicBezTo>
                <a:cubicBezTo>
                  <a:pt x="5144478" y="3078355"/>
                  <a:pt x="5101876" y="3120955"/>
                  <a:pt x="5049325" y="3120955"/>
                </a:cubicBezTo>
                <a:cubicBezTo>
                  <a:pt x="4996774" y="3120955"/>
                  <a:pt x="4954173" y="3078355"/>
                  <a:pt x="4954173" y="3025805"/>
                </a:cubicBezTo>
                <a:cubicBezTo>
                  <a:pt x="4954173" y="2973254"/>
                  <a:pt x="4996774" y="2930653"/>
                  <a:pt x="5049325" y="2930653"/>
                </a:cubicBezTo>
                <a:close/>
                <a:moveTo>
                  <a:pt x="4630656" y="2930653"/>
                </a:moveTo>
                <a:cubicBezTo>
                  <a:pt x="4683207" y="2930653"/>
                  <a:pt x="4725808" y="2973254"/>
                  <a:pt x="4725808" y="3025805"/>
                </a:cubicBezTo>
                <a:cubicBezTo>
                  <a:pt x="4725808" y="3078355"/>
                  <a:pt x="4683207" y="3120955"/>
                  <a:pt x="4630656" y="3120955"/>
                </a:cubicBezTo>
                <a:cubicBezTo>
                  <a:pt x="4578106" y="3120955"/>
                  <a:pt x="4535504" y="3078355"/>
                  <a:pt x="4535504" y="3025805"/>
                </a:cubicBezTo>
                <a:cubicBezTo>
                  <a:pt x="4535504" y="2973254"/>
                  <a:pt x="4578106" y="2930653"/>
                  <a:pt x="4630656" y="2930653"/>
                </a:cubicBezTo>
                <a:close/>
                <a:moveTo>
                  <a:pt x="4211987" y="2930653"/>
                </a:moveTo>
                <a:cubicBezTo>
                  <a:pt x="4264538" y="2930653"/>
                  <a:pt x="4307139" y="2973254"/>
                  <a:pt x="4307139" y="3025805"/>
                </a:cubicBezTo>
                <a:cubicBezTo>
                  <a:pt x="4307139" y="3078355"/>
                  <a:pt x="4264538" y="3120955"/>
                  <a:pt x="4211987" y="3120955"/>
                </a:cubicBezTo>
                <a:cubicBezTo>
                  <a:pt x="4159436" y="3120955"/>
                  <a:pt x="4116835" y="3078355"/>
                  <a:pt x="4116835" y="3025805"/>
                </a:cubicBezTo>
                <a:cubicBezTo>
                  <a:pt x="4116835" y="2973254"/>
                  <a:pt x="4159436" y="2930653"/>
                  <a:pt x="4211987" y="2930653"/>
                </a:cubicBezTo>
                <a:close/>
                <a:moveTo>
                  <a:pt x="3793410" y="2930653"/>
                </a:moveTo>
                <a:cubicBezTo>
                  <a:pt x="3845869" y="2930653"/>
                  <a:pt x="3888470" y="2973254"/>
                  <a:pt x="3888470" y="3025805"/>
                </a:cubicBezTo>
                <a:cubicBezTo>
                  <a:pt x="3888470" y="3078355"/>
                  <a:pt x="3845869" y="3120955"/>
                  <a:pt x="3793410" y="3120955"/>
                </a:cubicBezTo>
                <a:cubicBezTo>
                  <a:pt x="3740859" y="3120955"/>
                  <a:pt x="3698259" y="3078355"/>
                  <a:pt x="3698259" y="3025805"/>
                </a:cubicBezTo>
                <a:cubicBezTo>
                  <a:pt x="3698259" y="2973254"/>
                  <a:pt x="3740859" y="2930653"/>
                  <a:pt x="3793410" y="2930653"/>
                </a:cubicBezTo>
                <a:close/>
                <a:moveTo>
                  <a:pt x="3374734" y="2930653"/>
                </a:moveTo>
                <a:cubicBezTo>
                  <a:pt x="3427284" y="2930653"/>
                  <a:pt x="3469891" y="2973254"/>
                  <a:pt x="3469891" y="3025805"/>
                </a:cubicBezTo>
                <a:cubicBezTo>
                  <a:pt x="3469891" y="3078355"/>
                  <a:pt x="3427284" y="3120955"/>
                  <a:pt x="3374734" y="3120955"/>
                </a:cubicBezTo>
                <a:cubicBezTo>
                  <a:pt x="3322183" y="3120955"/>
                  <a:pt x="3279580" y="3078355"/>
                  <a:pt x="3279580" y="3025805"/>
                </a:cubicBezTo>
                <a:cubicBezTo>
                  <a:pt x="3279580" y="2973254"/>
                  <a:pt x="3322183" y="2930653"/>
                  <a:pt x="3374734" y="2930653"/>
                </a:cubicBezTo>
                <a:close/>
                <a:moveTo>
                  <a:pt x="2956059" y="2930653"/>
                </a:moveTo>
                <a:cubicBezTo>
                  <a:pt x="3008612" y="2930653"/>
                  <a:pt x="3051215" y="2973254"/>
                  <a:pt x="3051215" y="3025805"/>
                </a:cubicBezTo>
                <a:cubicBezTo>
                  <a:pt x="3051215" y="3078355"/>
                  <a:pt x="3008612" y="3120955"/>
                  <a:pt x="2956059" y="3120955"/>
                </a:cubicBezTo>
                <a:cubicBezTo>
                  <a:pt x="2903506" y="3120955"/>
                  <a:pt x="2860904" y="3078355"/>
                  <a:pt x="2860904" y="3025805"/>
                </a:cubicBezTo>
                <a:cubicBezTo>
                  <a:pt x="2860904" y="2973254"/>
                  <a:pt x="2903506" y="2930653"/>
                  <a:pt x="2956059" y="2930653"/>
                </a:cubicBezTo>
                <a:close/>
                <a:moveTo>
                  <a:pt x="2537380" y="2930653"/>
                </a:moveTo>
                <a:cubicBezTo>
                  <a:pt x="2589936" y="2930653"/>
                  <a:pt x="2632538" y="2973254"/>
                  <a:pt x="2632538" y="3025805"/>
                </a:cubicBezTo>
                <a:cubicBezTo>
                  <a:pt x="2632538" y="3078355"/>
                  <a:pt x="2589936" y="3120955"/>
                  <a:pt x="2537380" y="3120955"/>
                </a:cubicBezTo>
                <a:cubicBezTo>
                  <a:pt x="2484828" y="3120955"/>
                  <a:pt x="2442227" y="3078355"/>
                  <a:pt x="2442227" y="3025805"/>
                </a:cubicBezTo>
                <a:cubicBezTo>
                  <a:pt x="2442227" y="2973254"/>
                  <a:pt x="2484828" y="2930653"/>
                  <a:pt x="2537380" y="2930653"/>
                </a:cubicBezTo>
                <a:close/>
                <a:moveTo>
                  <a:pt x="2118709" y="2930653"/>
                </a:moveTo>
                <a:cubicBezTo>
                  <a:pt x="2171261" y="2930653"/>
                  <a:pt x="2213862" y="2973254"/>
                  <a:pt x="2213862" y="3025805"/>
                </a:cubicBezTo>
                <a:cubicBezTo>
                  <a:pt x="2213862" y="3078355"/>
                  <a:pt x="2171261" y="3120955"/>
                  <a:pt x="2118709" y="3120955"/>
                </a:cubicBezTo>
                <a:cubicBezTo>
                  <a:pt x="2066157" y="3120955"/>
                  <a:pt x="2023556" y="3078355"/>
                  <a:pt x="2023556" y="3025805"/>
                </a:cubicBezTo>
                <a:cubicBezTo>
                  <a:pt x="2023556" y="2973254"/>
                  <a:pt x="2066157" y="2930653"/>
                  <a:pt x="2118709" y="2930653"/>
                </a:cubicBezTo>
                <a:close/>
                <a:moveTo>
                  <a:pt x="1700033" y="2930653"/>
                </a:moveTo>
                <a:cubicBezTo>
                  <a:pt x="1752584" y="2930653"/>
                  <a:pt x="1795185" y="2973254"/>
                  <a:pt x="1795185" y="3025805"/>
                </a:cubicBezTo>
                <a:cubicBezTo>
                  <a:pt x="1795185" y="3078355"/>
                  <a:pt x="1752584" y="3120955"/>
                  <a:pt x="1700033" y="3120955"/>
                </a:cubicBezTo>
                <a:cubicBezTo>
                  <a:pt x="1647480" y="3120955"/>
                  <a:pt x="1604875" y="3078355"/>
                  <a:pt x="1604875" y="3025805"/>
                </a:cubicBezTo>
                <a:cubicBezTo>
                  <a:pt x="1604875" y="2973254"/>
                  <a:pt x="1647480" y="2930653"/>
                  <a:pt x="1700033" y="2930653"/>
                </a:cubicBezTo>
                <a:close/>
                <a:moveTo>
                  <a:pt x="1281356" y="2930653"/>
                </a:moveTo>
                <a:cubicBezTo>
                  <a:pt x="1333906" y="2930653"/>
                  <a:pt x="1376508" y="2973254"/>
                  <a:pt x="1376508" y="3025805"/>
                </a:cubicBezTo>
                <a:cubicBezTo>
                  <a:pt x="1376508" y="3078355"/>
                  <a:pt x="1333906" y="3120955"/>
                  <a:pt x="1281356" y="3120955"/>
                </a:cubicBezTo>
                <a:cubicBezTo>
                  <a:pt x="1228805" y="3120955"/>
                  <a:pt x="1186203" y="3078355"/>
                  <a:pt x="1186203" y="3025805"/>
                </a:cubicBezTo>
                <a:cubicBezTo>
                  <a:pt x="1186203" y="2973254"/>
                  <a:pt x="1228805" y="2930653"/>
                  <a:pt x="1281356" y="2930653"/>
                </a:cubicBezTo>
                <a:close/>
                <a:moveTo>
                  <a:pt x="862689" y="2930653"/>
                </a:moveTo>
                <a:cubicBezTo>
                  <a:pt x="915240" y="2930653"/>
                  <a:pt x="957840" y="2973254"/>
                  <a:pt x="957840" y="3025805"/>
                </a:cubicBezTo>
                <a:cubicBezTo>
                  <a:pt x="957840" y="3078355"/>
                  <a:pt x="915240" y="3120955"/>
                  <a:pt x="862689" y="3120955"/>
                </a:cubicBezTo>
                <a:cubicBezTo>
                  <a:pt x="810138" y="3120955"/>
                  <a:pt x="767536" y="3078355"/>
                  <a:pt x="767536" y="3025805"/>
                </a:cubicBezTo>
                <a:cubicBezTo>
                  <a:pt x="767536" y="2973254"/>
                  <a:pt x="810138" y="2930653"/>
                  <a:pt x="862689" y="2930653"/>
                </a:cubicBezTo>
                <a:close/>
                <a:moveTo>
                  <a:pt x="444021" y="2930653"/>
                </a:moveTo>
                <a:cubicBezTo>
                  <a:pt x="496572" y="2930653"/>
                  <a:pt x="539175" y="2973254"/>
                  <a:pt x="539175" y="3025805"/>
                </a:cubicBezTo>
                <a:cubicBezTo>
                  <a:pt x="539175" y="3078355"/>
                  <a:pt x="496572" y="3120955"/>
                  <a:pt x="444021" y="3120955"/>
                </a:cubicBezTo>
                <a:cubicBezTo>
                  <a:pt x="391471" y="3120955"/>
                  <a:pt x="348870" y="3078355"/>
                  <a:pt x="348870" y="3025805"/>
                </a:cubicBezTo>
                <a:cubicBezTo>
                  <a:pt x="348870" y="2973254"/>
                  <a:pt x="391471" y="2930653"/>
                  <a:pt x="444021" y="2930653"/>
                </a:cubicBezTo>
                <a:close/>
                <a:moveTo>
                  <a:pt x="25352" y="2930653"/>
                </a:moveTo>
                <a:cubicBezTo>
                  <a:pt x="77903" y="2930653"/>
                  <a:pt x="120506" y="2973254"/>
                  <a:pt x="120506" y="3025805"/>
                </a:cubicBezTo>
                <a:cubicBezTo>
                  <a:pt x="120506" y="3078355"/>
                  <a:pt x="77903" y="3120955"/>
                  <a:pt x="25352" y="3120955"/>
                </a:cubicBezTo>
                <a:lnTo>
                  <a:pt x="0" y="3115836"/>
                </a:lnTo>
                <a:lnTo>
                  <a:pt x="0" y="2935771"/>
                </a:lnTo>
                <a:close/>
                <a:moveTo>
                  <a:pt x="12166698" y="2511990"/>
                </a:moveTo>
                <a:lnTo>
                  <a:pt x="12192000" y="2517098"/>
                </a:lnTo>
                <a:lnTo>
                  <a:pt x="12192000" y="2697184"/>
                </a:lnTo>
                <a:lnTo>
                  <a:pt x="12166698" y="2702292"/>
                </a:lnTo>
                <a:cubicBezTo>
                  <a:pt x="12114147" y="2702292"/>
                  <a:pt x="12071546" y="2659691"/>
                  <a:pt x="12071546" y="2607140"/>
                </a:cubicBezTo>
                <a:cubicBezTo>
                  <a:pt x="12071546" y="2554590"/>
                  <a:pt x="12114147" y="2511990"/>
                  <a:pt x="12166698" y="2511990"/>
                </a:cubicBezTo>
                <a:close/>
                <a:moveTo>
                  <a:pt x="11748029" y="2511990"/>
                </a:moveTo>
                <a:cubicBezTo>
                  <a:pt x="11800580" y="2511990"/>
                  <a:pt x="11843181" y="2554590"/>
                  <a:pt x="11843181" y="2607140"/>
                </a:cubicBezTo>
                <a:cubicBezTo>
                  <a:pt x="11843181" y="2659691"/>
                  <a:pt x="11800580" y="2702292"/>
                  <a:pt x="11748029" y="2702292"/>
                </a:cubicBezTo>
                <a:cubicBezTo>
                  <a:pt x="11695478" y="2702292"/>
                  <a:pt x="11652877" y="2659691"/>
                  <a:pt x="11652877" y="2607140"/>
                </a:cubicBezTo>
                <a:cubicBezTo>
                  <a:pt x="11652877" y="2554590"/>
                  <a:pt x="11695478" y="2511990"/>
                  <a:pt x="11748029" y="2511990"/>
                </a:cubicBezTo>
                <a:close/>
                <a:moveTo>
                  <a:pt x="11329360" y="2511990"/>
                </a:moveTo>
                <a:cubicBezTo>
                  <a:pt x="11381911" y="2511990"/>
                  <a:pt x="11424512" y="2554590"/>
                  <a:pt x="11424512" y="2607140"/>
                </a:cubicBezTo>
                <a:cubicBezTo>
                  <a:pt x="11424512" y="2659691"/>
                  <a:pt x="11381911" y="2702292"/>
                  <a:pt x="11329360" y="2702292"/>
                </a:cubicBezTo>
                <a:cubicBezTo>
                  <a:pt x="11276809" y="2702292"/>
                  <a:pt x="11234208" y="2659691"/>
                  <a:pt x="11234208" y="2607140"/>
                </a:cubicBezTo>
                <a:cubicBezTo>
                  <a:pt x="11234208" y="2554590"/>
                  <a:pt x="11276809" y="2511990"/>
                  <a:pt x="11329360" y="2511990"/>
                </a:cubicBezTo>
                <a:close/>
                <a:moveTo>
                  <a:pt x="10910691" y="2511990"/>
                </a:moveTo>
                <a:cubicBezTo>
                  <a:pt x="10963242" y="2511990"/>
                  <a:pt x="11005843" y="2554590"/>
                  <a:pt x="11005843" y="2607140"/>
                </a:cubicBezTo>
                <a:cubicBezTo>
                  <a:pt x="11005843" y="2659691"/>
                  <a:pt x="10963242" y="2702292"/>
                  <a:pt x="10910691" y="2702292"/>
                </a:cubicBezTo>
                <a:cubicBezTo>
                  <a:pt x="10858140" y="2702292"/>
                  <a:pt x="10815539" y="2659691"/>
                  <a:pt x="10815539" y="2607140"/>
                </a:cubicBezTo>
                <a:cubicBezTo>
                  <a:pt x="10815539" y="2554590"/>
                  <a:pt x="10858140" y="2511990"/>
                  <a:pt x="10910691" y="2511990"/>
                </a:cubicBezTo>
                <a:close/>
                <a:moveTo>
                  <a:pt x="10492022" y="2511990"/>
                </a:moveTo>
                <a:cubicBezTo>
                  <a:pt x="10544573" y="2511990"/>
                  <a:pt x="10587174" y="2554590"/>
                  <a:pt x="10587174" y="2607140"/>
                </a:cubicBezTo>
                <a:cubicBezTo>
                  <a:pt x="10587174" y="2659691"/>
                  <a:pt x="10544573" y="2702292"/>
                  <a:pt x="10492022" y="2702292"/>
                </a:cubicBezTo>
                <a:cubicBezTo>
                  <a:pt x="10439471" y="2702292"/>
                  <a:pt x="10396870" y="2659691"/>
                  <a:pt x="10396870" y="2607140"/>
                </a:cubicBezTo>
                <a:cubicBezTo>
                  <a:pt x="10396870" y="2554590"/>
                  <a:pt x="10439471" y="2511990"/>
                  <a:pt x="10492022" y="2511990"/>
                </a:cubicBezTo>
                <a:close/>
                <a:moveTo>
                  <a:pt x="10073353" y="2511990"/>
                </a:moveTo>
                <a:cubicBezTo>
                  <a:pt x="10125904" y="2511990"/>
                  <a:pt x="10168505" y="2554590"/>
                  <a:pt x="10168505" y="2607140"/>
                </a:cubicBezTo>
                <a:cubicBezTo>
                  <a:pt x="10168505" y="2659691"/>
                  <a:pt x="10125904" y="2702292"/>
                  <a:pt x="10073353" y="2702292"/>
                </a:cubicBezTo>
                <a:cubicBezTo>
                  <a:pt x="10020803" y="2702292"/>
                  <a:pt x="9978201" y="2659691"/>
                  <a:pt x="9978201" y="2607140"/>
                </a:cubicBezTo>
                <a:cubicBezTo>
                  <a:pt x="9978201" y="2554590"/>
                  <a:pt x="10020803" y="2511990"/>
                  <a:pt x="10073353" y="2511990"/>
                </a:cubicBezTo>
                <a:close/>
                <a:moveTo>
                  <a:pt x="9654684" y="2511990"/>
                </a:moveTo>
                <a:cubicBezTo>
                  <a:pt x="9707235" y="2511990"/>
                  <a:pt x="9749836" y="2554590"/>
                  <a:pt x="9749836" y="2607140"/>
                </a:cubicBezTo>
                <a:cubicBezTo>
                  <a:pt x="9749836" y="2659691"/>
                  <a:pt x="9707235" y="2702292"/>
                  <a:pt x="9654684" y="2702292"/>
                </a:cubicBezTo>
                <a:cubicBezTo>
                  <a:pt x="9602134" y="2702292"/>
                  <a:pt x="9559532" y="2659691"/>
                  <a:pt x="9559532" y="2607140"/>
                </a:cubicBezTo>
                <a:cubicBezTo>
                  <a:pt x="9559532" y="2554590"/>
                  <a:pt x="9602134" y="2511990"/>
                  <a:pt x="9654684" y="2511990"/>
                </a:cubicBezTo>
                <a:close/>
                <a:moveTo>
                  <a:pt x="9236015" y="2511990"/>
                </a:moveTo>
                <a:cubicBezTo>
                  <a:pt x="9288566" y="2511990"/>
                  <a:pt x="9331167" y="2554590"/>
                  <a:pt x="9331167" y="2607140"/>
                </a:cubicBezTo>
                <a:cubicBezTo>
                  <a:pt x="9331167" y="2659691"/>
                  <a:pt x="9288566" y="2702292"/>
                  <a:pt x="9236015" y="2702292"/>
                </a:cubicBezTo>
                <a:cubicBezTo>
                  <a:pt x="9183465" y="2702292"/>
                  <a:pt x="9140863" y="2659691"/>
                  <a:pt x="9140863" y="2607140"/>
                </a:cubicBezTo>
                <a:cubicBezTo>
                  <a:pt x="9140863" y="2554590"/>
                  <a:pt x="9183465" y="2511990"/>
                  <a:pt x="9236015" y="2511990"/>
                </a:cubicBezTo>
                <a:close/>
                <a:moveTo>
                  <a:pt x="8817346" y="2511990"/>
                </a:moveTo>
                <a:cubicBezTo>
                  <a:pt x="8869897" y="2511990"/>
                  <a:pt x="8912498" y="2554590"/>
                  <a:pt x="8912498" y="2607140"/>
                </a:cubicBezTo>
                <a:cubicBezTo>
                  <a:pt x="8912498" y="2659691"/>
                  <a:pt x="8869897" y="2702292"/>
                  <a:pt x="8817346" y="2702292"/>
                </a:cubicBezTo>
                <a:cubicBezTo>
                  <a:pt x="8764796" y="2702292"/>
                  <a:pt x="8722194" y="2659691"/>
                  <a:pt x="8722194" y="2607140"/>
                </a:cubicBezTo>
                <a:cubicBezTo>
                  <a:pt x="8722194" y="2554590"/>
                  <a:pt x="8764796" y="2511990"/>
                  <a:pt x="8817346" y="2511990"/>
                </a:cubicBezTo>
                <a:close/>
                <a:moveTo>
                  <a:pt x="8398677" y="2511990"/>
                </a:moveTo>
                <a:cubicBezTo>
                  <a:pt x="8451228" y="2511990"/>
                  <a:pt x="8493829" y="2554590"/>
                  <a:pt x="8493829" y="2607140"/>
                </a:cubicBezTo>
                <a:cubicBezTo>
                  <a:pt x="8493829" y="2659691"/>
                  <a:pt x="8451228" y="2702292"/>
                  <a:pt x="8398677" y="2702292"/>
                </a:cubicBezTo>
                <a:cubicBezTo>
                  <a:pt x="8346127" y="2702292"/>
                  <a:pt x="8303526" y="2659691"/>
                  <a:pt x="8303526" y="2607140"/>
                </a:cubicBezTo>
                <a:cubicBezTo>
                  <a:pt x="8303526" y="2554590"/>
                  <a:pt x="8346127" y="2511990"/>
                  <a:pt x="8398677" y="2511990"/>
                </a:cubicBezTo>
                <a:close/>
                <a:moveTo>
                  <a:pt x="7980009" y="2511990"/>
                </a:moveTo>
                <a:cubicBezTo>
                  <a:pt x="8032559" y="2511990"/>
                  <a:pt x="8075161" y="2554590"/>
                  <a:pt x="8075161" y="2607140"/>
                </a:cubicBezTo>
                <a:cubicBezTo>
                  <a:pt x="8075161" y="2659691"/>
                  <a:pt x="8032559" y="2702292"/>
                  <a:pt x="7980009" y="2702292"/>
                </a:cubicBezTo>
                <a:cubicBezTo>
                  <a:pt x="7927458" y="2702292"/>
                  <a:pt x="7884857" y="2659691"/>
                  <a:pt x="7884857" y="2607140"/>
                </a:cubicBezTo>
                <a:cubicBezTo>
                  <a:pt x="7884857" y="2554590"/>
                  <a:pt x="7927458" y="2511990"/>
                  <a:pt x="7980009" y="2511990"/>
                </a:cubicBezTo>
                <a:close/>
                <a:moveTo>
                  <a:pt x="7561340" y="2511990"/>
                </a:moveTo>
                <a:cubicBezTo>
                  <a:pt x="7613890" y="2511990"/>
                  <a:pt x="7656492" y="2554590"/>
                  <a:pt x="7656492" y="2607140"/>
                </a:cubicBezTo>
                <a:cubicBezTo>
                  <a:pt x="7656492" y="2659691"/>
                  <a:pt x="7613890" y="2702292"/>
                  <a:pt x="7561340" y="2702292"/>
                </a:cubicBezTo>
                <a:cubicBezTo>
                  <a:pt x="7508789" y="2702292"/>
                  <a:pt x="7466188" y="2659691"/>
                  <a:pt x="7466188" y="2607140"/>
                </a:cubicBezTo>
                <a:cubicBezTo>
                  <a:pt x="7466188" y="2554590"/>
                  <a:pt x="7508789" y="2511990"/>
                  <a:pt x="7561340" y="2511990"/>
                </a:cubicBezTo>
                <a:close/>
                <a:moveTo>
                  <a:pt x="7142671" y="2511990"/>
                </a:moveTo>
                <a:cubicBezTo>
                  <a:pt x="7195221" y="2511990"/>
                  <a:pt x="7237823" y="2554590"/>
                  <a:pt x="7237823" y="2607140"/>
                </a:cubicBezTo>
                <a:cubicBezTo>
                  <a:pt x="7237823" y="2659691"/>
                  <a:pt x="7195221" y="2702292"/>
                  <a:pt x="7142671" y="2702292"/>
                </a:cubicBezTo>
                <a:cubicBezTo>
                  <a:pt x="7090120" y="2702292"/>
                  <a:pt x="7047519" y="2659691"/>
                  <a:pt x="7047519" y="2607140"/>
                </a:cubicBezTo>
                <a:cubicBezTo>
                  <a:pt x="7047519" y="2554590"/>
                  <a:pt x="7090120" y="2511990"/>
                  <a:pt x="7142671" y="2511990"/>
                </a:cubicBezTo>
                <a:close/>
                <a:moveTo>
                  <a:pt x="6724002" y="2511990"/>
                </a:moveTo>
                <a:cubicBezTo>
                  <a:pt x="6776553" y="2511990"/>
                  <a:pt x="6819154" y="2554590"/>
                  <a:pt x="6819154" y="2607140"/>
                </a:cubicBezTo>
                <a:cubicBezTo>
                  <a:pt x="6819154" y="2659691"/>
                  <a:pt x="6776553" y="2702292"/>
                  <a:pt x="6724002" y="2702292"/>
                </a:cubicBezTo>
                <a:cubicBezTo>
                  <a:pt x="6671451" y="2702292"/>
                  <a:pt x="6628850" y="2659691"/>
                  <a:pt x="6628850" y="2607140"/>
                </a:cubicBezTo>
                <a:cubicBezTo>
                  <a:pt x="6628850" y="2554590"/>
                  <a:pt x="6671451" y="2511990"/>
                  <a:pt x="6724002" y="2511990"/>
                </a:cubicBezTo>
                <a:close/>
                <a:moveTo>
                  <a:pt x="6305333" y="2511990"/>
                </a:moveTo>
                <a:cubicBezTo>
                  <a:pt x="6357884" y="2511990"/>
                  <a:pt x="6400485" y="2554590"/>
                  <a:pt x="6400485" y="2607140"/>
                </a:cubicBezTo>
                <a:cubicBezTo>
                  <a:pt x="6400485" y="2659691"/>
                  <a:pt x="6357884" y="2702292"/>
                  <a:pt x="6305333" y="2702292"/>
                </a:cubicBezTo>
                <a:cubicBezTo>
                  <a:pt x="6252782" y="2702292"/>
                  <a:pt x="6210181" y="2659691"/>
                  <a:pt x="6210181" y="2607140"/>
                </a:cubicBezTo>
                <a:cubicBezTo>
                  <a:pt x="6210181" y="2554590"/>
                  <a:pt x="6252782" y="2511990"/>
                  <a:pt x="6305333" y="2511990"/>
                </a:cubicBezTo>
                <a:close/>
                <a:moveTo>
                  <a:pt x="5886664" y="2511990"/>
                </a:moveTo>
                <a:cubicBezTo>
                  <a:pt x="5939215" y="2511990"/>
                  <a:pt x="5981816" y="2554590"/>
                  <a:pt x="5981816" y="2607140"/>
                </a:cubicBezTo>
                <a:cubicBezTo>
                  <a:pt x="5981816" y="2659691"/>
                  <a:pt x="5939215" y="2702292"/>
                  <a:pt x="5886664" y="2702292"/>
                </a:cubicBezTo>
                <a:cubicBezTo>
                  <a:pt x="5834113" y="2702292"/>
                  <a:pt x="5791512" y="2659691"/>
                  <a:pt x="5791512" y="2607140"/>
                </a:cubicBezTo>
                <a:cubicBezTo>
                  <a:pt x="5791512" y="2554590"/>
                  <a:pt x="5834113" y="2511990"/>
                  <a:pt x="5886664" y="2511990"/>
                </a:cubicBezTo>
                <a:close/>
                <a:moveTo>
                  <a:pt x="5467994" y="2511990"/>
                </a:moveTo>
                <a:cubicBezTo>
                  <a:pt x="5520544" y="2511990"/>
                  <a:pt x="5563146" y="2554590"/>
                  <a:pt x="5563146" y="2607140"/>
                </a:cubicBezTo>
                <a:cubicBezTo>
                  <a:pt x="5563146" y="2659691"/>
                  <a:pt x="5520544" y="2702292"/>
                  <a:pt x="5467994" y="2702292"/>
                </a:cubicBezTo>
                <a:cubicBezTo>
                  <a:pt x="5415443" y="2702292"/>
                  <a:pt x="5372842" y="2659691"/>
                  <a:pt x="5372842" y="2607140"/>
                </a:cubicBezTo>
                <a:cubicBezTo>
                  <a:pt x="5372842" y="2554590"/>
                  <a:pt x="5415443" y="2511990"/>
                  <a:pt x="5467994" y="2511990"/>
                </a:cubicBezTo>
                <a:close/>
                <a:moveTo>
                  <a:pt x="5049325" y="2511990"/>
                </a:moveTo>
                <a:cubicBezTo>
                  <a:pt x="5101876" y="2511990"/>
                  <a:pt x="5144478" y="2554590"/>
                  <a:pt x="5144478" y="2607140"/>
                </a:cubicBezTo>
                <a:cubicBezTo>
                  <a:pt x="5144478" y="2659691"/>
                  <a:pt x="5101876" y="2702292"/>
                  <a:pt x="5049325" y="2702292"/>
                </a:cubicBezTo>
                <a:cubicBezTo>
                  <a:pt x="4996774" y="2702292"/>
                  <a:pt x="4954173" y="2659691"/>
                  <a:pt x="4954173" y="2607140"/>
                </a:cubicBezTo>
                <a:cubicBezTo>
                  <a:pt x="4954173" y="2554590"/>
                  <a:pt x="4996774" y="2511990"/>
                  <a:pt x="5049325" y="2511990"/>
                </a:cubicBezTo>
                <a:close/>
                <a:moveTo>
                  <a:pt x="4630656" y="2511990"/>
                </a:moveTo>
                <a:cubicBezTo>
                  <a:pt x="4683207" y="2511990"/>
                  <a:pt x="4725808" y="2554590"/>
                  <a:pt x="4725808" y="2607140"/>
                </a:cubicBezTo>
                <a:cubicBezTo>
                  <a:pt x="4725808" y="2659691"/>
                  <a:pt x="4683207" y="2702292"/>
                  <a:pt x="4630656" y="2702292"/>
                </a:cubicBezTo>
                <a:cubicBezTo>
                  <a:pt x="4578106" y="2702292"/>
                  <a:pt x="4535504" y="2659691"/>
                  <a:pt x="4535504" y="2607140"/>
                </a:cubicBezTo>
                <a:cubicBezTo>
                  <a:pt x="4535504" y="2554590"/>
                  <a:pt x="4578106" y="2511990"/>
                  <a:pt x="4630656" y="2511990"/>
                </a:cubicBezTo>
                <a:close/>
                <a:moveTo>
                  <a:pt x="4211987" y="2511990"/>
                </a:moveTo>
                <a:cubicBezTo>
                  <a:pt x="4264538" y="2511990"/>
                  <a:pt x="4307139" y="2554590"/>
                  <a:pt x="4307139" y="2607140"/>
                </a:cubicBezTo>
                <a:cubicBezTo>
                  <a:pt x="4307139" y="2659691"/>
                  <a:pt x="4264538" y="2702292"/>
                  <a:pt x="4211987" y="2702292"/>
                </a:cubicBezTo>
                <a:cubicBezTo>
                  <a:pt x="4159436" y="2702292"/>
                  <a:pt x="4116835" y="2659691"/>
                  <a:pt x="4116835" y="2607140"/>
                </a:cubicBezTo>
                <a:cubicBezTo>
                  <a:pt x="4116835" y="2554590"/>
                  <a:pt x="4159436" y="2511990"/>
                  <a:pt x="4211987" y="2511990"/>
                </a:cubicBezTo>
                <a:close/>
                <a:moveTo>
                  <a:pt x="3793419" y="2511990"/>
                </a:moveTo>
                <a:cubicBezTo>
                  <a:pt x="3845869" y="2511990"/>
                  <a:pt x="3888470" y="2554590"/>
                  <a:pt x="3888470" y="2607140"/>
                </a:cubicBezTo>
                <a:cubicBezTo>
                  <a:pt x="3888470" y="2659691"/>
                  <a:pt x="3845869" y="2702292"/>
                  <a:pt x="3793419" y="2702292"/>
                </a:cubicBezTo>
                <a:cubicBezTo>
                  <a:pt x="3740868" y="2702292"/>
                  <a:pt x="3698267" y="2659691"/>
                  <a:pt x="3698267" y="2607140"/>
                </a:cubicBezTo>
                <a:cubicBezTo>
                  <a:pt x="3698267" y="2554590"/>
                  <a:pt x="3740868" y="2511990"/>
                  <a:pt x="3793419" y="2511990"/>
                </a:cubicBezTo>
                <a:close/>
                <a:moveTo>
                  <a:pt x="3374741" y="2511990"/>
                </a:moveTo>
                <a:cubicBezTo>
                  <a:pt x="3427293" y="2511990"/>
                  <a:pt x="3469899" y="2554590"/>
                  <a:pt x="3469899" y="2607140"/>
                </a:cubicBezTo>
                <a:cubicBezTo>
                  <a:pt x="3469899" y="2659691"/>
                  <a:pt x="3427293" y="2702292"/>
                  <a:pt x="3374741" y="2702292"/>
                </a:cubicBezTo>
                <a:cubicBezTo>
                  <a:pt x="3322190" y="2702292"/>
                  <a:pt x="3279589" y="2659691"/>
                  <a:pt x="3279589" y="2607140"/>
                </a:cubicBezTo>
                <a:cubicBezTo>
                  <a:pt x="3279589" y="2554590"/>
                  <a:pt x="3322190" y="2511990"/>
                  <a:pt x="3374741" y="2511990"/>
                </a:cubicBezTo>
                <a:close/>
                <a:moveTo>
                  <a:pt x="2956066" y="2511990"/>
                </a:moveTo>
                <a:cubicBezTo>
                  <a:pt x="3008619" y="2511990"/>
                  <a:pt x="3051222" y="2554590"/>
                  <a:pt x="3051222" y="2607140"/>
                </a:cubicBezTo>
                <a:cubicBezTo>
                  <a:pt x="3051222" y="2659691"/>
                  <a:pt x="3008619" y="2702292"/>
                  <a:pt x="2956066" y="2702292"/>
                </a:cubicBezTo>
                <a:cubicBezTo>
                  <a:pt x="2903513" y="2702292"/>
                  <a:pt x="2860912" y="2659691"/>
                  <a:pt x="2860912" y="2607140"/>
                </a:cubicBezTo>
                <a:cubicBezTo>
                  <a:pt x="2860912" y="2554590"/>
                  <a:pt x="2903513" y="2511990"/>
                  <a:pt x="2956066" y="2511990"/>
                </a:cubicBezTo>
                <a:close/>
                <a:moveTo>
                  <a:pt x="2537386" y="2511990"/>
                </a:moveTo>
                <a:cubicBezTo>
                  <a:pt x="2589943" y="2511990"/>
                  <a:pt x="2632545" y="2554590"/>
                  <a:pt x="2632545" y="2607140"/>
                </a:cubicBezTo>
                <a:cubicBezTo>
                  <a:pt x="2632545" y="2659691"/>
                  <a:pt x="2589943" y="2702292"/>
                  <a:pt x="2537386" y="2702292"/>
                </a:cubicBezTo>
                <a:cubicBezTo>
                  <a:pt x="2484835" y="2702292"/>
                  <a:pt x="2442233" y="2659691"/>
                  <a:pt x="2442233" y="2607140"/>
                </a:cubicBezTo>
                <a:cubicBezTo>
                  <a:pt x="2442233" y="2554590"/>
                  <a:pt x="2484835" y="2511990"/>
                  <a:pt x="2537386" y="2511990"/>
                </a:cubicBezTo>
                <a:close/>
                <a:moveTo>
                  <a:pt x="2118716" y="2511990"/>
                </a:moveTo>
                <a:cubicBezTo>
                  <a:pt x="2171267" y="2511990"/>
                  <a:pt x="2213868" y="2554590"/>
                  <a:pt x="2213868" y="2607140"/>
                </a:cubicBezTo>
                <a:cubicBezTo>
                  <a:pt x="2213868" y="2659691"/>
                  <a:pt x="2171267" y="2702292"/>
                  <a:pt x="2118716" y="2702292"/>
                </a:cubicBezTo>
                <a:cubicBezTo>
                  <a:pt x="2066164" y="2702292"/>
                  <a:pt x="2023562" y="2659691"/>
                  <a:pt x="2023562" y="2607140"/>
                </a:cubicBezTo>
                <a:cubicBezTo>
                  <a:pt x="2023562" y="2554590"/>
                  <a:pt x="2066164" y="2511990"/>
                  <a:pt x="2118716" y="2511990"/>
                </a:cubicBezTo>
                <a:close/>
                <a:moveTo>
                  <a:pt x="1700038" y="2511990"/>
                </a:moveTo>
                <a:cubicBezTo>
                  <a:pt x="1752590" y="2511990"/>
                  <a:pt x="1795191" y="2554590"/>
                  <a:pt x="1795191" y="2607140"/>
                </a:cubicBezTo>
                <a:cubicBezTo>
                  <a:pt x="1795191" y="2659691"/>
                  <a:pt x="1752590" y="2702292"/>
                  <a:pt x="1700038" y="2702292"/>
                </a:cubicBezTo>
                <a:cubicBezTo>
                  <a:pt x="1647486" y="2702292"/>
                  <a:pt x="1604881" y="2659691"/>
                  <a:pt x="1604881" y="2607140"/>
                </a:cubicBezTo>
                <a:cubicBezTo>
                  <a:pt x="1604881" y="2554590"/>
                  <a:pt x="1647486" y="2511990"/>
                  <a:pt x="1700038" y="2511990"/>
                </a:cubicBezTo>
                <a:close/>
                <a:moveTo>
                  <a:pt x="1281360" y="2511990"/>
                </a:moveTo>
                <a:cubicBezTo>
                  <a:pt x="1333911" y="2511990"/>
                  <a:pt x="1376512" y="2554590"/>
                  <a:pt x="1376512" y="2607140"/>
                </a:cubicBezTo>
                <a:cubicBezTo>
                  <a:pt x="1376512" y="2659691"/>
                  <a:pt x="1333911" y="2702292"/>
                  <a:pt x="1281360" y="2702292"/>
                </a:cubicBezTo>
                <a:cubicBezTo>
                  <a:pt x="1228810" y="2702292"/>
                  <a:pt x="1186208" y="2659691"/>
                  <a:pt x="1186208" y="2607140"/>
                </a:cubicBezTo>
                <a:cubicBezTo>
                  <a:pt x="1186208" y="2554590"/>
                  <a:pt x="1228810" y="2511990"/>
                  <a:pt x="1281360" y="2511990"/>
                </a:cubicBezTo>
                <a:close/>
                <a:moveTo>
                  <a:pt x="862694" y="2511990"/>
                </a:moveTo>
                <a:cubicBezTo>
                  <a:pt x="915244" y="2511990"/>
                  <a:pt x="957845" y="2554590"/>
                  <a:pt x="957845" y="2607140"/>
                </a:cubicBezTo>
                <a:cubicBezTo>
                  <a:pt x="957845" y="2659691"/>
                  <a:pt x="915244" y="2702292"/>
                  <a:pt x="862694" y="2702292"/>
                </a:cubicBezTo>
                <a:cubicBezTo>
                  <a:pt x="810143" y="2702292"/>
                  <a:pt x="767541" y="2659691"/>
                  <a:pt x="767541" y="2607140"/>
                </a:cubicBezTo>
                <a:cubicBezTo>
                  <a:pt x="767541" y="2554590"/>
                  <a:pt x="810143" y="2511990"/>
                  <a:pt x="862694" y="2511990"/>
                </a:cubicBezTo>
                <a:close/>
                <a:moveTo>
                  <a:pt x="444027" y="2511990"/>
                </a:moveTo>
                <a:cubicBezTo>
                  <a:pt x="496578" y="2511990"/>
                  <a:pt x="539179" y="2554590"/>
                  <a:pt x="539179" y="2607140"/>
                </a:cubicBezTo>
                <a:cubicBezTo>
                  <a:pt x="539179" y="2659691"/>
                  <a:pt x="496578" y="2702292"/>
                  <a:pt x="444027" y="2702292"/>
                </a:cubicBezTo>
                <a:cubicBezTo>
                  <a:pt x="391475" y="2702292"/>
                  <a:pt x="348875" y="2659691"/>
                  <a:pt x="348875" y="2607140"/>
                </a:cubicBezTo>
                <a:cubicBezTo>
                  <a:pt x="348875" y="2554590"/>
                  <a:pt x="391475" y="2511990"/>
                  <a:pt x="444027" y="2511990"/>
                </a:cubicBezTo>
                <a:close/>
                <a:moveTo>
                  <a:pt x="25358" y="2511990"/>
                </a:moveTo>
                <a:cubicBezTo>
                  <a:pt x="77909" y="2511990"/>
                  <a:pt x="120510" y="2554590"/>
                  <a:pt x="120510" y="2607140"/>
                </a:cubicBezTo>
                <a:cubicBezTo>
                  <a:pt x="120510" y="2659691"/>
                  <a:pt x="77909" y="2702292"/>
                  <a:pt x="25358" y="2702292"/>
                </a:cubicBezTo>
                <a:lnTo>
                  <a:pt x="0" y="2697172"/>
                </a:lnTo>
                <a:lnTo>
                  <a:pt x="0" y="2517109"/>
                </a:lnTo>
                <a:close/>
                <a:moveTo>
                  <a:pt x="12166698" y="2093322"/>
                </a:moveTo>
                <a:lnTo>
                  <a:pt x="12192000" y="2098431"/>
                </a:lnTo>
                <a:lnTo>
                  <a:pt x="12192000" y="2278521"/>
                </a:lnTo>
                <a:lnTo>
                  <a:pt x="12166698" y="2283630"/>
                </a:lnTo>
                <a:cubicBezTo>
                  <a:pt x="12114147" y="2283630"/>
                  <a:pt x="12071546" y="2241022"/>
                  <a:pt x="12071546" y="2188474"/>
                </a:cubicBezTo>
                <a:cubicBezTo>
                  <a:pt x="12071546" y="2135926"/>
                  <a:pt x="12114147" y="2093322"/>
                  <a:pt x="12166698" y="2093322"/>
                </a:cubicBezTo>
                <a:close/>
                <a:moveTo>
                  <a:pt x="11748029" y="2093322"/>
                </a:moveTo>
                <a:cubicBezTo>
                  <a:pt x="11800580" y="2093322"/>
                  <a:pt x="11843181" y="2135926"/>
                  <a:pt x="11843181" y="2188474"/>
                </a:cubicBezTo>
                <a:cubicBezTo>
                  <a:pt x="11843181" y="2241022"/>
                  <a:pt x="11800580" y="2283630"/>
                  <a:pt x="11748029" y="2283630"/>
                </a:cubicBezTo>
                <a:cubicBezTo>
                  <a:pt x="11695478" y="2283630"/>
                  <a:pt x="11652877" y="2241022"/>
                  <a:pt x="11652877" y="2188474"/>
                </a:cubicBezTo>
                <a:cubicBezTo>
                  <a:pt x="11652877" y="2135926"/>
                  <a:pt x="11695478" y="2093322"/>
                  <a:pt x="11748029" y="2093322"/>
                </a:cubicBezTo>
                <a:close/>
                <a:moveTo>
                  <a:pt x="11329360" y="2093322"/>
                </a:moveTo>
                <a:cubicBezTo>
                  <a:pt x="11381911" y="2093322"/>
                  <a:pt x="11424512" y="2135926"/>
                  <a:pt x="11424512" y="2188474"/>
                </a:cubicBezTo>
                <a:cubicBezTo>
                  <a:pt x="11424512" y="2241022"/>
                  <a:pt x="11381911" y="2283630"/>
                  <a:pt x="11329360" y="2283630"/>
                </a:cubicBezTo>
                <a:cubicBezTo>
                  <a:pt x="11276809" y="2283630"/>
                  <a:pt x="11234208" y="2241022"/>
                  <a:pt x="11234208" y="2188474"/>
                </a:cubicBezTo>
                <a:cubicBezTo>
                  <a:pt x="11234208" y="2135926"/>
                  <a:pt x="11276809" y="2093322"/>
                  <a:pt x="11329360" y="2093322"/>
                </a:cubicBezTo>
                <a:close/>
                <a:moveTo>
                  <a:pt x="10910691" y="2093322"/>
                </a:moveTo>
                <a:cubicBezTo>
                  <a:pt x="10963242" y="2093322"/>
                  <a:pt x="11005843" y="2135926"/>
                  <a:pt x="11005843" y="2188474"/>
                </a:cubicBezTo>
                <a:cubicBezTo>
                  <a:pt x="11005843" y="2241022"/>
                  <a:pt x="10963242" y="2283630"/>
                  <a:pt x="10910691" y="2283630"/>
                </a:cubicBezTo>
                <a:cubicBezTo>
                  <a:pt x="10858140" y="2283630"/>
                  <a:pt x="10815539" y="2241022"/>
                  <a:pt x="10815539" y="2188474"/>
                </a:cubicBezTo>
                <a:cubicBezTo>
                  <a:pt x="10815539" y="2135926"/>
                  <a:pt x="10858140" y="2093322"/>
                  <a:pt x="10910691" y="2093322"/>
                </a:cubicBezTo>
                <a:close/>
                <a:moveTo>
                  <a:pt x="10492022" y="2093322"/>
                </a:moveTo>
                <a:cubicBezTo>
                  <a:pt x="10544573" y="2093322"/>
                  <a:pt x="10587174" y="2135926"/>
                  <a:pt x="10587174" y="2188474"/>
                </a:cubicBezTo>
                <a:cubicBezTo>
                  <a:pt x="10587174" y="2241022"/>
                  <a:pt x="10544573" y="2283630"/>
                  <a:pt x="10492022" y="2283630"/>
                </a:cubicBezTo>
                <a:cubicBezTo>
                  <a:pt x="10439471" y="2283630"/>
                  <a:pt x="10396870" y="2241022"/>
                  <a:pt x="10396870" y="2188474"/>
                </a:cubicBezTo>
                <a:cubicBezTo>
                  <a:pt x="10396870" y="2135926"/>
                  <a:pt x="10439471" y="2093322"/>
                  <a:pt x="10492022" y="2093322"/>
                </a:cubicBezTo>
                <a:close/>
                <a:moveTo>
                  <a:pt x="10073353" y="2093322"/>
                </a:moveTo>
                <a:cubicBezTo>
                  <a:pt x="10125904" y="2093322"/>
                  <a:pt x="10168505" y="2135926"/>
                  <a:pt x="10168505" y="2188474"/>
                </a:cubicBezTo>
                <a:cubicBezTo>
                  <a:pt x="10168505" y="2241022"/>
                  <a:pt x="10125904" y="2283630"/>
                  <a:pt x="10073353" y="2283630"/>
                </a:cubicBezTo>
                <a:cubicBezTo>
                  <a:pt x="10020803" y="2283630"/>
                  <a:pt x="9978201" y="2241022"/>
                  <a:pt x="9978201" y="2188474"/>
                </a:cubicBezTo>
                <a:cubicBezTo>
                  <a:pt x="9978201" y="2135926"/>
                  <a:pt x="10020803" y="2093322"/>
                  <a:pt x="10073353" y="2093322"/>
                </a:cubicBezTo>
                <a:close/>
                <a:moveTo>
                  <a:pt x="9654684" y="2093322"/>
                </a:moveTo>
                <a:cubicBezTo>
                  <a:pt x="9707235" y="2093322"/>
                  <a:pt x="9749836" y="2135926"/>
                  <a:pt x="9749836" y="2188474"/>
                </a:cubicBezTo>
                <a:cubicBezTo>
                  <a:pt x="9749836" y="2241022"/>
                  <a:pt x="9707235" y="2283630"/>
                  <a:pt x="9654684" y="2283630"/>
                </a:cubicBezTo>
                <a:cubicBezTo>
                  <a:pt x="9602134" y="2283630"/>
                  <a:pt x="9559532" y="2241022"/>
                  <a:pt x="9559532" y="2188474"/>
                </a:cubicBezTo>
                <a:cubicBezTo>
                  <a:pt x="9559532" y="2135926"/>
                  <a:pt x="9602134" y="2093322"/>
                  <a:pt x="9654684" y="2093322"/>
                </a:cubicBezTo>
                <a:close/>
                <a:moveTo>
                  <a:pt x="9236015" y="2093322"/>
                </a:moveTo>
                <a:cubicBezTo>
                  <a:pt x="9288566" y="2093322"/>
                  <a:pt x="9331167" y="2135926"/>
                  <a:pt x="9331167" y="2188474"/>
                </a:cubicBezTo>
                <a:cubicBezTo>
                  <a:pt x="9331167" y="2241022"/>
                  <a:pt x="9288566" y="2283630"/>
                  <a:pt x="9236015" y="2283630"/>
                </a:cubicBezTo>
                <a:cubicBezTo>
                  <a:pt x="9183465" y="2283630"/>
                  <a:pt x="9140863" y="2241022"/>
                  <a:pt x="9140863" y="2188474"/>
                </a:cubicBezTo>
                <a:cubicBezTo>
                  <a:pt x="9140863" y="2135926"/>
                  <a:pt x="9183465" y="2093322"/>
                  <a:pt x="9236015" y="2093322"/>
                </a:cubicBezTo>
                <a:close/>
                <a:moveTo>
                  <a:pt x="8817346" y="2093322"/>
                </a:moveTo>
                <a:cubicBezTo>
                  <a:pt x="8869897" y="2093322"/>
                  <a:pt x="8912498" y="2135926"/>
                  <a:pt x="8912498" y="2188474"/>
                </a:cubicBezTo>
                <a:cubicBezTo>
                  <a:pt x="8912498" y="2241022"/>
                  <a:pt x="8869897" y="2283630"/>
                  <a:pt x="8817346" y="2283630"/>
                </a:cubicBezTo>
                <a:cubicBezTo>
                  <a:pt x="8764796" y="2283630"/>
                  <a:pt x="8722194" y="2241022"/>
                  <a:pt x="8722194" y="2188474"/>
                </a:cubicBezTo>
                <a:cubicBezTo>
                  <a:pt x="8722194" y="2135926"/>
                  <a:pt x="8764796" y="2093322"/>
                  <a:pt x="8817346" y="2093322"/>
                </a:cubicBezTo>
                <a:close/>
                <a:moveTo>
                  <a:pt x="8398677" y="2093322"/>
                </a:moveTo>
                <a:cubicBezTo>
                  <a:pt x="8451228" y="2093322"/>
                  <a:pt x="8493829" y="2135926"/>
                  <a:pt x="8493829" y="2188474"/>
                </a:cubicBezTo>
                <a:cubicBezTo>
                  <a:pt x="8493829" y="2241022"/>
                  <a:pt x="8451228" y="2283630"/>
                  <a:pt x="8398677" y="2283630"/>
                </a:cubicBezTo>
                <a:cubicBezTo>
                  <a:pt x="8346127" y="2283630"/>
                  <a:pt x="8303526" y="2241022"/>
                  <a:pt x="8303526" y="2188474"/>
                </a:cubicBezTo>
                <a:cubicBezTo>
                  <a:pt x="8303526" y="2135926"/>
                  <a:pt x="8346127" y="2093322"/>
                  <a:pt x="8398677" y="2093322"/>
                </a:cubicBezTo>
                <a:close/>
                <a:moveTo>
                  <a:pt x="7980009" y="2093322"/>
                </a:moveTo>
                <a:cubicBezTo>
                  <a:pt x="8032559" y="2093322"/>
                  <a:pt x="8075161" y="2135926"/>
                  <a:pt x="8075161" y="2188474"/>
                </a:cubicBezTo>
                <a:cubicBezTo>
                  <a:pt x="8075161" y="2241022"/>
                  <a:pt x="8032559" y="2283630"/>
                  <a:pt x="7980009" y="2283630"/>
                </a:cubicBezTo>
                <a:cubicBezTo>
                  <a:pt x="7927458" y="2283630"/>
                  <a:pt x="7884857" y="2241022"/>
                  <a:pt x="7884857" y="2188474"/>
                </a:cubicBezTo>
                <a:cubicBezTo>
                  <a:pt x="7884857" y="2135926"/>
                  <a:pt x="7927458" y="2093322"/>
                  <a:pt x="7980009" y="2093322"/>
                </a:cubicBezTo>
                <a:close/>
                <a:moveTo>
                  <a:pt x="7561340" y="2093322"/>
                </a:moveTo>
                <a:cubicBezTo>
                  <a:pt x="7613890" y="2093322"/>
                  <a:pt x="7656492" y="2135926"/>
                  <a:pt x="7656492" y="2188474"/>
                </a:cubicBezTo>
                <a:cubicBezTo>
                  <a:pt x="7656492" y="2241022"/>
                  <a:pt x="7613890" y="2283630"/>
                  <a:pt x="7561340" y="2283630"/>
                </a:cubicBezTo>
                <a:cubicBezTo>
                  <a:pt x="7508789" y="2283630"/>
                  <a:pt x="7466188" y="2241022"/>
                  <a:pt x="7466188" y="2188474"/>
                </a:cubicBezTo>
                <a:cubicBezTo>
                  <a:pt x="7466188" y="2135926"/>
                  <a:pt x="7508789" y="2093322"/>
                  <a:pt x="7561340" y="2093322"/>
                </a:cubicBezTo>
                <a:close/>
                <a:moveTo>
                  <a:pt x="7142671" y="2093322"/>
                </a:moveTo>
                <a:cubicBezTo>
                  <a:pt x="7195221" y="2093322"/>
                  <a:pt x="7237823" y="2135926"/>
                  <a:pt x="7237823" y="2188474"/>
                </a:cubicBezTo>
                <a:cubicBezTo>
                  <a:pt x="7237823" y="2241022"/>
                  <a:pt x="7195221" y="2283630"/>
                  <a:pt x="7142671" y="2283630"/>
                </a:cubicBezTo>
                <a:cubicBezTo>
                  <a:pt x="7090120" y="2283630"/>
                  <a:pt x="7047519" y="2241022"/>
                  <a:pt x="7047519" y="2188474"/>
                </a:cubicBezTo>
                <a:cubicBezTo>
                  <a:pt x="7047519" y="2135926"/>
                  <a:pt x="7090120" y="2093322"/>
                  <a:pt x="7142671" y="2093322"/>
                </a:cubicBezTo>
                <a:close/>
                <a:moveTo>
                  <a:pt x="6724002" y="2093322"/>
                </a:moveTo>
                <a:cubicBezTo>
                  <a:pt x="6776553" y="2093322"/>
                  <a:pt x="6819154" y="2135926"/>
                  <a:pt x="6819154" y="2188474"/>
                </a:cubicBezTo>
                <a:cubicBezTo>
                  <a:pt x="6819154" y="2241022"/>
                  <a:pt x="6776553" y="2283630"/>
                  <a:pt x="6724002" y="2283630"/>
                </a:cubicBezTo>
                <a:cubicBezTo>
                  <a:pt x="6671451" y="2283630"/>
                  <a:pt x="6628850" y="2241022"/>
                  <a:pt x="6628850" y="2188474"/>
                </a:cubicBezTo>
                <a:cubicBezTo>
                  <a:pt x="6628850" y="2135926"/>
                  <a:pt x="6671451" y="2093322"/>
                  <a:pt x="6724002" y="2093322"/>
                </a:cubicBezTo>
                <a:close/>
                <a:moveTo>
                  <a:pt x="6305333" y="2093322"/>
                </a:moveTo>
                <a:cubicBezTo>
                  <a:pt x="6357884" y="2093322"/>
                  <a:pt x="6400485" y="2135926"/>
                  <a:pt x="6400485" y="2188474"/>
                </a:cubicBezTo>
                <a:cubicBezTo>
                  <a:pt x="6400485" y="2241022"/>
                  <a:pt x="6357884" y="2283630"/>
                  <a:pt x="6305333" y="2283630"/>
                </a:cubicBezTo>
                <a:cubicBezTo>
                  <a:pt x="6252782" y="2283630"/>
                  <a:pt x="6210181" y="2241022"/>
                  <a:pt x="6210181" y="2188474"/>
                </a:cubicBezTo>
                <a:cubicBezTo>
                  <a:pt x="6210181" y="2135926"/>
                  <a:pt x="6252782" y="2093322"/>
                  <a:pt x="6305333" y="2093322"/>
                </a:cubicBezTo>
                <a:close/>
                <a:moveTo>
                  <a:pt x="5886664" y="2093322"/>
                </a:moveTo>
                <a:cubicBezTo>
                  <a:pt x="5939215" y="2093322"/>
                  <a:pt x="5981816" y="2135926"/>
                  <a:pt x="5981816" y="2188474"/>
                </a:cubicBezTo>
                <a:cubicBezTo>
                  <a:pt x="5981816" y="2241022"/>
                  <a:pt x="5939215" y="2283630"/>
                  <a:pt x="5886664" y="2283630"/>
                </a:cubicBezTo>
                <a:cubicBezTo>
                  <a:pt x="5834113" y="2283630"/>
                  <a:pt x="5791512" y="2241022"/>
                  <a:pt x="5791512" y="2188474"/>
                </a:cubicBezTo>
                <a:cubicBezTo>
                  <a:pt x="5791512" y="2135926"/>
                  <a:pt x="5834113" y="2093322"/>
                  <a:pt x="5886664" y="2093322"/>
                </a:cubicBezTo>
                <a:close/>
                <a:moveTo>
                  <a:pt x="5467994" y="2093322"/>
                </a:moveTo>
                <a:cubicBezTo>
                  <a:pt x="5520544" y="2093322"/>
                  <a:pt x="5563146" y="2135926"/>
                  <a:pt x="5563146" y="2188474"/>
                </a:cubicBezTo>
                <a:cubicBezTo>
                  <a:pt x="5563146" y="2241022"/>
                  <a:pt x="5520544" y="2283630"/>
                  <a:pt x="5467994" y="2283630"/>
                </a:cubicBezTo>
                <a:cubicBezTo>
                  <a:pt x="5415443" y="2283630"/>
                  <a:pt x="5372842" y="2241022"/>
                  <a:pt x="5372842" y="2188474"/>
                </a:cubicBezTo>
                <a:cubicBezTo>
                  <a:pt x="5372842" y="2135926"/>
                  <a:pt x="5415443" y="2093322"/>
                  <a:pt x="5467994" y="2093322"/>
                </a:cubicBezTo>
                <a:close/>
                <a:moveTo>
                  <a:pt x="5049325" y="2093322"/>
                </a:moveTo>
                <a:cubicBezTo>
                  <a:pt x="5101876" y="2093322"/>
                  <a:pt x="5144478" y="2135926"/>
                  <a:pt x="5144478" y="2188474"/>
                </a:cubicBezTo>
                <a:cubicBezTo>
                  <a:pt x="5144478" y="2241022"/>
                  <a:pt x="5101876" y="2283630"/>
                  <a:pt x="5049325" y="2283630"/>
                </a:cubicBezTo>
                <a:cubicBezTo>
                  <a:pt x="4996774" y="2283630"/>
                  <a:pt x="4954173" y="2241022"/>
                  <a:pt x="4954173" y="2188474"/>
                </a:cubicBezTo>
                <a:cubicBezTo>
                  <a:pt x="4954173" y="2135926"/>
                  <a:pt x="4996774" y="2093322"/>
                  <a:pt x="5049325" y="2093322"/>
                </a:cubicBezTo>
                <a:close/>
                <a:moveTo>
                  <a:pt x="4630656" y="2093322"/>
                </a:moveTo>
                <a:cubicBezTo>
                  <a:pt x="4683207" y="2093322"/>
                  <a:pt x="4725808" y="2135926"/>
                  <a:pt x="4725808" y="2188474"/>
                </a:cubicBezTo>
                <a:cubicBezTo>
                  <a:pt x="4725808" y="2241022"/>
                  <a:pt x="4683207" y="2283630"/>
                  <a:pt x="4630656" y="2283630"/>
                </a:cubicBezTo>
                <a:cubicBezTo>
                  <a:pt x="4578106" y="2283630"/>
                  <a:pt x="4535504" y="2241022"/>
                  <a:pt x="4535504" y="2188474"/>
                </a:cubicBezTo>
                <a:cubicBezTo>
                  <a:pt x="4535504" y="2135926"/>
                  <a:pt x="4578106" y="2093322"/>
                  <a:pt x="4630656" y="2093322"/>
                </a:cubicBezTo>
                <a:close/>
                <a:moveTo>
                  <a:pt x="4211987" y="2093322"/>
                </a:moveTo>
                <a:cubicBezTo>
                  <a:pt x="4264538" y="2093322"/>
                  <a:pt x="4307139" y="2135926"/>
                  <a:pt x="4307139" y="2188474"/>
                </a:cubicBezTo>
                <a:cubicBezTo>
                  <a:pt x="4307139" y="2241022"/>
                  <a:pt x="4264538" y="2283630"/>
                  <a:pt x="4211987" y="2283630"/>
                </a:cubicBezTo>
                <a:cubicBezTo>
                  <a:pt x="4159436" y="2283630"/>
                  <a:pt x="4116835" y="2241022"/>
                  <a:pt x="4116835" y="2188474"/>
                </a:cubicBezTo>
                <a:cubicBezTo>
                  <a:pt x="4116835" y="2135926"/>
                  <a:pt x="4159436" y="2093322"/>
                  <a:pt x="4211987" y="2093322"/>
                </a:cubicBezTo>
                <a:close/>
                <a:moveTo>
                  <a:pt x="3793428" y="2093322"/>
                </a:moveTo>
                <a:cubicBezTo>
                  <a:pt x="3845869" y="2093322"/>
                  <a:pt x="3888470" y="2135926"/>
                  <a:pt x="3888470" y="2188474"/>
                </a:cubicBezTo>
                <a:cubicBezTo>
                  <a:pt x="3888470" y="2241022"/>
                  <a:pt x="3845869" y="2283630"/>
                  <a:pt x="3793428" y="2283630"/>
                </a:cubicBezTo>
                <a:cubicBezTo>
                  <a:pt x="3740876" y="2283630"/>
                  <a:pt x="3698276" y="2241022"/>
                  <a:pt x="3698276" y="2188474"/>
                </a:cubicBezTo>
                <a:cubicBezTo>
                  <a:pt x="3698276" y="2135926"/>
                  <a:pt x="3740876" y="2093322"/>
                  <a:pt x="3793428" y="2093322"/>
                </a:cubicBezTo>
                <a:close/>
                <a:moveTo>
                  <a:pt x="3374749" y="2093322"/>
                </a:moveTo>
                <a:cubicBezTo>
                  <a:pt x="3427300" y="2093322"/>
                  <a:pt x="3469907" y="2135926"/>
                  <a:pt x="3469907" y="2188474"/>
                </a:cubicBezTo>
                <a:cubicBezTo>
                  <a:pt x="3469907" y="2241022"/>
                  <a:pt x="3427300" y="2283630"/>
                  <a:pt x="3374749" y="2283630"/>
                </a:cubicBezTo>
                <a:cubicBezTo>
                  <a:pt x="3322199" y="2283630"/>
                  <a:pt x="3279596" y="2241022"/>
                  <a:pt x="3279596" y="2188474"/>
                </a:cubicBezTo>
                <a:cubicBezTo>
                  <a:pt x="3279596" y="2135926"/>
                  <a:pt x="3322199" y="2093322"/>
                  <a:pt x="3374749" y="2093322"/>
                </a:cubicBezTo>
                <a:close/>
                <a:moveTo>
                  <a:pt x="2956073" y="2093322"/>
                </a:moveTo>
                <a:cubicBezTo>
                  <a:pt x="3008626" y="2093322"/>
                  <a:pt x="3051229" y="2135926"/>
                  <a:pt x="3051229" y="2188474"/>
                </a:cubicBezTo>
                <a:cubicBezTo>
                  <a:pt x="3051229" y="2241022"/>
                  <a:pt x="3008626" y="2283630"/>
                  <a:pt x="2956073" y="2283630"/>
                </a:cubicBezTo>
                <a:cubicBezTo>
                  <a:pt x="2903520" y="2283630"/>
                  <a:pt x="2860919" y="2241022"/>
                  <a:pt x="2860919" y="2188474"/>
                </a:cubicBezTo>
                <a:cubicBezTo>
                  <a:pt x="2860919" y="2135926"/>
                  <a:pt x="2903520" y="2093322"/>
                  <a:pt x="2956073" y="2093322"/>
                </a:cubicBezTo>
                <a:close/>
                <a:moveTo>
                  <a:pt x="2537392" y="2093322"/>
                </a:moveTo>
                <a:cubicBezTo>
                  <a:pt x="2589950" y="2093322"/>
                  <a:pt x="2632553" y="2135926"/>
                  <a:pt x="2632553" y="2188474"/>
                </a:cubicBezTo>
                <a:cubicBezTo>
                  <a:pt x="2632553" y="2241022"/>
                  <a:pt x="2589950" y="2283630"/>
                  <a:pt x="2537392" y="2283630"/>
                </a:cubicBezTo>
                <a:cubicBezTo>
                  <a:pt x="2484840" y="2283630"/>
                  <a:pt x="2442240" y="2241022"/>
                  <a:pt x="2442240" y="2188474"/>
                </a:cubicBezTo>
                <a:cubicBezTo>
                  <a:pt x="2442240" y="2135926"/>
                  <a:pt x="2484840" y="2093322"/>
                  <a:pt x="2537392" y="2093322"/>
                </a:cubicBezTo>
                <a:close/>
                <a:moveTo>
                  <a:pt x="2118722" y="2093322"/>
                </a:moveTo>
                <a:cubicBezTo>
                  <a:pt x="2171273" y="2093322"/>
                  <a:pt x="2213874" y="2135926"/>
                  <a:pt x="2213874" y="2188474"/>
                </a:cubicBezTo>
                <a:cubicBezTo>
                  <a:pt x="2213874" y="2241022"/>
                  <a:pt x="2171273" y="2283630"/>
                  <a:pt x="2118722" y="2283630"/>
                </a:cubicBezTo>
                <a:cubicBezTo>
                  <a:pt x="2066170" y="2283630"/>
                  <a:pt x="2023567" y="2241022"/>
                  <a:pt x="2023567" y="2188474"/>
                </a:cubicBezTo>
                <a:cubicBezTo>
                  <a:pt x="2023567" y="2135926"/>
                  <a:pt x="2066170" y="2093322"/>
                  <a:pt x="2118722" y="2093322"/>
                </a:cubicBezTo>
                <a:close/>
                <a:moveTo>
                  <a:pt x="1700044" y="2093322"/>
                </a:moveTo>
                <a:cubicBezTo>
                  <a:pt x="1752594" y="2093322"/>
                  <a:pt x="1795196" y="2135926"/>
                  <a:pt x="1795196" y="2188474"/>
                </a:cubicBezTo>
                <a:cubicBezTo>
                  <a:pt x="1795196" y="2241022"/>
                  <a:pt x="1752594" y="2283630"/>
                  <a:pt x="1700044" y="2283630"/>
                </a:cubicBezTo>
                <a:cubicBezTo>
                  <a:pt x="1647491" y="2283630"/>
                  <a:pt x="1604885" y="2241022"/>
                  <a:pt x="1604885" y="2188474"/>
                </a:cubicBezTo>
                <a:cubicBezTo>
                  <a:pt x="1604885" y="2135926"/>
                  <a:pt x="1647491" y="2093322"/>
                  <a:pt x="1700044" y="2093322"/>
                </a:cubicBezTo>
                <a:close/>
                <a:moveTo>
                  <a:pt x="1281365" y="2093322"/>
                </a:moveTo>
                <a:cubicBezTo>
                  <a:pt x="1333916" y="2093322"/>
                  <a:pt x="1376517" y="2135926"/>
                  <a:pt x="1376517" y="2188474"/>
                </a:cubicBezTo>
                <a:cubicBezTo>
                  <a:pt x="1376517" y="2241022"/>
                  <a:pt x="1333916" y="2283630"/>
                  <a:pt x="1281365" y="2283630"/>
                </a:cubicBezTo>
                <a:cubicBezTo>
                  <a:pt x="1228814" y="2283630"/>
                  <a:pt x="1186213" y="2241022"/>
                  <a:pt x="1186213" y="2188474"/>
                </a:cubicBezTo>
                <a:cubicBezTo>
                  <a:pt x="1186213" y="2135926"/>
                  <a:pt x="1228814" y="2093322"/>
                  <a:pt x="1281365" y="2093322"/>
                </a:cubicBezTo>
                <a:close/>
                <a:moveTo>
                  <a:pt x="862699" y="2093322"/>
                </a:moveTo>
                <a:cubicBezTo>
                  <a:pt x="915249" y="2093322"/>
                  <a:pt x="957849" y="2135926"/>
                  <a:pt x="957849" y="2188474"/>
                </a:cubicBezTo>
                <a:cubicBezTo>
                  <a:pt x="957849" y="2241022"/>
                  <a:pt x="915249" y="2283630"/>
                  <a:pt x="862699" y="2283630"/>
                </a:cubicBezTo>
                <a:cubicBezTo>
                  <a:pt x="810148" y="2283630"/>
                  <a:pt x="767546" y="2241022"/>
                  <a:pt x="767546" y="2188474"/>
                </a:cubicBezTo>
                <a:cubicBezTo>
                  <a:pt x="767546" y="2135926"/>
                  <a:pt x="810148" y="2093322"/>
                  <a:pt x="862699" y="2093322"/>
                </a:cubicBezTo>
                <a:close/>
                <a:moveTo>
                  <a:pt x="444032" y="2093322"/>
                </a:moveTo>
                <a:cubicBezTo>
                  <a:pt x="496583" y="2093322"/>
                  <a:pt x="539184" y="2135926"/>
                  <a:pt x="539184" y="2188474"/>
                </a:cubicBezTo>
                <a:cubicBezTo>
                  <a:pt x="539184" y="2241022"/>
                  <a:pt x="496583" y="2283630"/>
                  <a:pt x="444032" y="2283630"/>
                </a:cubicBezTo>
                <a:cubicBezTo>
                  <a:pt x="391480" y="2283630"/>
                  <a:pt x="348880" y="2241022"/>
                  <a:pt x="348880" y="2188474"/>
                </a:cubicBezTo>
                <a:cubicBezTo>
                  <a:pt x="348880" y="2135926"/>
                  <a:pt x="391480" y="2093322"/>
                  <a:pt x="444032" y="2093322"/>
                </a:cubicBezTo>
                <a:close/>
                <a:moveTo>
                  <a:pt x="25363" y="2093322"/>
                </a:moveTo>
                <a:cubicBezTo>
                  <a:pt x="77914" y="2093322"/>
                  <a:pt x="120515" y="2135926"/>
                  <a:pt x="120515" y="2188474"/>
                </a:cubicBezTo>
                <a:cubicBezTo>
                  <a:pt x="120515" y="2241022"/>
                  <a:pt x="77914" y="2283630"/>
                  <a:pt x="25363" y="2283630"/>
                </a:cubicBezTo>
                <a:lnTo>
                  <a:pt x="0" y="2278509"/>
                </a:lnTo>
                <a:lnTo>
                  <a:pt x="0" y="2098443"/>
                </a:lnTo>
                <a:close/>
                <a:moveTo>
                  <a:pt x="12166698" y="1674648"/>
                </a:moveTo>
                <a:lnTo>
                  <a:pt x="12192000" y="1679757"/>
                </a:lnTo>
                <a:lnTo>
                  <a:pt x="12192000" y="1859844"/>
                </a:lnTo>
                <a:lnTo>
                  <a:pt x="12166698" y="1864953"/>
                </a:lnTo>
                <a:cubicBezTo>
                  <a:pt x="12114147" y="1864953"/>
                  <a:pt x="12071546" y="1822352"/>
                  <a:pt x="12071546" y="1769800"/>
                </a:cubicBezTo>
                <a:cubicBezTo>
                  <a:pt x="12071546" y="1717250"/>
                  <a:pt x="12114147" y="1674648"/>
                  <a:pt x="12166698" y="1674648"/>
                </a:cubicBezTo>
                <a:close/>
                <a:moveTo>
                  <a:pt x="11748029" y="1674648"/>
                </a:moveTo>
                <a:cubicBezTo>
                  <a:pt x="11800580" y="1674648"/>
                  <a:pt x="11843181" y="1717250"/>
                  <a:pt x="11843181" y="1769800"/>
                </a:cubicBezTo>
                <a:cubicBezTo>
                  <a:pt x="11843181" y="1822352"/>
                  <a:pt x="11800580" y="1864953"/>
                  <a:pt x="11748029" y="1864953"/>
                </a:cubicBezTo>
                <a:cubicBezTo>
                  <a:pt x="11695478" y="1864953"/>
                  <a:pt x="11652877" y="1822352"/>
                  <a:pt x="11652877" y="1769800"/>
                </a:cubicBezTo>
                <a:cubicBezTo>
                  <a:pt x="11652877" y="1717250"/>
                  <a:pt x="11695478" y="1674648"/>
                  <a:pt x="11748029" y="1674648"/>
                </a:cubicBezTo>
                <a:close/>
                <a:moveTo>
                  <a:pt x="11329360" y="1674648"/>
                </a:moveTo>
                <a:cubicBezTo>
                  <a:pt x="11381911" y="1674648"/>
                  <a:pt x="11424512" y="1717250"/>
                  <a:pt x="11424512" y="1769800"/>
                </a:cubicBezTo>
                <a:cubicBezTo>
                  <a:pt x="11424512" y="1822352"/>
                  <a:pt x="11381911" y="1864953"/>
                  <a:pt x="11329360" y="1864953"/>
                </a:cubicBezTo>
                <a:cubicBezTo>
                  <a:pt x="11276809" y="1864953"/>
                  <a:pt x="11234208" y="1822352"/>
                  <a:pt x="11234208" y="1769800"/>
                </a:cubicBezTo>
                <a:cubicBezTo>
                  <a:pt x="11234208" y="1717250"/>
                  <a:pt x="11276809" y="1674648"/>
                  <a:pt x="11329360" y="1674648"/>
                </a:cubicBezTo>
                <a:close/>
                <a:moveTo>
                  <a:pt x="10910691" y="1674648"/>
                </a:moveTo>
                <a:cubicBezTo>
                  <a:pt x="10963242" y="1674648"/>
                  <a:pt x="11005843" y="1717250"/>
                  <a:pt x="11005843" y="1769800"/>
                </a:cubicBezTo>
                <a:cubicBezTo>
                  <a:pt x="11005843" y="1822352"/>
                  <a:pt x="10963242" y="1864953"/>
                  <a:pt x="10910691" y="1864953"/>
                </a:cubicBezTo>
                <a:cubicBezTo>
                  <a:pt x="10858140" y="1864953"/>
                  <a:pt x="10815539" y="1822352"/>
                  <a:pt x="10815539" y="1769800"/>
                </a:cubicBezTo>
                <a:cubicBezTo>
                  <a:pt x="10815539" y="1717250"/>
                  <a:pt x="10858140" y="1674648"/>
                  <a:pt x="10910691" y="1674648"/>
                </a:cubicBezTo>
                <a:close/>
                <a:moveTo>
                  <a:pt x="10492022" y="1674648"/>
                </a:moveTo>
                <a:cubicBezTo>
                  <a:pt x="10544573" y="1674648"/>
                  <a:pt x="10587174" y="1717250"/>
                  <a:pt x="10587174" y="1769800"/>
                </a:cubicBezTo>
                <a:cubicBezTo>
                  <a:pt x="10587174" y="1822352"/>
                  <a:pt x="10544573" y="1864953"/>
                  <a:pt x="10492022" y="1864953"/>
                </a:cubicBezTo>
                <a:cubicBezTo>
                  <a:pt x="10439471" y="1864953"/>
                  <a:pt x="10396870" y="1822352"/>
                  <a:pt x="10396870" y="1769800"/>
                </a:cubicBezTo>
                <a:cubicBezTo>
                  <a:pt x="10396870" y="1717250"/>
                  <a:pt x="10439471" y="1674648"/>
                  <a:pt x="10492022" y="1674648"/>
                </a:cubicBezTo>
                <a:close/>
                <a:moveTo>
                  <a:pt x="10073353" y="1674648"/>
                </a:moveTo>
                <a:cubicBezTo>
                  <a:pt x="10125904" y="1674648"/>
                  <a:pt x="10168505" y="1717250"/>
                  <a:pt x="10168505" y="1769800"/>
                </a:cubicBezTo>
                <a:cubicBezTo>
                  <a:pt x="10168505" y="1822352"/>
                  <a:pt x="10125904" y="1864953"/>
                  <a:pt x="10073353" y="1864953"/>
                </a:cubicBezTo>
                <a:cubicBezTo>
                  <a:pt x="10020803" y="1864953"/>
                  <a:pt x="9978201" y="1822352"/>
                  <a:pt x="9978201" y="1769800"/>
                </a:cubicBezTo>
                <a:cubicBezTo>
                  <a:pt x="9978201" y="1717250"/>
                  <a:pt x="10020803" y="1674648"/>
                  <a:pt x="10073353" y="1674648"/>
                </a:cubicBezTo>
                <a:close/>
                <a:moveTo>
                  <a:pt x="9654684" y="1674648"/>
                </a:moveTo>
                <a:cubicBezTo>
                  <a:pt x="9707235" y="1674648"/>
                  <a:pt x="9749836" y="1717250"/>
                  <a:pt x="9749836" y="1769800"/>
                </a:cubicBezTo>
                <a:cubicBezTo>
                  <a:pt x="9749836" y="1822352"/>
                  <a:pt x="9707235" y="1864953"/>
                  <a:pt x="9654684" y="1864953"/>
                </a:cubicBezTo>
                <a:cubicBezTo>
                  <a:pt x="9602134" y="1864953"/>
                  <a:pt x="9559532" y="1822352"/>
                  <a:pt x="9559532" y="1769800"/>
                </a:cubicBezTo>
                <a:cubicBezTo>
                  <a:pt x="9559532" y="1717250"/>
                  <a:pt x="9602134" y="1674648"/>
                  <a:pt x="9654684" y="1674648"/>
                </a:cubicBezTo>
                <a:close/>
                <a:moveTo>
                  <a:pt x="9236015" y="1674648"/>
                </a:moveTo>
                <a:cubicBezTo>
                  <a:pt x="9288566" y="1674648"/>
                  <a:pt x="9331167" y="1717250"/>
                  <a:pt x="9331167" y="1769800"/>
                </a:cubicBezTo>
                <a:cubicBezTo>
                  <a:pt x="9331167" y="1822352"/>
                  <a:pt x="9288566" y="1864953"/>
                  <a:pt x="9236015" y="1864953"/>
                </a:cubicBezTo>
                <a:cubicBezTo>
                  <a:pt x="9183465" y="1864953"/>
                  <a:pt x="9140863" y="1822352"/>
                  <a:pt x="9140863" y="1769800"/>
                </a:cubicBezTo>
                <a:cubicBezTo>
                  <a:pt x="9140863" y="1717250"/>
                  <a:pt x="9183465" y="1674648"/>
                  <a:pt x="9236015" y="1674648"/>
                </a:cubicBezTo>
                <a:close/>
                <a:moveTo>
                  <a:pt x="8817346" y="1674648"/>
                </a:moveTo>
                <a:cubicBezTo>
                  <a:pt x="8869897" y="1674648"/>
                  <a:pt x="8912498" y="1717250"/>
                  <a:pt x="8912498" y="1769800"/>
                </a:cubicBezTo>
                <a:cubicBezTo>
                  <a:pt x="8912498" y="1822352"/>
                  <a:pt x="8869897" y="1864953"/>
                  <a:pt x="8817346" y="1864953"/>
                </a:cubicBezTo>
                <a:cubicBezTo>
                  <a:pt x="8764796" y="1864953"/>
                  <a:pt x="8722194" y="1822352"/>
                  <a:pt x="8722194" y="1769800"/>
                </a:cubicBezTo>
                <a:cubicBezTo>
                  <a:pt x="8722194" y="1717250"/>
                  <a:pt x="8764796" y="1674648"/>
                  <a:pt x="8817346" y="1674648"/>
                </a:cubicBezTo>
                <a:close/>
                <a:moveTo>
                  <a:pt x="8398677" y="1674648"/>
                </a:moveTo>
                <a:cubicBezTo>
                  <a:pt x="8451228" y="1674648"/>
                  <a:pt x="8493829" y="1717250"/>
                  <a:pt x="8493829" y="1769800"/>
                </a:cubicBezTo>
                <a:cubicBezTo>
                  <a:pt x="8493829" y="1822352"/>
                  <a:pt x="8451228" y="1864953"/>
                  <a:pt x="8398677" y="1864953"/>
                </a:cubicBezTo>
                <a:cubicBezTo>
                  <a:pt x="8346127" y="1864953"/>
                  <a:pt x="8303526" y="1822352"/>
                  <a:pt x="8303526" y="1769800"/>
                </a:cubicBezTo>
                <a:cubicBezTo>
                  <a:pt x="8303526" y="1717250"/>
                  <a:pt x="8346127" y="1674648"/>
                  <a:pt x="8398677" y="1674648"/>
                </a:cubicBezTo>
                <a:close/>
                <a:moveTo>
                  <a:pt x="7980009" y="1674648"/>
                </a:moveTo>
                <a:cubicBezTo>
                  <a:pt x="8032559" y="1674648"/>
                  <a:pt x="8075161" y="1717250"/>
                  <a:pt x="8075161" y="1769800"/>
                </a:cubicBezTo>
                <a:cubicBezTo>
                  <a:pt x="8075161" y="1822352"/>
                  <a:pt x="8032559" y="1864953"/>
                  <a:pt x="7980009" y="1864953"/>
                </a:cubicBezTo>
                <a:cubicBezTo>
                  <a:pt x="7927458" y="1864953"/>
                  <a:pt x="7884857" y="1822352"/>
                  <a:pt x="7884857" y="1769800"/>
                </a:cubicBezTo>
                <a:cubicBezTo>
                  <a:pt x="7884857" y="1717250"/>
                  <a:pt x="7927458" y="1674648"/>
                  <a:pt x="7980009" y="1674648"/>
                </a:cubicBezTo>
                <a:close/>
                <a:moveTo>
                  <a:pt x="7561340" y="1674648"/>
                </a:moveTo>
                <a:cubicBezTo>
                  <a:pt x="7613890" y="1674648"/>
                  <a:pt x="7656492" y="1717250"/>
                  <a:pt x="7656492" y="1769800"/>
                </a:cubicBezTo>
                <a:cubicBezTo>
                  <a:pt x="7656492" y="1822352"/>
                  <a:pt x="7613890" y="1864953"/>
                  <a:pt x="7561340" y="1864953"/>
                </a:cubicBezTo>
                <a:cubicBezTo>
                  <a:pt x="7508789" y="1864953"/>
                  <a:pt x="7466188" y="1822352"/>
                  <a:pt x="7466188" y="1769800"/>
                </a:cubicBezTo>
                <a:cubicBezTo>
                  <a:pt x="7466188" y="1717250"/>
                  <a:pt x="7508789" y="1674648"/>
                  <a:pt x="7561340" y="1674648"/>
                </a:cubicBezTo>
                <a:close/>
                <a:moveTo>
                  <a:pt x="7142671" y="1674648"/>
                </a:moveTo>
                <a:cubicBezTo>
                  <a:pt x="7195221" y="1674648"/>
                  <a:pt x="7237823" y="1717250"/>
                  <a:pt x="7237823" y="1769800"/>
                </a:cubicBezTo>
                <a:cubicBezTo>
                  <a:pt x="7237823" y="1822352"/>
                  <a:pt x="7195221" y="1864953"/>
                  <a:pt x="7142671" y="1864953"/>
                </a:cubicBezTo>
                <a:cubicBezTo>
                  <a:pt x="7090120" y="1864953"/>
                  <a:pt x="7047519" y="1822352"/>
                  <a:pt x="7047519" y="1769800"/>
                </a:cubicBezTo>
                <a:cubicBezTo>
                  <a:pt x="7047519" y="1717250"/>
                  <a:pt x="7090120" y="1674648"/>
                  <a:pt x="7142671" y="1674648"/>
                </a:cubicBezTo>
                <a:close/>
                <a:moveTo>
                  <a:pt x="6724002" y="1674648"/>
                </a:moveTo>
                <a:cubicBezTo>
                  <a:pt x="6776553" y="1674648"/>
                  <a:pt x="6819154" y="1717250"/>
                  <a:pt x="6819154" y="1769800"/>
                </a:cubicBezTo>
                <a:cubicBezTo>
                  <a:pt x="6819154" y="1822352"/>
                  <a:pt x="6776553" y="1864953"/>
                  <a:pt x="6724002" y="1864953"/>
                </a:cubicBezTo>
                <a:cubicBezTo>
                  <a:pt x="6671451" y="1864953"/>
                  <a:pt x="6628850" y="1822352"/>
                  <a:pt x="6628850" y="1769800"/>
                </a:cubicBezTo>
                <a:cubicBezTo>
                  <a:pt x="6628850" y="1717250"/>
                  <a:pt x="6671451" y="1674648"/>
                  <a:pt x="6724002" y="1674648"/>
                </a:cubicBezTo>
                <a:close/>
                <a:moveTo>
                  <a:pt x="6305333" y="1674648"/>
                </a:moveTo>
                <a:cubicBezTo>
                  <a:pt x="6357884" y="1674648"/>
                  <a:pt x="6400485" y="1717250"/>
                  <a:pt x="6400485" y="1769800"/>
                </a:cubicBezTo>
                <a:cubicBezTo>
                  <a:pt x="6400485" y="1822352"/>
                  <a:pt x="6357884" y="1864953"/>
                  <a:pt x="6305333" y="1864953"/>
                </a:cubicBezTo>
                <a:cubicBezTo>
                  <a:pt x="6252782" y="1864953"/>
                  <a:pt x="6210181" y="1822352"/>
                  <a:pt x="6210181" y="1769800"/>
                </a:cubicBezTo>
                <a:cubicBezTo>
                  <a:pt x="6210181" y="1717250"/>
                  <a:pt x="6252782" y="1674648"/>
                  <a:pt x="6305333" y="1674648"/>
                </a:cubicBezTo>
                <a:close/>
                <a:moveTo>
                  <a:pt x="5886664" y="1674648"/>
                </a:moveTo>
                <a:cubicBezTo>
                  <a:pt x="5939215" y="1674648"/>
                  <a:pt x="5981816" y="1717250"/>
                  <a:pt x="5981816" y="1769800"/>
                </a:cubicBezTo>
                <a:cubicBezTo>
                  <a:pt x="5981816" y="1822352"/>
                  <a:pt x="5939215" y="1864953"/>
                  <a:pt x="5886664" y="1864953"/>
                </a:cubicBezTo>
                <a:cubicBezTo>
                  <a:pt x="5834113" y="1864953"/>
                  <a:pt x="5791512" y="1822352"/>
                  <a:pt x="5791512" y="1769800"/>
                </a:cubicBezTo>
                <a:cubicBezTo>
                  <a:pt x="5791512" y="1717250"/>
                  <a:pt x="5834113" y="1674648"/>
                  <a:pt x="5886664" y="1674648"/>
                </a:cubicBezTo>
                <a:close/>
                <a:moveTo>
                  <a:pt x="5467994" y="1674648"/>
                </a:moveTo>
                <a:cubicBezTo>
                  <a:pt x="5520544" y="1674648"/>
                  <a:pt x="5563146" y="1717250"/>
                  <a:pt x="5563146" y="1769800"/>
                </a:cubicBezTo>
                <a:cubicBezTo>
                  <a:pt x="5563146" y="1822352"/>
                  <a:pt x="5520544" y="1864953"/>
                  <a:pt x="5467994" y="1864953"/>
                </a:cubicBezTo>
                <a:cubicBezTo>
                  <a:pt x="5415443" y="1864953"/>
                  <a:pt x="5372842" y="1822352"/>
                  <a:pt x="5372842" y="1769800"/>
                </a:cubicBezTo>
                <a:cubicBezTo>
                  <a:pt x="5372842" y="1717250"/>
                  <a:pt x="5415443" y="1674648"/>
                  <a:pt x="5467994" y="1674648"/>
                </a:cubicBezTo>
                <a:close/>
                <a:moveTo>
                  <a:pt x="5049325" y="1674648"/>
                </a:moveTo>
                <a:cubicBezTo>
                  <a:pt x="5101876" y="1674648"/>
                  <a:pt x="5144478" y="1717250"/>
                  <a:pt x="5144478" y="1769800"/>
                </a:cubicBezTo>
                <a:cubicBezTo>
                  <a:pt x="5144478" y="1822352"/>
                  <a:pt x="5101876" y="1864953"/>
                  <a:pt x="5049325" y="1864953"/>
                </a:cubicBezTo>
                <a:cubicBezTo>
                  <a:pt x="4996774" y="1864953"/>
                  <a:pt x="4954173" y="1822352"/>
                  <a:pt x="4954173" y="1769800"/>
                </a:cubicBezTo>
                <a:cubicBezTo>
                  <a:pt x="4954173" y="1717250"/>
                  <a:pt x="4996774" y="1674648"/>
                  <a:pt x="5049325" y="1674648"/>
                </a:cubicBezTo>
                <a:close/>
                <a:moveTo>
                  <a:pt x="4630656" y="1674648"/>
                </a:moveTo>
                <a:cubicBezTo>
                  <a:pt x="4683207" y="1674648"/>
                  <a:pt x="4725808" y="1717250"/>
                  <a:pt x="4725808" y="1769800"/>
                </a:cubicBezTo>
                <a:cubicBezTo>
                  <a:pt x="4725808" y="1822352"/>
                  <a:pt x="4683207" y="1864953"/>
                  <a:pt x="4630656" y="1864953"/>
                </a:cubicBezTo>
                <a:cubicBezTo>
                  <a:pt x="4578106" y="1864953"/>
                  <a:pt x="4535504" y="1822352"/>
                  <a:pt x="4535504" y="1769800"/>
                </a:cubicBezTo>
                <a:cubicBezTo>
                  <a:pt x="4535504" y="1717250"/>
                  <a:pt x="4578106" y="1674648"/>
                  <a:pt x="4630656" y="1674648"/>
                </a:cubicBezTo>
                <a:close/>
                <a:moveTo>
                  <a:pt x="4211987" y="1674648"/>
                </a:moveTo>
                <a:cubicBezTo>
                  <a:pt x="4264538" y="1674648"/>
                  <a:pt x="4307139" y="1717250"/>
                  <a:pt x="4307139" y="1769800"/>
                </a:cubicBezTo>
                <a:cubicBezTo>
                  <a:pt x="4307139" y="1822352"/>
                  <a:pt x="4264538" y="1864953"/>
                  <a:pt x="4211987" y="1864953"/>
                </a:cubicBezTo>
                <a:cubicBezTo>
                  <a:pt x="4159436" y="1864953"/>
                  <a:pt x="4116835" y="1822352"/>
                  <a:pt x="4116835" y="1769800"/>
                </a:cubicBezTo>
                <a:cubicBezTo>
                  <a:pt x="4116835" y="1717250"/>
                  <a:pt x="4159436" y="1674648"/>
                  <a:pt x="4211987" y="1674648"/>
                </a:cubicBezTo>
                <a:close/>
                <a:moveTo>
                  <a:pt x="3793436" y="1674648"/>
                </a:moveTo>
                <a:cubicBezTo>
                  <a:pt x="3845869" y="1674648"/>
                  <a:pt x="3888470" y="1717250"/>
                  <a:pt x="3888470" y="1769800"/>
                </a:cubicBezTo>
                <a:cubicBezTo>
                  <a:pt x="3888470" y="1822352"/>
                  <a:pt x="3845869" y="1864953"/>
                  <a:pt x="3793436" y="1864953"/>
                </a:cubicBezTo>
                <a:cubicBezTo>
                  <a:pt x="3740885" y="1864953"/>
                  <a:pt x="3698284" y="1822352"/>
                  <a:pt x="3698284" y="1769800"/>
                </a:cubicBezTo>
                <a:cubicBezTo>
                  <a:pt x="3698284" y="1717250"/>
                  <a:pt x="3740885" y="1674648"/>
                  <a:pt x="3793436" y="1674648"/>
                </a:cubicBezTo>
                <a:close/>
                <a:moveTo>
                  <a:pt x="3374758" y="1674648"/>
                </a:moveTo>
                <a:cubicBezTo>
                  <a:pt x="3427308" y="1674648"/>
                  <a:pt x="3469916" y="1717250"/>
                  <a:pt x="3469916" y="1769800"/>
                </a:cubicBezTo>
                <a:cubicBezTo>
                  <a:pt x="3469916" y="1822352"/>
                  <a:pt x="3427308" y="1864953"/>
                  <a:pt x="3374758" y="1864953"/>
                </a:cubicBezTo>
                <a:cubicBezTo>
                  <a:pt x="3322205" y="1864953"/>
                  <a:pt x="3279604" y="1822352"/>
                  <a:pt x="3279604" y="1769800"/>
                </a:cubicBezTo>
                <a:cubicBezTo>
                  <a:pt x="3279604" y="1717250"/>
                  <a:pt x="3322205" y="1674648"/>
                  <a:pt x="3374758" y="1674648"/>
                </a:cubicBezTo>
                <a:close/>
                <a:moveTo>
                  <a:pt x="2956081" y="1674648"/>
                </a:moveTo>
                <a:cubicBezTo>
                  <a:pt x="3008634" y="1674648"/>
                  <a:pt x="3051237" y="1717250"/>
                  <a:pt x="3051237" y="1769800"/>
                </a:cubicBezTo>
                <a:cubicBezTo>
                  <a:pt x="3051237" y="1822352"/>
                  <a:pt x="3008634" y="1864953"/>
                  <a:pt x="2956081" y="1864953"/>
                </a:cubicBezTo>
                <a:cubicBezTo>
                  <a:pt x="2903527" y="1864953"/>
                  <a:pt x="2860924" y="1822352"/>
                  <a:pt x="2860924" y="1769800"/>
                </a:cubicBezTo>
                <a:cubicBezTo>
                  <a:pt x="2860924" y="1717250"/>
                  <a:pt x="2903527" y="1674648"/>
                  <a:pt x="2956081" y="1674648"/>
                </a:cubicBezTo>
                <a:close/>
                <a:moveTo>
                  <a:pt x="2537398" y="1674648"/>
                </a:moveTo>
                <a:cubicBezTo>
                  <a:pt x="2589956" y="1674648"/>
                  <a:pt x="2632560" y="1717250"/>
                  <a:pt x="2632560" y="1769800"/>
                </a:cubicBezTo>
                <a:cubicBezTo>
                  <a:pt x="2632560" y="1822352"/>
                  <a:pt x="2589956" y="1864953"/>
                  <a:pt x="2537398" y="1864953"/>
                </a:cubicBezTo>
                <a:cubicBezTo>
                  <a:pt x="2484846" y="1864953"/>
                  <a:pt x="2442246" y="1822352"/>
                  <a:pt x="2442246" y="1769800"/>
                </a:cubicBezTo>
                <a:cubicBezTo>
                  <a:pt x="2442246" y="1717250"/>
                  <a:pt x="2484846" y="1674648"/>
                  <a:pt x="2537398" y="1674648"/>
                </a:cubicBezTo>
                <a:close/>
                <a:moveTo>
                  <a:pt x="2118728" y="1674648"/>
                </a:moveTo>
                <a:cubicBezTo>
                  <a:pt x="2171279" y="1674648"/>
                  <a:pt x="2213881" y="1717250"/>
                  <a:pt x="2213881" y="1769800"/>
                </a:cubicBezTo>
                <a:cubicBezTo>
                  <a:pt x="2213881" y="1822352"/>
                  <a:pt x="2171279" y="1864953"/>
                  <a:pt x="2118728" y="1864953"/>
                </a:cubicBezTo>
                <a:cubicBezTo>
                  <a:pt x="2066176" y="1864953"/>
                  <a:pt x="2023573" y="1822352"/>
                  <a:pt x="2023573" y="1769800"/>
                </a:cubicBezTo>
                <a:cubicBezTo>
                  <a:pt x="2023573" y="1717250"/>
                  <a:pt x="2066176" y="1674648"/>
                  <a:pt x="2118728" y="1674648"/>
                </a:cubicBezTo>
                <a:close/>
                <a:moveTo>
                  <a:pt x="1700050" y="1674648"/>
                </a:moveTo>
                <a:cubicBezTo>
                  <a:pt x="1752600" y="1674648"/>
                  <a:pt x="1795202" y="1717250"/>
                  <a:pt x="1795202" y="1769800"/>
                </a:cubicBezTo>
                <a:cubicBezTo>
                  <a:pt x="1795202" y="1822352"/>
                  <a:pt x="1752600" y="1864953"/>
                  <a:pt x="1700050" y="1864953"/>
                </a:cubicBezTo>
                <a:cubicBezTo>
                  <a:pt x="1647495" y="1864953"/>
                  <a:pt x="1604890" y="1822352"/>
                  <a:pt x="1604890" y="1769800"/>
                </a:cubicBezTo>
                <a:cubicBezTo>
                  <a:pt x="1604890" y="1717250"/>
                  <a:pt x="1647495" y="1674648"/>
                  <a:pt x="1700050" y="1674648"/>
                </a:cubicBezTo>
                <a:close/>
                <a:moveTo>
                  <a:pt x="1281369" y="1674648"/>
                </a:moveTo>
                <a:cubicBezTo>
                  <a:pt x="1333920" y="1674648"/>
                  <a:pt x="1376522" y="1717250"/>
                  <a:pt x="1376522" y="1769800"/>
                </a:cubicBezTo>
                <a:cubicBezTo>
                  <a:pt x="1376522" y="1822352"/>
                  <a:pt x="1333920" y="1864953"/>
                  <a:pt x="1281369" y="1864953"/>
                </a:cubicBezTo>
                <a:cubicBezTo>
                  <a:pt x="1228819" y="1864953"/>
                  <a:pt x="1186218" y="1822352"/>
                  <a:pt x="1186218" y="1769800"/>
                </a:cubicBezTo>
                <a:cubicBezTo>
                  <a:pt x="1186218" y="1717250"/>
                  <a:pt x="1228819" y="1674648"/>
                  <a:pt x="1281369" y="1674648"/>
                </a:cubicBezTo>
                <a:close/>
                <a:moveTo>
                  <a:pt x="862703" y="1674648"/>
                </a:moveTo>
                <a:cubicBezTo>
                  <a:pt x="915254" y="1674648"/>
                  <a:pt x="957854" y="1717250"/>
                  <a:pt x="957854" y="1769800"/>
                </a:cubicBezTo>
                <a:cubicBezTo>
                  <a:pt x="957854" y="1822352"/>
                  <a:pt x="915254" y="1864953"/>
                  <a:pt x="862703" y="1864953"/>
                </a:cubicBezTo>
                <a:cubicBezTo>
                  <a:pt x="810153" y="1864953"/>
                  <a:pt x="767551" y="1822352"/>
                  <a:pt x="767551" y="1769800"/>
                </a:cubicBezTo>
                <a:cubicBezTo>
                  <a:pt x="767551" y="1717250"/>
                  <a:pt x="810153" y="1674648"/>
                  <a:pt x="862703" y="1674648"/>
                </a:cubicBezTo>
                <a:close/>
                <a:moveTo>
                  <a:pt x="444037" y="1674648"/>
                </a:moveTo>
                <a:cubicBezTo>
                  <a:pt x="496587" y="1674648"/>
                  <a:pt x="539190" y="1717250"/>
                  <a:pt x="539190" y="1769800"/>
                </a:cubicBezTo>
                <a:cubicBezTo>
                  <a:pt x="539190" y="1822352"/>
                  <a:pt x="496587" y="1864953"/>
                  <a:pt x="444037" y="1864953"/>
                </a:cubicBezTo>
                <a:cubicBezTo>
                  <a:pt x="391485" y="1864953"/>
                  <a:pt x="348885" y="1822352"/>
                  <a:pt x="348885" y="1769800"/>
                </a:cubicBezTo>
                <a:cubicBezTo>
                  <a:pt x="348885" y="1717250"/>
                  <a:pt x="391485" y="1674648"/>
                  <a:pt x="444037" y="1674648"/>
                </a:cubicBezTo>
                <a:close/>
                <a:moveTo>
                  <a:pt x="25368" y="1674648"/>
                </a:moveTo>
                <a:cubicBezTo>
                  <a:pt x="77918" y="1674648"/>
                  <a:pt x="120521" y="1717250"/>
                  <a:pt x="120521" y="1769800"/>
                </a:cubicBezTo>
                <a:cubicBezTo>
                  <a:pt x="120521" y="1822352"/>
                  <a:pt x="77918" y="1864953"/>
                  <a:pt x="25368" y="1864953"/>
                </a:cubicBezTo>
                <a:lnTo>
                  <a:pt x="0" y="1859831"/>
                </a:lnTo>
                <a:lnTo>
                  <a:pt x="0" y="1679770"/>
                </a:lnTo>
                <a:close/>
                <a:moveTo>
                  <a:pt x="12166698" y="1256004"/>
                </a:moveTo>
                <a:lnTo>
                  <a:pt x="12192000" y="1261113"/>
                </a:lnTo>
                <a:lnTo>
                  <a:pt x="12192000" y="1441198"/>
                </a:lnTo>
                <a:lnTo>
                  <a:pt x="12166698" y="1446306"/>
                </a:lnTo>
                <a:cubicBezTo>
                  <a:pt x="12114147" y="1446306"/>
                  <a:pt x="12071546" y="1403704"/>
                  <a:pt x="12071546" y="1351155"/>
                </a:cubicBezTo>
                <a:cubicBezTo>
                  <a:pt x="12071546" y="1298605"/>
                  <a:pt x="12114147" y="1256004"/>
                  <a:pt x="12166698" y="1256004"/>
                </a:cubicBezTo>
                <a:close/>
                <a:moveTo>
                  <a:pt x="11748029" y="1256004"/>
                </a:moveTo>
                <a:cubicBezTo>
                  <a:pt x="11800580" y="1256004"/>
                  <a:pt x="11843181" y="1298605"/>
                  <a:pt x="11843181" y="1351155"/>
                </a:cubicBezTo>
                <a:cubicBezTo>
                  <a:pt x="11843181" y="1403704"/>
                  <a:pt x="11800580" y="1446306"/>
                  <a:pt x="11748029" y="1446306"/>
                </a:cubicBezTo>
                <a:cubicBezTo>
                  <a:pt x="11695478" y="1446306"/>
                  <a:pt x="11652877" y="1403704"/>
                  <a:pt x="11652877" y="1351155"/>
                </a:cubicBezTo>
                <a:cubicBezTo>
                  <a:pt x="11652877" y="1298605"/>
                  <a:pt x="11695478" y="1256004"/>
                  <a:pt x="11748029" y="1256004"/>
                </a:cubicBezTo>
                <a:close/>
                <a:moveTo>
                  <a:pt x="11329360" y="1256004"/>
                </a:moveTo>
                <a:cubicBezTo>
                  <a:pt x="11381911" y="1256004"/>
                  <a:pt x="11424512" y="1298605"/>
                  <a:pt x="11424512" y="1351155"/>
                </a:cubicBezTo>
                <a:cubicBezTo>
                  <a:pt x="11424512" y="1403704"/>
                  <a:pt x="11381911" y="1446306"/>
                  <a:pt x="11329360" y="1446306"/>
                </a:cubicBezTo>
                <a:cubicBezTo>
                  <a:pt x="11276809" y="1446306"/>
                  <a:pt x="11234208" y="1403704"/>
                  <a:pt x="11234208" y="1351155"/>
                </a:cubicBezTo>
                <a:cubicBezTo>
                  <a:pt x="11234208" y="1298605"/>
                  <a:pt x="11276809" y="1256004"/>
                  <a:pt x="11329360" y="1256004"/>
                </a:cubicBezTo>
                <a:close/>
                <a:moveTo>
                  <a:pt x="10910691" y="1256004"/>
                </a:moveTo>
                <a:cubicBezTo>
                  <a:pt x="10963242" y="1256004"/>
                  <a:pt x="11005843" y="1298605"/>
                  <a:pt x="11005843" y="1351155"/>
                </a:cubicBezTo>
                <a:cubicBezTo>
                  <a:pt x="11005843" y="1403704"/>
                  <a:pt x="10963242" y="1446306"/>
                  <a:pt x="10910691" y="1446306"/>
                </a:cubicBezTo>
                <a:cubicBezTo>
                  <a:pt x="10858140" y="1446306"/>
                  <a:pt x="10815539" y="1403704"/>
                  <a:pt x="10815539" y="1351155"/>
                </a:cubicBezTo>
                <a:cubicBezTo>
                  <a:pt x="10815539" y="1298605"/>
                  <a:pt x="10858140" y="1256004"/>
                  <a:pt x="10910691" y="1256004"/>
                </a:cubicBezTo>
                <a:close/>
                <a:moveTo>
                  <a:pt x="10492022" y="1256004"/>
                </a:moveTo>
                <a:cubicBezTo>
                  <a:pt x="10544573" y="1256004"/>
                  <a:pt x="10587174" y="1298605"/>
                  <a:pt x="10587174" y="1351155"/>
                </a:cubicBezTo>
                <a:cubicBezTo>
                  <a:pt x="10587174" y="1403704"/>
                  <a:pt x="10544573" y="1446306"/>
                  <a:pt x="10492022" y="1446306"/>
                </a:cubicBezTo>
                <a:cubicBezTo>
                  <a:pt x="10439471" y="1446306"/>
                  <a:pt x="10396870" y="1403704"/>
                  <a:pt x="10396870" y="1351155"/>
                </a:cubicBezTo>
                <a:cubicBezTo>
                  <a:pt x="10396870" y="1298605"/>
                  <a:pt x="10439471" y="1256004"/>
                  <a:pt x="10492022" y="1256004"/>
                </a:cubicBezTo>
                <a:close/>
                <a:moveTo>
                  <a:pt x="10073353" y="1256004"/>
                </a:moveTo>
                <a:cubicBezTo>
                  <a:pt x="10125904" y="1256004"/>
                  <a:pt x="10168505" y="1298605"/>
                  <a:pt x="10168505" y="1351155"/>
                </a:cubicBezTo>
                <a:cubicBezTo>
                  <a:pt x="10168505" y="1403704"/>
                  <a:pt x="10125904" y="1446306"/>
                  <a:pt x="10073353" y="1446306"/>
                </a:cubicBezTo>
                <a:cubicBezTo>
                  <a:pt x="10020803" y="1446306"/>
                  <a:pt x="9978201" y="1403704"/>
                  <a:pt x="9978201" y="1351155"/>
                </a:cubicBezTo>
                <a:cubicBezTo>
                  <a:pt x="9978201" y="1298605"/>
                  <a:pt x="10020803" y="1256004"/>
                  <a:pt x="10073353" y="1256004"/>
                </a:cubicBezTo>
                <a:close/>
                <a:moveTo>
                  <a:pt x="9654684" y="1256004"/>
                </a:moveTo>
                <a:cubicBezTo>
                  <a:pt x="9707235" y="1256004"/>
                  <a:pt x="9749836" y="1298605"/>
                  <a:pt x="9749836" y="1351155"/>
                </a:cubicBezTo>
                <a:cubicBezTo>
                  <a:pt x="9749836" y="1403704"/>
                  <a:pt x="9707235" y="1446306"/>
                  <a:pt x="9654684" y="1446306"/>
                </a:cubicBezTo>
                <a:cubicBezTo>
                  <a:pt x="9602134" y="1446306"/>
                  <a:pt x="9559532" y="1403704"/>
                  <a:pt x="9559532" y="1351155"/>
                </a:cubicBezTo>
                <a:cubicBezTo>
                  <a:pt x="9559532" y="1298605"/>
                  <a:pt x="9602134" y="1256004"/>
                  <a:pt x="9654684" y="1256004"/>
                </a:cubicBezTo>
                <a:close/>
                <a:moveTo>
                  <a:pt x="9236015" y="1256004"/>
                </a:moveTo>
                <a:cubicBezTo>
                  <a:pt x="9288566" y="1256004"/>
                  <a:pt x="9331167" y="1298605"/>
                  <a:pt x="9331167" y="1351155"/>
                </a:cubicBezTo>
                <a:cubicBezTo>
                  <a:pt x="9331167" y="1403704"/>
                  <a:pt x="9288566" y="1446306"/>
                  <a:pt x="9236015" y="1446306"/>
                </a:cubicBezTo>
                <a:cubicBezTo>
                  <a:pt x="9183465" y="1446306"/>
                  <a:pt x="9140863" y="1403704"/>
                  <a:pt x="9140863" y="1351155"/>
                </a:cubicBezTo>
                <a:cubicBezTo>
                  <a:pt x="9140863" y="1298605"/>
                  <a:pt x="9183465" y="1256004"/>
                  <a:pt x="9236015" y="1256004"/>
                </a:cubicBezTo>
                <a:close/>
                <a:moveTo>
                  <a:pt x="8817346" y="1256004"/>
                </a:moveTo>
                <a:cubicBezTo>
                  <a:pt x="8869897" y="1256004"/>
                  <a:pt x="8912498" y="1298605"/>
                  <a:pt x="8912498" y="1351155"/>
                </a:cubicBezTo>
                <a:cubicBezTo>
                  <a:pt x="8912498" y="1403704"/>
                  <a:pt x="8869897" y="1446306"/>
                  <a:pt x="8817346" y="1446306"/>
                </a:cubicBezTo>
                <a:cubicBezTo>
                  <a:pt x="8764796" y="1446306"/>
                  <a:pt x="8722194" y="1403704"/>
                  <a:pt x="8722194" y="1351155"/>
                </a:cubicBezTo>
                <a:cubicBezTo>
                  <a:pt x="8722194" y="1298605"/>
                  <a:pt x="8764796" y="1256004"/>
                  <a:pt x="8817346" y="1256004"/>
                </a:cubicBezTo>
                <a:close/>
                <a:moveTo>
                  <a:pt x="8398677" y="1256004"/>
                </a:moveTo>
                <a:cubicBezTo>
                  <a:pt x="8451228" y="1256004"/>
                  <a:pt x="8493829" y="1298605"/>
                  <a:pt x="8493829" y="1351155"/>
                </a:cubicBezTo>
                <a:cubicBezTo>
                  <a:pt x="8493829" y="1403704"/>
                  <a:pt x="8451228" y="1446306"/>
                  <a:pt x="8398677" y="1446306"/>
                </a:cubicBezTo>
                <a:cubicBezTo>
                  <a:pt x="8346127" y="1446306"/>
                  <a:pt x="8303526" y="1403704"/>
                  <a:pt x="8303526" y="1351155"/>
                </a:cubicBezTo>
                <a:cubicBezTo>
                  <a:pt x="8303526" y="1298605"/>
                  <a:pt x="8346127" y="1256004"/>
                  <a:pt x="8398677" y="1256004"/>
                </a:cubicBezTo>
                <a:close/>
                <a:moveTo>
                  <a:pt x="7980009" y="1256004"/>
                </a:moveTo>
                <a:cubicBezTo>
                  <a:pt x="8032559" y="1256004"/>
                  <a:pt x="8075161" y="1298605"/>
                  <a:pt x="8075161" y="1351155"/>
                </a:cubicBezTo>
                <a:cubicBezTo>
                  <a:pt x="8075161" y="1403704"/>
                  <a:pt x="8032559" y="1446306"/>
                  <a:pt x="7980009" y="1446306"/>
                </a:cubicBezTo>
                <a:cubicBezTo>
                  <a:pt x="7927458" y="1446306"/>
                  <a:pt x="7884857" y="1403704"/>
                  <a:pt x="7884857" y="1351155"/>
                </a:cubicBezTo>
                <a:cubicBezTo>
                  <a:pt x="7884857" y="1298605"/>
                  <a:pt x="7927458" y="1256004"/>
                  <a:pt x="7980009" y="1256004"/>
                </a:cubicBezTo>
                <a:close/>
                <a:moveTo>
                  <a:pt x="7561340" y="1256004"/>
                </a:moveTo>
                <a:cubicBezTo>
                  <a:pt x="7613890" y="1256004"/>
                  <a:pt x="7656492" y="1298605"/>
                  <a:pt x="7656492" y="1351155"/>
                </a:cubicBezTo>
                <a:cubicBezTo>
                  <a:pt x="7656492" y="1403704"/>
                  <a:pt x="7613890" y="1446306"/>
                  <a:pt x="7561340" y="1446306"/>
                </a:cubicBezTo>
                <a:cubicBezTo>
                  <a:pt x="7508789" y="1446306"/>
                  <a:pt x="7466188" y="1403704"/>
                  <a:pt x="7466188" y="1351155"/>
                </a:cubicBezTo>
                <a:cubicBezTo>
                  <a:pt x="7466188" y="1298605"/>
                  <a:pt x="7508789" y="1256004"/>
                  <a:pt x="7561340" y="1256004"/>
                </a:cubicBezTo>
                <a:close/>
                <a:moveTo>
                  <a:pt x="7142671" y="1256004"/>
                </a:moveTo>
                <a:cubicBezTo>
                  <a:pt x="7195221" y="1256004"/>
                  <a:pt x="7237823" y="1298605"/>
                  <a:pt x="7237823" y="1351155"/>
                </a:cubicBezTo>
                <a:cubicBezTo>
                  <a:pt x="7237823" y="1403704"/>
                  <a:pt x="7195221" y="1446306"/>
                  <a:pt x="7142671" y="1446306"/>
                </a:cubicBezTo>
                <a:cubicBezTo>
                  <a:pt x="7090120" y="1446306"/>
                  <a:pt x="7047519" y="1403704"/>
                  <a:pt x="7047519" y="1351155"/>
                </a:cubicBezTo>
                <a:cubicBezTo>
                  <a:pt x="7047519" y="1298605"/>
                  <a:pt x="7090120" y="1256004"/>
                  <a:pt x="7142671" y="1256004"/>
                </a:cubicBezTo>
                <a:close/>
                <a:moveTo>
                  <a:pt x="6724002" y="1256004"/>
                </a:moveTo>
                <a:cubicBezTo>
                  <a:pt x="6776553" y="1256004"/>
                  <a:pt x="6819154" y="1298605"/>
                  <a:pt x="6819154" y="1351155"/>
                </a:cubicBezTo>
                <a:cubicBezTo>
                  <a:pt x="6819154" y="1403704"/>
                  <a:pt x="6776553" y="1446306"/>
                  <a:pt x="6724002" y="1446306"/>
                </a:cubicBezTo>
                <a:cubicBezTo>
                  <a:pt x="6671451" y="1446306"/>
                  <a:pt x="6628850" y="1403704"/>
                  <a:pt x="6628850" y="1351155"/>
                </a:cubicBezTo>
                <a:cubicBezTo>
                  <a:pt x="6628850" y="1298605"/>
                  <a:pt x="6671451" y="1256004"/>
                  <a:pt x="6724002" y="1256004"/>
                </a:cubicBezTo>
                <a:close/>
                <a:moveTo>
                  <a:pt x="6305333" y="1256004"/>
                </a:moveTo>
                <a:cubicBezTo>
                  <a:pt x="6357884" y="1256004"/>
                  <a:pt x="6400485" y="1298605"/>
                  <a:pt x="6400485" y="1351155"/>
                </a:cubicBezTo>
                <a:cubicBezTo>
                  <a:pt x="6400485" y="1403704"/>
                  <a:pt x="6357884" y="1446306"/>
                  <a:pt x="6305333" y="1446306"/>
                </a:cubicBezTo>
                <a:cubicBezTo>
                  <a:pt x="6252782" y="1446306"/>
                  <a:pt x="6210181" y="1403704"/>
                  <a:pt x="6210181" y="1351155"/>
                </a:cubicBezTo>
                <a:cubicBezTo>
                  <a:pt x="6210181" y="1298605"/>
                  <a:pt x="6252782" y="1256004"/>
                  <a:pt x="6305333" y="1256004"/>
                </a:cubicBezTo>
                <a:close/>
                <a:moveTo>
                  <a:pt x="5886664" y="1256004"/>
                </a:moveTo>
                <a:cubicBezTo>
                  <a:pt x="5939215" y="1256004"/>
                  <a:pt x="5981816" y="1298605"/>
                  <a:pt x="5981816" y="1351155"/>
                </a:cubicBezTo>
                <a:cubicBezTo>
                  <a:pt x="5981816" y="1403704"/>
                  <a:pt x="5939215" y="1446306"/>
                  <a:pt x="5886664" y="1446306"/>
                </a:cubicBezTo>
                <a:cubicBezTo>
                  <a:pt x="5834113" y="1446306"/>
                  <a:pt x="5791512" y="1403704"/>
                  <a:pt x="5791512" y="1351155"/>
                </a:cubicBezTo>
                <a:cubicBezTo>
                  <a:pt x="5791512" y="1298605"/>
                  <a:pt x="5834113" y="1256004"/>
                  <a:pt x="5886664" y="1256004"/>
                </a:cubicBezTo>
                <a:close/>
                <a:moveTo>
                  <a:pt x="5467994" y="1256004"/>
                </a:moveTo>
                <a:cubicBezTo>
                  <a:pt x="5520544" y="1256004"/>
                  <a:pt x="5563146" y="1298605"/>
                  <a:pt x="5563146" y="1351155"/>
                </a:cubicBezTo>
                <a:cubicBezTo>
                  <a:pt x="5563146" y="1403704"/>
                  <a:pt x="5520544" y="1446306"/>
                  <a:pt x="5467994" y="1446306"/>
                </a:cubicBezTo>
                <a:cubicBezTo>
                  <a:pt x="5415443" y="1446306"/>
                  <a:pt x="5372842" y="1403704"/>
                  <a:pt x="5372842" y="1351155"/>
                </a:cubicBezTo>
                <a:cubicBezTo>
                  <a:pt x="5372842" y="1298605"/>
                  <a:pt x="5415443" y="1256004"/>
                  <a:pt x="5467994" y="1256004"/>
                </a:cubicBezTo>
                <a:close/>
                <a:moveTo>
                  <a:pt x="5049325" y="1256004"/>
                </a:moveTo>
                <a:cubicBezTo>
                  <a:pt x="5101876" y="1256004"/>
                  <a:pt x="5144478" y="1298605"/>
                  <a:pt x="5144478" y="1351155"/>
                </a:cubicBezTo>
                <a:cubicBezTo>
                  <a:pt x="5144478" y="1403704"/>
                  <a:pt x="5101876" y="1446306"/>
                  <a:pt x="5049325" y="1446306"/>
                </a:cubicBezTo>
                <a:cubicBezTo>
                  <a:pt x="4996774" y="1446306"/>
                  <a:pt x="4954173" y="1403704"/>
                  <a:pt x="4954173" y="1351155"/>
                </a:cubicBezTo>
                <a:cubicBezTo>
                  <a:pt x="4954173" y="1298605"/>
                  <a:pt x="4996774" y="1256004"/>
                  <a:pt x="5049325" y="1256004"/>
                </a:cubicBezTo>
                <a:close/>
                <a:moveTo>
                  <a:pt x="4630656" y="1256004"/>
                </a:moveTo>
                <a:cubicBezTo>
                  <a:pt x="4683207" y="1256004"/>
                  <a:pt x="4725808" y="1298605"/>
                  <a:pt x="4725808" y="1351155"/>
                </a:cubicBezTo>
                <a:cubicBezTo>
                  <a:pt x="4725808" y="1403704"/>
                  <a:pt x="4683207" y="1446306"/>
                  <a:pt x="4630656" y="1446306"/>
                </a:cubicBezTo>
                <a:cubicBezTo>
                  <a:pt x="4578106" y="1446306"/>
                  <a:pt x="4535504" y="1403704"/>
                  <a:pt x="4535504" y="1351155"/>
                </a:cubicBezTo>
                <a:cubicBezTo>
                  <a:pt x="4535504" y="1298605"/>
                  <a:pt x="4578106" y="1256004"/>
                  <a:pt x="4630656" y="1256004"/>
                </a:cubicBezTo>
                <a:close/>
                <a:moveTo>
                  <a:pt x="4211987" y="1256004"/>
                </a:moveTo>
                <a:cubicBezTo>
                  <a:pt x="4264538" y="1256004"/>
                  <a:pt x="4307139" y="1298605"/>
                  <a:pt x="4307139" y="1351155"/>
                </a:cubicBezTo>
                <a:cubicBezTo>
                  <a:pt x="4307139" y="1403704"/>
                  <a:pt x="4264538" y="1446306"/>
                  <a:pt x="4211987" y="1446306"/>
                </a:cubicBezTo>
                <a:cubicBezTo>
                  <a:pt x="4159436" y="1446306"/>
                  <a:pt x="4116835" y="1403704"/>
                  <a:pt x="4116835" y="1351155"/>
                </a:cubicBezTo>
                <a:cubicBezTo>
                  <a:pt x="4116835" y="1298605"/>
                  <a:pt x="4159436" y="1256004"/>
                  <a:pt x="4211987" y="1256004"/>
                </a:cubicBezTo>
                <a:close/>
                <a:moveTo>
                  <a:pt x="3793444" y="1256004"/>
                </a:moveTo>
                <a:cubicBezTo>
                  <a:pt x="3845869" y="1256004"/>
                  <a:pt x="3888470" y="1298605"/>
                  <a:pt x="3888470" y="1351155"/>
                </a:cubicBezTo>
                <a:cubicBezTo>
                  <a:pt x="3888470" y="1403704"/>
                  <a:pt x="3845869" y="1446306"/>
                  <a:pt x="3793444" y="1446306"/>
                </a:cubicBezTo>
                <a:cubicBezTo>
                  <a:pt x="3740894" y="1446306"/>
                  <a:pt x="3698292" y="1403704"/>
                  <a:pt x="3698292" y="1351155"/>
                </a:cubicBezTo>
                <a:cubicBezTo>
                  <a:pt x="3698292" y="1298605"/>
                  <a:pt x="3740894" y="1256004"/>
                  <a:pt x="3793444" y="1256004"/>
                </a:cubicBezTo>
                <a:close/>
                <a:moveTo>
                  <a:pt x="3374764" y="1256004"/>
                </a:moveTo>
                <a:cubicBezTo>
                  <a:pt x="3427315" y="1256004"/>
                  <a:pt x="3469924" y="1298605"/>
                  <a:pt x="3469924" y="1351155"/>
                </a:cubicBezTo>
                <a:cubicBezTo>
                  <a:pt x="3469924" y="1403704"/>
                  <a:pt x="3427315" y="1446306"/>
                  <a:pt x="3374764" y="1446306"/>
                </a:cubicBezTo>
                <a:cubicBezTo>
                  <a:pt x="3322214" y="1446306"/>
                  <a:pt x="3279613" y="1403704"/>
                  <a:pt x="3279613" y="1351155"/>
                </a:cubicBezTo>
                <a:cubicBezTo>
                  <a:pt x="3279613" y="1298605"/>
                  <a:pt x="3322214" y="1256004"/>
                  <a:pt x="3374764" y="1256004"/>
                </a:cubicBezTo>
                <a:close/>
                <a:moveTo>
                  <a:pt x="2956087" y="1256004"/>
                </a:moveTo>
                <a:cubicBezTo>
                  <a:pt x="3008641" y="1256004"/>
                  <a:pt x="3051244" y="1298605"/>
                  <a:pt x="3051244" y="1351155"/>
                </a:cubicBezTo>
                <a:cubicBezTo>
                  <a:pt x="3051244" y="1403704"/>
                  <a:pt x="3008641" y="1446306"/>
                  <a:pt x="2956087" y="1446306"/>
                </a:cubicBezTo>
                <a:cubicBezTo>
                  <a:pt x="2903534" y="1446306"/>
                  <a:pt x="2860932" y="1403704"/>
                  <a:pt x="2860932" y="1351155"/>
                </a:cubicBezTo>
                <a:cubicBezTo>
                  <a:pt x="2860932" y="1298605"/>
                  <a:pt x="2903534" y="1256004"/>
                  <a:pt x="2956087" y="1256004"/>
                </a:cubicBezTo>
                <a:close/>
                <a:moveTo>
                  <a:pt x="2537405" y="1256004"/>
                </a:moveTo>
                <a:cubicBezTo>
                  <a:pt x="2589962" y="1256004"/>
                  <a:pt x="2632567" y="1298605"/>
                  <a:pt x="2632567" y="1351155"/>
                </a:cubicBezTo>
                <a:cubicBezTo>
                  <a:pt x="2632567" y="1403704"/>
                  <a:pt x="2589962" y="1446306"/>
                  <a:pt x="2537405" y="1446306"/>
                </a:cubicBezTo>
                <a:cubicBezTo>
                  <a:pt x="2484854" y="1446306"/>
                  <a:pt x="2442252" y="1403704"/>
                  <a:pt x="2442252" y="1351155"/>
                </a:cubicBezTo>
                <a:cubicBezTo>
                  <a:pt x="2442252" y="1298605"/>
                  <a:pt x="2484854" y="1256004"/>
                  <a:pt x="2537405" y="1256004"/>
                </a:cubicBezTo>
                <a:close/>
                <a:moveTo>
                  <a:pt x="2118734" y="1256004"/>
                </a:moveTo>
                <a:cubicBezTo>
                  <a:pt x="2171286" y="1256004"/>
                  <a:pt x="2213887" y="1298605"/>
                  <a:pt x="2213887" y="1351155"/>
                </a:cubicBezTo>
                <a:cubicBezTo>
                  <a:pt x="2213887" y="1403704"/>
                  <a:pt x="2171286" y="1446306"/>
                  <a:pt x="2118734" y="1446306"/>
                </a:cubicBezTo>
                <a:cubicBezTo>
                  <a:pt x="2066182" y="1446306"/>
                  <a:pt x="2023581" y="1403704"/>
                  <a:pt x="2023581" y="1351155"/>
                </a:cubicBezTo>
                <a:cubicBezTo>
                  <a:pt x="2023581" y="1298605"/>
                  <a:pt x="2066182" y="1256004"/>
                  <a:pt x="2118734" y="1256004"/>
                </a:cubicBezTo>
                <a:close/>
                <a:moveTo>
                  <a:pt x="1700054" y="1256004"/>
                </a:moveTo>
                <a:cubicBezTo>
                  <a:pt x="1752605" y="1256004"/>
                  <a:pt x="1795208" y="1298605"/>
                  <a:pt x="1795208" y="1351155"/>
                </a:cubicBezTo>
                <a:cubicBezTo>
                  <a:pt x="1795208" y="1403704"/>
                  <a:pt x="1752605" y="1446306"/>
                  <a:pt x="1700054" y="1446306"/>
                </a:cubicBezTo>
                <a:cubicBezTo>
                  <a:pt x="1647500" y="1446306"/>
                  <a:pt x="1604895" y="1403704"/>
                  <a:pt x="1604895" y="1351155"/>
                </a:cubicBezTo>
                <a:cubicBezTo>
                  <a:pt x="1604895" y="1298605"/>
                  <a:pt x="1647500" y="1256004"/>
                  <a:pt x="1700054" y="1256004"/>
                </a:cubicBezTo>
                <a:close/>
                <a:moveTo>
                  <a:pt x="1281373" y="1256004"/>
                </a:moveTo>
                <a:cubicBezTo>
                  <a:pt x="1333925" y="1256004"/>
                  <a:pt x="1376527" y="1298605"/>
                  <a:pt x="1376527" y="1351155"/>
                </a:cubicBezTo>
                <a:cubicBezTo>
                  <a:pt x="1376527" y="1403704"/>
                  <a:pt x="1333925" y="1446306"/>
                  <a:pt x="1281373" y="1446306"/>
                </a:cubicBezTo>
                <a:cubicBezTo>
                  <a:pt x="1228824" y="1446306"/>
                  <a:pt x="1186223" y="1403704"/>
                  <a:pt x="1186223" y="1351155"/>
                </a:cubicBezTo>
                <a:cubicBezTo>
                  <a:pt x="1186223" y="1298605"/>
                  <a:pt x="1228824" y="1256004"/>
                  <a:pt x="1281373" y="1256004"/>
                </a:cubicBezTo>
                <a:close/>
                <a:moveTo>
                  <a:pt x="862708" y="1256004"/>
                </a:moveTo>
                <a:cubicBezTo>
                  <a:pt x="915259" y="1256004"/>
                  <a:pt x="957859" y="1298605"/>
                  <a:pt x="957859" y="1351155"/>
                </a:cubicBezTo>
                <a:cubicBezTo>
                  <a:pt x="957859" y="1403704"/>
                  <a:pt x="915259" y="1446306"/>
                  <a:pt x="862708" y="1446306"/>
                </a:cubicBezTo>
                <a:cubicBezTo>
                  <a:pt x="810157" y="1446306"/>
                  <a:pt x="767556" y="1403704"/>
                  <a:pt x="767556" y="1351155"/>
                </a:cubicBezTo>
                <a:cubicBezTo>
                  <a:pt x="767556" y="1298605"/>
                  <a:pt x="810157" y="1256004"/>
                  <a:pt x="862708" y="1256004"/>
                </a:cubicBezTo>
                <a:close/>
                <a:moveTo>
                  <a:pt x="444042" y="1256004"/>
                </a:moveTo>
                <a:cubicBezTo>
                  <a:pt x="496592" y="1256004"/>
                  <a:pt x="539195" y="1298605"/>
                  <a:pt x="539195" y="1351155"/>
                </a:cubicBezTo>
                <a:cubicBezTo>
                  <a:pt x="539195" y="1403704"/>
                  <a:pt x="496592" y="1446306"/>
                  <a:pt x="444042" y="1446306"/>
                </a:cubicBezTo>
                <a:cubicBezTo>
                  <a:pt x="391491" y="1446306"/>
                  <a:pt x="348889" y="1403704"/>
                  <a:pt x="348889" y="1351155"/>
                </a:cubicBezTo>
                <a:cubicBezTo>
                  <a:pt x="348889" y="1298605"/>
                  <a:pt x="391491" y="1256004"/>
                  <a:pt x="444042" y="1256004"/>
                </a:cubicBezTo>
                <a:close/>
                <a:moveTo>
                  <a:pt x="25373" y="1256004"/>
                </a:moveTo>
                <a:cubicBezTo>
                  <a:pt x="77923" y="1256004"/>
                  <a:pt x="120526" y="1298605"/>
                  <a:pt x="120526" y="1351155"/>
                </a:cubicBezTo>
                <a:cubicBezTo>
                  <a:pt x="120526" y="1403704"/>
                  <a:pt x="77923" y="1446306"/>
                  <a:pt x="25373" y="1446306"/>
                </a:cubicBezTo>
                <a:lnTo>
                  <a:pt x="0" y="1441184"/>
                </a:lnTo>
                <a:lnTo>
                  <a:pt x="0" y="1261127"/>
                </a:lnTo>
                <a:close/>
                <a:moveTo>
                  <a:pt x="12166698" y="837337"/>
                </a:moveTo>
                <a:lnTo>
                  <a:pt x="12192000" y="842445"/>
                </a:lnTo>
                <a:lnTo>
                  <a:pt x="12192000" y="1022530"/>
                </a:lnTo>
                <a:lnTo>
                  <a:pt x="12166698" y="1027638"/>
                </a:lnTo>
                <a:cubicBezTo>
                  <a:pt x="12114147" y="1027638"/>
                  <a:pt x="12071546" y="985038"/>
                  <a:pt x="12071546" y="932489"/>
                </a:cubicBezTo>
                <a:cubicBezTo>
                  <a:pt x="12071546" y="879938"/>
                  <a:pt x="12114147" y="837337"/>
                  <a:pt x="12166698" y="837337"/>
                </a:cubicBezTo>
                <a:close/>
                <a:moveTo>
                  <a:pt x="11748029" y="837337"/>
                </a:moveTo>
                <a:cubicBezTo>
                  <a:pt x="11800580" y="837337"/>
                  <a:pt x="11843181" y="879938"/>
                  <a:pt x="11843181" y="932489"/>
                </a:cubicBezTo>
                <a:cubicBezTo>
                  <a:pt x="11843181" y="985038"/>
                  <a:pt x="11800580" y="1027638"/>
                  <a:pt x="11748029" y="1027638"/>
                </a:cubicBezTo>
                <a:cubicBezTo>
                  <a:pt x="11695478" y="1027638"/>
                  <a:pt x="11652877" y="985038"/>
                  <a:pt x="11652877" y="932489"/>
                </a:cubicBezTo>
                <a:cubicBezTo>
                  <a:pt x="11652877" y="879938"/>
                  <a:pt x="11695478" y="837337"/>
                  <a:pt x="11748029" y="837337"/>
                </a:cubicBezTo>
                <a:close/>
                <a:moveTo>
                  <a:pt x="11329360" y="837337"/>
                </a:moveTo>
                <a:cubicBezTo>
                  <a:pt x="11381911" y="837337"/>
                  <a:pt x="11424512" y="879938"/>
                  <a:pt x="11424512" y="932489"/>
                </a:cubicBezTo>
                <a:cubicBezTo>
                  <a:pt x="11424512" y="985038"/>
                  <a:pt x="11381911" y="1027638"/>
                  <a:pt x="11329360" y="1027638"/>
                </a:cubicBezTo>
                <a:cubicBezTo>
                  <a:pt x="11276809" y="1027638"/>
                  <a:pt x="11234208" y="985038"/>
                  <a:pt x="11234208" y="932489"/>
                </a:cubicBezTo>
                <a:cubicBezTo>
                  <a:pt x="11234208" y="879938"/>
                  <a:pt x="11276809" y="837337"/>
                  <a:pt x="11329360" y="837337"/>
                </a:cubicBezTo>
                <a:close/>
                <a:moveTo>
                  <a:pt x="10910691" y="837337"/>
                </a:moveTo>
                <a:cubicBezTo>
                  <a:pt x="10963242" y="837337"/>
                  <a:pt x="11005843" y="879938"/>
                  <a:pt x="11005843" y="932489"/>
                </a:cubicBezTo>
                <a:cubicBezTo>
                  <a:pt x="11005843" y="985038"/>
                  <a:pt x="10963242" y="1027638"/>
                  <a:pt x="10910691" y="1027638"/>
                </a:cubicBezTo>
                <a:cubicBezTo>
                  <a:pt x="10858140" y="1027638"/>
                  <a:pt x="10815539" y="985038"/>
                  <a:pt x="10815539" y="932489"/>
                </a:cubicBezTo>
                <a:cubicBezTo>
                  <a:pt x="10815539" y="879938"/>
                  <a:pt x="10858140" y="837337"/>
                  <a:pt x="10910691" y="837337"/>
                </a:cubicBezTo>
                <a:close/>
                <a:moveTo>
                  <a:pt x="10492022" y="837337"/>
                </a:moveTo>
                <a:cubicBezTo>
                  <a:pt x="10544573" y="837337"/>
                  <a:pt x="10587174" y="879938"/>
                  <a:pt x="10587174" y="932489"/>
                </a:cubicBezTo>
                <a:cubicBezTo>
                  <a:pt x="10587174" y="985038"/>
                  <a:pt x="10544573" y="1027638"/>
                  <a:pt x="10492022" y="1027638"/>
                </a:cubicBezTo>
                <a:cubicBezTo>
                  <a:pt x="10439471" y="1027638"/>
                  <a:pt x="10396870" y="985038"/>
                  <a:pt x="10396870" y="932489"/>
                </a:cubicBezTo>
                <a:cubicBezTo>
                  <a:pt x="10396870" y="879938"/>
                  <a:pt x="10439471" y="837337"/>
                  <a:pt x="10492022" y="837337"/>
                </a:cubicBezTo>
                <a:close/>
                <a:moveTo>
                  <a:pt x="10073353" y="837337"/>
                </a:moveTo>
                <a:cubicBezTo>
                  <a:pt x="10125904" y="837337"/>
                  <a:pt x="10168505" y="879938"/>
                  <a:pt x="10168505" y="932489"/>
                </a:cubicBezTo>
                <a:cubicBezTo>
                  <a:pt x="10168505" y="985038"/>
                  <a:pt x="10125904" y="1027638"/>
                  <a:pt x="10073353" y="1027638"/>
                </a:cubicBezTo>
                <a:cubicBezTo>
                  <a:pt x="10020803" y="1027638"/>
                  <a:pt x="9978201" y="985038"/>
                  <a:pt x="9978201" y="932489"/>
                </a:cubicBezTo>
                <a:cubicBezTo>
                  <a:pt x="9978201" y="879938"/>
                  <a:pt x="10020803" y="837337"/>
                  <a:pt x="10073353" y="837337"/>
                </a:cubicBezTo>
                <a:close/>
                <a:moveTo>
                  <a:pt x="9654684" y="837337"/>
                </a:moveTo>
                <a:cubicBezTo>
                  <a:pt x="9707235" y="837337"/>
                  <a:pt x="9749836" y="879938"/>
                  <a:pt x="9749836" y="932489"/>
                </a:cubicBezTo>
                <a:cubicBezTo>
                  <a:pt x="9749836" y="985038"/>
                  <a:pt x="9707235" y="1027638"/>
                  <a:pt x="9654684" y="1027638"/>
                </a:cubicBezTo>
                <a:cubicBezTo>
                  <a:pt x="9602134" y="1027638"/>
                  <a:pt x="9559532" y="985038"/>
                  <a:pt x="9559532" y="932489"/>
                </a:cubicBezTo>
                <a:cubicBezTo>
                  <a:pt x="9559532" y="879938"/>
                  <a:pt x="9602134" y="837337"/>
                  <a:pt x="9654684" y="837337"/>
                </a:cubicBezTo>
                <a:close/>
                <a:moveTo>
                  <a:pt x="9236015" y="837337"/>
                </a:moveTo>
                <a:cubicBezTo>
                  <a:pt x="9288566" y="837337"/>
                  <a:pt x="9331167" y="879938"/>
                  <a:pt x="9331167" y="932489"/>
                </a:cubicBezTo>
                <a:cubicBezTo>
                  <a:pt x="9331167" y="985038"/>
                  <a:pt x="9288566" y="1027638"/>
                  <a:pt x="9236015" y="1027638"/>
                </a:cubicBezTo>
                <a:cubicBezTo>
                  <a:pt x="9183465" y="1027638"/>
                  <a:pt x="9140863" y="985038"/>
                  <a:pt x="9140863" y="932489"/>
                </a:cubicBezTo>
                <a:cubicBezTo>
                  <a:pt x="9140863" y="879938"/>
                  <a:pt x="9183465" y="837337"/>
                  <a:pt x="9236015" y="837337"/>
                </a:cubicBezTo>
                <a:close/>
                <a:moveTo>
                  <a:pt x="8817346" y="837337"/>
                </a:moveTo>
                <a:cubicBezTo>
                  <a:pt x="8869897" y="837337"/>
                  <a:pt x="8912498" y="879938"/>
                  <a:pt x="8912498" y="932489"/>
                </a:cubicBezTo>
                <a:cubicBezTo>
                  <a:pt x="8912498" y="985038"/>
                  <a:pt x="8869897" y="1027638"/>
                  <a:pt x="8817346" y="1027638"/>
                </a:cubicBezTo>
                <a:cubicBezTo>
                  <a:pt x="8764796" y="1027638"/>
                  <a:pt x="8722194" y="985038"/>
                  <a:pt x="8722194" y="932489"/>
                </a:cubicBezTo>
                <a:cubicBezTo>
                  <a:pt x="8722194" y="879938"/>
                  <a:pt x="8764796" y="837337"/>
                  <a:pt x="8817346" y="837337"/>
                </a:cubicBezTo>
                <a:close/>
                <a:moveTo>
                  <a:pt x="8398677" y="837337"/>
                </a:moveTo>
                <a:cubicBezTo>
                  <a:pt x="8451228" y="837337"/>
                  <a:pt x="8493829" y="879938"/>
                  <a:pt x="8493829" y="932489"/>
                </a:cubicBezTo>
                <a:cubicBezTo>
                  <a:pt x="8493829" y="985038"/>
                  <a:pt x="8451228" y="1027638"/>
                  <a:pt x="8398677" y="1027638"/>
                </a:cubicBezTo>
                <a:cubicBezTo>
                  <a:pt x="8346127" y="1027638"/>
                  <a:pt x="8303526" y="985038"/>
                  <a:pt x="8303526" y="932489"/>
                </a:cubicBezTo>
                <a:cubicBezTo>
                  <a:pt x="8303526" y="879938"/>
                  <a:pt x="8346127" y="837337"/>
                  <a:pt x="8398677" y="837337"/>
                </a:cubicBezTo>
                <a:close/>
                <a:moveTo>
                  <a:pt x="7980009" y="837337"/>
                </a:moveTo>
                <a:cubicBezTo>
                  <a:pt x="8032559" y="837337"/>
                  <a:pt x="8075161" y="879938"/>
                  <a:pt x="8075161" y="932489"/>
                </a:cubicBezTo>
                <a:cubicBezTo>
                  <a:pt x="8075161" y="985038"/>
                  <a:pt x="8032559" y="1027638"/>
                  <a:pt x="7980009" y="1027638"/>
                </a:cubicBezTo>
                <a:cubicBezTo>
                  <a:pt x="7927458" y="1027638"/>
                  <a:pt x="7884857" y="985038"/>
                  <a:pt x="7884857" y="932489"/>
                </a:cubicBezTo>
                <a:cubicBezTo>
                  <a:pt x="7884857" y="879938"/>
                  <a:pt x="7927458" y="837337"/>
                  <a:pt x="7980009" y="837337"/>
                </a:cubicBezTo>
                <a:close/>
                <a:moveTo>
                  <a:pt x="7561340" y="837337"/>
                </a:moveTo>
                <a:cubicBezTo>
                  <a:pt x="7613890" y="837337"/>
                  <a:pt x="7656492" y="879938"/>
                  <a:pt x="7656492" y="932489"/>
                </a:cubicBezTo>
                <a:cubicBezTo>
                  <a:pt x="7656492" y="985038"/>
                  <a:pt x="7613890" y="1027638"/>
                  <a:pt x="7561340" y="1027638"/>
                </a:cubicBezTo>
                <a:cubicBezTo>
                  <a:pt x="7508789" y="1027638"/>
                  <a:pt x="7466188" y="985038"/>
                  <a:pt x="7466188" y="932489"/>
                </a:cubicBezTo>
                <a:cubicBezTo>
                  <a:pt x="7466188" y="879938"/>
                  <a:pt x="7508789" y="837337"/>
                  <a:pt x="7561340" y="837337"/>
                </a:cubicBezTo>
                <a:close/>
                <a:moveTo>
                  <a:pt x="7142671" y="837337"/>
                </a:moveTo>
                <a:cubicBezTo>
                  <a:pt x="7195221" y="837337"/>
                  <a:pt x="7237823" y="879938"/>
                  <a:pt x="7237823" y="932489"/>
                </a:cubicBezTo>
                <a:cubicBezTo>
                  <a:pt x="7237823" y="985038"/>
                  <a:pt x="7195221" y="1027638"/>
                  <a:pt x="7142671" y="1027638"/>
                </a:cubicBezTo>
                <a:cubicBezTo>
                  <a:pt x="7090120" y="1027638"/>
                  <a:pt x="7047519" y="985038"/>
                  <a:pt x="7047519" y="932489"/>
                </a:cubicBezTo>
                <a:cubicBezTo>
                  <a:pt x="7047519" y="879938"/>
                  <a:pt x="7090120" y="837337"/>
                  <a:pt x="7142671" y="837337"/>
                </a:cubicBezTo>
                <a:close/>
                <a:moveTo>
                  <a:pt x="6724002" y="837337"/>
                </a:moveTo>
                <a:cubicBezTo>
                  <a:pt x="6776553" y="837337"/>
                  <a:pt x="6819154" y="879938"/>
                  <a:pt x="6819154" y="932489"/>
                </a:cubicBezTo>
                <a:cubicBezTo>
                  <a:pt x="6819154" y="985038"/>
                  <a:pt x="6776553" y="1027638"/>
                  <a:pt x="6724002" y="1027638"/>
                </a:cubicBezTo>
                <a:cubicBezTo>
                  <a:pt x="6671451" y="1027638"/>
                  <a:pt x="6628850" y="985038"/>
                  <a:pt x="6628850" y="932489"/>
                </a:cubicBezTo>
                <a:cubicBezTo>
                  <a:pt x="6628850" y="879938"/>
                  <a:pt x="6671451" y="837337"/>
                  <a:pt x="6724002" y="837337"/>
                </a:cubicBezTo>
                <a:close/>
                <a:moveTo>
                  <a:pt x="6305333" y="837337"/>
                </a:moveTo>
                <a:cubicBezTo>
                  <a:pt x="6357884" y="837337"/>
                  <a:pt x="6400485" y="879938"/>
                  <a:pt x="6400485" y="932489"/>
                </a:cubicBezTo>
                <a:cubicBezTo>
                  <a:pt x="6400485" y="985038"/>
                  <a:pt x="6357884" y="1027638"/>
                  <a:pt x="6305333" y="1027638"/>
                </a:cubicBezTo>
                <a:cubicBezTo>
                  <a:pt x="6252782" y="1027638"/>
                  <a:pt x="6210181" y="985038"/>
                  <a:pt x="6210181" y="932489"/>
                </a:cubicBezTo>
                <a:cubicBezTo>
                  <a:pt x="6210181" y="879938"/>
                  <a:pt x="6252782" y="837337"/>
                  <a:pt x="6305333" y="837337"/>
                </a:cubicBezTo>
                <a:close/>
                <a:moveTo>
                  <a:pt x="5886664" y="837337"/>
                </a:moveTo>
                <a:cubicBezTo>
                  <a:pt x="5939215" y="837337"/>
                  <a:pt x="5981816" y="879938"/>
                  <a:pt x="5981816" y="932489"/>
                </a:cubicBezTo>
                <a:cubicBezTo>
                  <a:pt x="5981816" y="985038"/>
                  <a:pt x="5939215" y="1027638"/>
                  <a:pt x="5886664" y="1027638"/>
                </a:cubicBezTo>
                <a:cubicBezTo>
                  <a:pt x="5834113" y="1027638"/>
                  <a:pt x="5791512" y="985038"/>
                  <a:pt x="5791512" y="932489"/>
                </a:cubicBezTo>
                <a:cubicBezTo>
                  <a:pt x="5791512" y="879938"/>
                  <a:pt x="5834113" y="837337"/>
                  <a:pt x="5886664" y="837337"/>
                </a:cubicBezTo>
                <a:close/>
                <a:moveTo>
                  <a:pt x="5467994" y="837337"/>
                </a:moveTo>
                <a:cubicBezTo>
                  <a:pt x="5520544" y="837337"/>
                  <a:pt x="5563146" y="879938"/>
                  <a:pt x="5563146" y="932489"/>
                </a:cubicBezTo>
                <a:cubicBezTo>
                  <a:pt x="5563146" y="985038"/>
                  <a:pt x="5520544" y="1027638"/>
                  <a:pt x="5467994" y="1027638"/>
                </a:cubicBezTo>
                <a:cubicBezTo>
                  <a:pt x="5415443" y="1027638"/>
                  <a:pt x="5372842" y="985038"/>
                  <a:pt x="5372842" y="932489"/>
                </a:cubicBezTo>
                <a:cubicBezTo>
                  <a:pt x="5372842" y="879938"/>
                  <a:pt x="5415443" y="837337"/>
                  <a:pt x="5467994" y="837337"/>
                </a:cubicBezTo>
                <a:close/>
                <a:moveTo>
                  <a:pt x="5049325" y="837337"/>
                </a:moveTo>
                <a:cubicBezTo>
                  <a:pt x="5101876" y="837337"/>
                  <a:pt x="5144478" y="879938"/>
                  <a:pt x="5144478" y="932489"/>
                </a:cubicBezTo>
                <a:cubicBezTo>
                  <a:pt x="5144478" y="985038"/>
                  <a:pt x="5101876" y="1027638"/>
                  <a:pt x="5049325" y="1027638"/>
                </a:cubicBezTo>
                <a:cubicBezTo>
                  <a:pt x="4996774" y="1027638"/>
                  <a:pt x="4954173" y="985038"/>
                  <a:pt x="4954173" y="932489"/>
                </a:cubicBezTo>
                <a:cubicBezTo>
                  <a:pt x="4954173" y="879938"/>
                  <a:pt x="4996774" y="837337"/>
                  <a:pt x="5049325" y="837337"/>
                </a:cubicBezTo>
                <a:close/>
                <a:moveTo>
                  <a:pt x="4630656" y="837337"/>
                </a:moveTo>
                <a:cubicBezTo>
                  <a:pt x="4683207" y="837337"/>
                  <a:pt x="4725808" y="879938"/>
                  <a:pt x="4725808" y="932489"/>
                </a:cubicBezTo>
                <a:cubicBezTo>
                  <a:pt x="4725808" y="985038"/>
                  <a:pt x="4683207" y="1027638"/>
                  <a:pt x="4630656" y="1027638"/>
                </a:cubicBezTo>
                <a:cubicBezTo>
                  <a:pt x="4578106" y="1027638"/>
                  <a:pt x="4535504" y="985038"/>
                  <a:pt x="4535504" y="932489"/>
                </a:cubicBezTo>
                <a:cubicBezTo>
                  <a:pt x="4535504" y="879938"/>
                  <a:pt x="4578106" y="837337"/>
                  <a:pt x="4630656" y="837337"/>
                </a:cubicBezTo>
                <a:close/>
                <a:moveTo>
                  <a:pt x="4211987" y="837337"/>
                </a:moveTo>
                <a:cubicBezTo>
                  <a:pt x="4264538" y="837337"/>
                  <a:pt x="4307139" y="879938"/>
                  <a:pt x="4307139" y="932489"/>
                </a:cubicBezTo>
                <a:cubicBezTo>
                  <a:pt x="4307139" y="985038"/>
                  <a:pt x="4264538" y="1027638"/>
                  <a:pt x="4211987" y="1027638"/>
                </a:cubicBezTo>
                <a:cubicBezTo>
                  <a:pt x="4159436" y="1027638"/>
                  <a:pt x="4116835" y="985038"/>
                  <a:pt x="4116835" y="932489"/>
                </a:cubicBezTo>
                <a:cubicBezTo>
                  <a:pt x="4116835" y="879938"/>
                  <a:pt x="4159436" y="837337"/>
                  <a:pt x="4211987" y="837337"/>
                </a:cubicBezTo>
                <a:close/>
                <a:moveTo>
                  <a:pt x="3793453" y="837337"/>
                </a:moveTo>
                <a:cubicBezTo>
                  <a:pt x="3845869" y="837337"/>
                  <a:pt x="3888470" y="879938"/>
                  <a:pt x="3888470" y="932489"/>
                </a:cubicBezTo>
                <a:cubicBezTo>
                  <a:pt x="3888470" y="985038"/>
                  <a:pt x="3845869" y="1027638"/>
                  <a:pt x="3793453" y="1027638"/>
                </a:cubicBezTo>
                <a:cubicBezTo>
                  <a:pt x="3740902" y="1027638"/>
                  <a:pt x="3698302" y="985038"/>
                  <a:pt x="3698302" y="932489"/>
                </a:cubicBezTo>
                <a:cubicBezTo>
                  <a:pt x="3698302" y="879938"/>
                  <a:pt x="3740902" y="837337"/>
                  <a:pt x="3793453" y="837337"/>
                </a:cubicBezTo>
                <a:close/>
                <a:moveTo>
                  <a:pt x="3374773" y="837337"/>
                </a:moveTo>
                <a:cubicBezTo>
                  <a:pt x="3427323" y="837337"/>
                  <a:pt x="3469932" y="879938"/>
                  <a:pt x="3469932" y="932489"/>
                </a:cubicBezTo>
                <a:cubicBezTo>
                  <a:pt x="3469932" y="985038"/>
                  <a:pt x="3427323" y="1027638"/>
                  <a:pt x="3374773" y="1027638"/>
                </a:cubicBezTo>
                <a:cubicBezTo>
                  <a:pt x="3322221" y="1027638"/>
                  <a:pt x="3279620" y="985038"/>
                  <a:pt x="3279620" y="932489"/>
                </a:cubicBezTo>
                <a:cubicBezTo>
                  <a:pt x="3279620" y="879938"/>
                  <a:pt x="3322221" y="837337"/>
                  <a:pt x="3374773" y="837337"/>
                </a:cubicBezTo>
                <a:close/>
                <a:moveTo>
                  <a:pt x="2956095" y="837337"/>
                </a:moveTo>
                <a:cubicBezTo>
                  <a:pt x="3008649" y="837337"/>
                  <a:pt x="3051251" y="879938"/>
                  <a:pt x="3051251" y="932489"/>
                </a:cubicBezTo>
                <a:cubicBezTo>
                  <a:pt x="3051251" y="985038"/>
                  <a:pt x="3008649" y="1027638"/>
                  <a:pt x="2956095" y="1027638"/>
                </a:cubicBezTo>
                <a:cubicBezTo>
                  <a:pt x="2903540" y="1027638"/>
                  <a:pt x="2860939" y="985038"/>
                  <a:pt x="2860939" y="932489"/>
                </a:cubicBezTo>
                <a:cubicBezTo>
                  <a:pt x="2860939" y="879938"/>
                  <a:pt x="2903540" y="837337"/>
                  <a:pt x="2956095" y="837337"/>
                </a:cubicBezTo>
                <a:close/>
                <a:moveTo>
                  <a:pt x="2537411" y="837337"/>
                </a:moveTo>
                <a:cubicBezTo>
                  <a:pt x="2589968" y="837337"/>
                  <a:pt x="2632574" y="879938"/>
                  <a:pt x="2632574" y="932489"/>
                </a:cubicBezTo>
                <a:cubicBezTo>
                  <a:pt x="2632574" y="985038"/>
                  <a:pt x="2589968" y="1027638"/>
                  <a:pt x="2537411" y="1027638"/>
                </a:cubicBezTo>
                <a:cubicBezTo>
                  <a:pt x="2484860" y="1027638"/>
                  <a:pt x="2442258" y="985038"/>
                  <a:pt x="2442258" y="932489"/>
                </a:cubicBezTo>
                <a:cubicBezTo>
                  <a:pt x="2442258" y="879938"/>
                  <a:pt x="2484860" y="837337"/>
                  <a:pt x="2537411" y="837337"/>
                </a:cubicBezTo>
                <a:close/>
                <a:moveTo>
                  <a:pt x="2118741" y="837337"/>
                </a:moveTo>
                <a:cubicBezTo>
                  <a:pt x="2171292" y="837337"/>
                  <a:pt x="2213893" y="879938"/>
                  <a:pt x="2213893" y="932489"/>
                </a:cubicBezTo>
                <a:cubicBezTo>
                  <a:pt x="2213893" y="985038"/>
                  <a:pt x="2171292" y="1027638"/>
                  <a:pt x="2118741" y="1027638"/>
                </a:cubicBezTo>
                <a:cubicBezTo>
                  <a:pt x="2066189" y="1027638"/>
                  <a:pt x="2023587" y="985038"/>
                  <a:pt x="2023587" y="932489"/>
                </a:cubicBezTo>
                <a:cubicBezTo>
                  <a:pt x="2023587" y="879938"/>
                  <a:pt x="2066189" y="837337"/>
                  <a:pt x="2118741" y="837337"/>
                </a:cubicBezTo>
                <a:close/>
                <a:moveTo>
                  <a:pt x="1700060" y="837337"/>
                </a:moveTo>
                <a:cubicBezTo>
                  <a:pt x="1752611" y="837337"/>
                  <a:pt x="1795212" y="879938"/>
                  <a:pt x="1795212" y="932489"/>
                </a:cubicBezTo>
                <a:cubicBezTo>
                  <a:pt x="1795212" y="985038"/>
                  <a:pt x="1752611" y="1027638"/>
                  <a:pt x="1700060" y="1027638"/>
                </a:cubicBezTo>
                <a:cubicBezTo>
                  <a:pt x="1647506" y="1027638"/>
                  <a:pt x="1604900" y="985038"/>
                  <a:pt x="1604900" y="932489"/>
                </a:cubicBezTo>
                <a:cubicBezTo>
                  <a:pt x="1604900" y="879938"/>
                  <a:pt x="1647506" y="837337"/>
                  <a:pt x="1700060" y="837337"/>
                </a:cubicBezTo>
                <a:close/>
                <a:moveTo>
                  <a:pt x="1281378" y="837337"/>
                </a:moveTo>
                <a:cubicBezTo>
                  <a:pt x="1333930" y="837337"/>
                  <a:pt x="1376531" y="879938"/>
                  <a:pt x="1376531" y="932489"/>
                </a:cubicBezTo>
                <a:cubicBezTo>
                  <a:pt x="1376531" y="985038"/>
                  <a:pt x="1333930" y="1027638"/>
                  <a:pt x="1281378" y="1027638"/>
                </a:cubicBezTo>
                <a:cubicBezTo>
                  <a:pt x="1228829" y="1027638"/>
                  <a:pt x="1186227" y="985038"/>
                  <a:pt x="1186227" y="932489"/>
                </a:cubicBezTo>
                <a:cubicBezTo>
                  <a:pt x="1186227" y="879938"/>
                  <a:pt x="1228829" y="837337"/>
                  <a:pt x="1281378" y="837337"/>
                </a:cubicBezTo>
                <a:close/>
                <a:moveTo>
                  <a:pt x="862713" y="837337"/>
                </a:moveTo>
                <a:cubicBezTo>
                  <a:pt x="915263" y="837337"/>
                  <a:pt x="957865" y="879938"/>
                  <a:pt x="957865" y="932489"/>
                </a:cubicBezTo>
                <a:cubicBezTo>
                  <a:pt x="957865" y="985038"/>
                  <a:pt x="915263" y="1027638"/>
                  <a:pt x="862713" y="1027638"/>
                </a:cubicBezTo>
                <a:cubicBezTo>
                  <a:pt x="810162" y="1027638"/>
                  <a:pt x="767561" y="985038"/>
                  <a:pt x="767561" y="932489"/>
                </a:cubicBezTo>
                <a:cubicBezTo>
                  <a:pt x="767561" y="879938"/>
                  <a:pt x="810162" y="837337"/>
                  <a:pt x="862713" y="837337"/>
                </a:cubicBezTo>
                <a:close/>
                <a:moveTo>
                  <a:pt x="444046" y="837337"/>
                </a:moveTo>
                <a:cubicBezTo>
                  <a:pt x="496597" y="837337"/>
                  <a:pt x="539200" y="879938"/>
                  <a:pt x="539200" y="932489"/>
                </a:cubicBezTo>
                <a:cubicBezTo>
                  <a:pt x="539200" y="985038"/>
                  <a:pt x="496597" y="1027638"/>
                  <a:pt x="444046" y="1027638"/>
                </a:cubicBezTo>
                <a:cubicBezTo>
                  <a:pt x="391496" y="1027638"/>
                  <a:pt x="348895" y="985038"/>
                  <a:pt x="348895" y="932489"/>
                </a:cubicBezTo>
                <a:cubicBezTo>
                  <a:pt x="348895" y="879938"/>
                  <a:pt x="391496" y="837337"/>
                  <a:pt x="444046" y="837337"/>
                </a:cubicBezTo>
                <a:close/>
                <a:moveTo>
                  <a:pt x="25377" y="837337"/>
                </a:moveTo>
                <a:cubicBezTo>
                  <a:pt x="77928" y="837337"/>
                  <a:pt x="120531" y="879938"/>
                  <a:pt x="120531" y="932489"/>
                </a:cubicBezTo>
                <a:cubicBezTo>
                  <a:pt x="120531" y="985038"/>
                  <a:pt x="77928" y="1027638"/>
                  <a:pt x="25377" y="1027638"/>
                </a:cubicBezTo>
                <a:lnTo>
                  <a:pt x="0" y="1022515"/>
                </a:lnTo>
                <a:lnTo>
                  <a:pt x="0" y="842460"/>
                </a:lnTo>
                <a:close/>
                <a:moveTo>
                  <a:pt x="12166698" y="418667"/>
                </a:moveTo>
                <a:lnTo>
                  <a:pt x="12192000" y="423775"/>
                </a:lnTo>
                <a:lnTo>
                  <a:pt x="12192000" y="603865"/>
                </a:lnTo>
                <a:lnTo>
                  <a:pt x="12166698" y="608973"/>
                </a:lnTo>
                <a:cubicBezTo>
                  <a:pt x="12114147" y="608973"/>
                  <a:pt x="12071546" y="566370"/>
                  <a:pt x="12071546" y="513818"/>
                </a:cubicBezTo>
                <a:cubicBezTo>
                  <a:pt x="12071546" y="461269"/>
                  <a:pt x="12114147" y="418667"/>
                  <a:pt x="12166698" y="418667"/>
                </a:cubicBezTo>
                <a:close/>
                <a:moveTo>
                  <a:pt x="11748029" y="418667"/>
                </a:moveTo>
                <a:cubicBezTo>
                  <a:pt x="11800580" y="418667"/>
                  <a:pt x="11843181" y="461269"/>
                  <a:pt x="11843181" y="513818"/>
                </a:cubicBezTo>
                <a:cubicBezTo>
                  <a:pt x="11843181" y="566370"/>
                  <a:pt x="11800580" y="608973"/>
                  <a:pt x="11748029" y="608973"/>
                </a:cubicBezTo>
                <a:cubicBezTo>
                  <a:pt x="11695478" y="608973"/>
                  <a:pt x="11652877" y="566370"/>
                  <a:pt x="11652877" y="513818"/>
                </a:cubicBezTo>
                <a:cubicBezTo>
                  <a:pt x="11652877" y="461269"/>
                  <a:pt x="11695478" y="418667"/>
                  <a:pt x="11748029" y="418667"/>
                </a:cubicBezTo>
                <a:close/>
                <a:moveTo>
                  <a:pt x="11329360" y="418667"/>
                </a:moveTo>
                <a:cubicBezTo>
                  <a:pt x="11381911" y="418667"/>
                  <a:pt x="11424512" y="461269"/>
                  <a:pt x="11424512" y="513818"/>
                </a:cubicBezTo>
                <a:cubicBezTo>
                  <a:pt x="11424512" y="566370"/>
                  <a:pt x="11381911" y="608973"/>
                  <a:pt x="11329360" y="608973"/>
                </a:cubicBezTo>
                <a:cubicBezTo>
                  <a:pt x="11276809" y="608973"/>
                  <a:pt x="11234208" y="566370"/>
                  <a:pt x="11234208" y="513818"/>
                </a:cubicBezTo>
                <a:cubicBezTo>
                  <a:pt x="11234208" y="461269"/>
                  <a:pt x="11276809" y="418667"/>
                  <a:pt x="11329360" y="418667"/>
                </a:cubicBezTo>
                <a:close/>
                <a:moveTo>
                  <a:pt x="10910691" y="418667"/>
                </a:moveTo>
                <a:cubicBezTo>
                  <a:pt x="10963242" y="418667"/>
                  <a:pt x="11005843" y="461269"/>
                  <a:pt x="11005843" y="513818"/>
                </a:cubicBezTo>
                <a:cubicBezTo>
                  <a:pt x="11005843" y="566370"/>
                  <a:pt x="10963242" y="608973"/>
                  <a:pt x="10910691" y="608973"/>
                </a:cubicBezTo>
                <a:cubicBezTo>
                  <a:pt x="10858140" y="608973"/>
                  <a:pt x="10815539" y="566370"/>
                  <a:pt x="10815539" y="513818"/>
                </a:cubicBezTo>
                <a:cubicBezTo>
                  <a:pt x="10815539" y="461269"/>
                  <a:pt x="10858140" y="418667"/>
                  <a:pt x="10910691" y="418667"/>
                </a:cubicBezTo>
                <a:close/>
                <a:moveTo>
                  <a:pt x="10492022" y="418667"/>
                </a:moveTo>
                <a:cubicBezTo>
                  <a:pt x="10544573" y="418667"/>
                  <a:pt x="10587174" y="461269"/>
                  <a:pt x="10587174" y="513818"/>
                </a:cubicBezTo>
                <a:cubicBezTo>
                  <a:pt x="10587174" y="566370"/>
                  <a:pt x="10544573" y="608973"/>
                  <a:pt x="10492022" y="608973"/>
                </a:cubicBezTo>
                <a:cubicBezTo>
                  <a:pt x="10439471" y="608973"/>
                  <a:pt x="10396870" y="566370"/>
                  <a:pt x="10396870" y="513818"/>
                </a:cubicBezTo>
                <a:cubicBezTo>
                  <a:pt x="10396870" y="461269"/>
                  <a:pt x="10439471" y="418667"/>
                  <a:pt x="10492022" y="418667"/>
                </a:cubicBezTo>
                <a:close/>
                <a:moveTo>
                  <a:pt x="10073353" y="418667"/>
                </a:moveTo>
                <a:cubicBezTo>
                  <a:pt x="10125904" y="418667"/>
                  <a:pt x="10168505" y="461269"/>
                  <a:pt x="10168505" y="513818"/>
                </a:cubicBezTo>
                <a:cubicBezTo>
                  <a:pt x="10168505" y="566370"/>
                  <a:pt x="10125904" y="608973"/>
                  <a:pt x="10073353" y="608973"/>
                </a:cubicBezTo>
                <a:cubicBezTo>
                  <a:pt x="10020803" y="608973"/>
                  <a:pt x="9978201" y="566370"/>
                  <a:pt x="9978201" y="513818"/>
                </a:cubicBezTo>
                <a:cubicBezTo>
                  <a:pt x="9978201" y="461269"/>
                  <a:pt x="10020803" y="418667"/>
                  <a:pt x="10073353" y="418667"/>
                </a:cubicBezTo>
                <a:close/>
                <a:moveTo>
                  <a:pt x="9654684" y="418667"/>
                </a:moveTo>
                <a:cubicBezTo>
                  <a:pt x="9707235" y="418667"/>
                  <a:pt x="9749836" y="461269"/>
                  <a:pt x="9749836" y="513818"/>
                </a:cubicBezTo>
                <a:cubicBezTo>
                  <a:pt x="9749836" y="566370"/>
                  <a:pt x="9707235" y="608973"/>
                  <a:pt x="9654684" y="608973"/>
                </a:cubicBezTo>
                <a:cubicBezTo>
                  <a:pt x="9602134" y="608973"/>
                  <a:pt x="9559532" y="566370"/>
                  <a:pt x="9559532" y="513818"/>
                </a:cubicBezTo>
                <a:cubicBezTo>
                  <a:pt x="9559532" y="461269"/>
                  <a:pt x="9602134" y="418667"/>
                  <a:pt x="9654684" y="418667"/>
                </a:cubicBezTo>
                <a:close/>
                <a:moveTo>
                  <a:pt x="9236015" y="418667"/>
                </a:moveTo>
                <a:cubicBezTo>
                  <a:pt x="9288566" y="418667"/>
                  <a:pt x="9331167" y="461269"/>
                  <a:pt x="9331167" y="513818"/>
                </a:cubicBezTo>
                <a:cubicBezTo>
                  <a:pt x="9331167" y="566370"/>
                  <a:pt x="9288566" y="608973"/>
                  <a:pt x="9236015" y="608973"/>
                </a:cubicBezTo>
                <a:cubicBezTo>
                  <a:pt x="9183465" y="608973"/>
                  <a:pt x="9140863" y="566370"/>
                  <a:pt x="9140863" y="513818"/>
                </a:cubicBezTo>
                <a:cubicBezTo>
                  <a:pt x="9140863" y="461269"/>
                  <a:pt x="9183465" y="418667"/>
                  <a:pt x="9236015" y="418667"/>
                </a:cubicBezTo>
                <a:close/>
                <a:moveTo>
                  <a:pt x="8817346" y="418667"/>
                </a:moveTo>
                <a:cubicBezTo>
                  <a:pt x="8869897" y="418667"/>
                  <a:pt x="8912498" y="461269"/>
                  <a:pt x="8912498" y="513818"/>
                </a:cubicBezTo>
                <a:cubicBezTo>
                  <a:pt x="8912498" y="566370"/>
                  <a:pt x="8869897" y="608973"/>
                  <a:pt x="8817346" y="608973"/>
                </a:cubicBezTo>
                <a:cubicBezTo>
                  <a:pt x="8764796" y="608973"/>
                  <a:pt x="8722194" y="566370"/>
                  <a:pt x="8722194" y="513818"/>
                </a:cubicBezTo>
                <a:cubicBezTo>
                  <a:pt x="8722194" y="461269"/>
                  <a:pt x="8764796" y="418667"/>
                  <a:pt x="8817346" y="418667"/>
                </a:cubicBezTo>
                <a:close/>
                <a:moveTo>
                  <a:pt x="8398677" y="418667"/>
                </a:moveTo>
                <a:cubicBezTo>
                  <a:pt x="8451228" y="418667"/>
                  <a:pt x="8493829" y="461269"/>
                  <a:pt x="8493829" y="513818"/>
                </a:cubicBezTo>
                <a:cubicBezTo>
                  <a:pt x="8493829" y="566370"/>
                  <a:pt x="8451228" y="608973"/>
                  <a:pt x="8398677" y="608973"/>
                </a:cubicBezTo>
                <a:cubicBezTo>
                  <a:pt x="8346127" y="608973"/>
                  <a:pt x="8303526" y="566370"/>
                  <a:pt x="8303526" y="513818"/>
                </a:cubicBezTo>
                <a:cubicBezTo>
                  <a:pt x="8303526" y="461269"/>
                  <a:pt x="8346127" y="418667"/>
                  <a:pt x="8398677" y="418667"/>
                </a:cubicBezTo>
                <a:close/>
                <a:moveTo>
                  <a:pt x="7980009" y="418667"/>
                </a:moveTo>
                <a:cubicBezTo>
                  <a:pt x="8032559" y="418667"/>
                  <a:pt x="8075161" y="461269"/>
                  <a:pt x="8075161" y="513818"/>
                </a:cubicBezTo>
                <a:cubicBezTo>
                  <a:pt x="8075161" y="566370"/>
                  <a:pt x="8032559" y="608973"/>
                  <a:pt x="7980009" y="608973"/>
                </a:cubicBezTo>
                <a:cubicBezTo>
                  <a:pt x="7927458" y="608973"/>
                  <a:pt x="7884857" y="566370"/>
                  <a:pt x="7884857" y="513818"/>
                </a:cubicBezTo>
                <a:cubicBezTo>
                  <a:pt x="7884857" y="461269"/>
                  <a:pt x="7927458" y="418667"/>
                  <a:pt x="7980009" y="418667"/>
                </a:cubicBezTo>
                <a:close/>
                <a:moveTo>
                  <a:pt x="7561340" y="418667"/>
                </a:moveTo>
                <a:cubicBezTo>
                  <a:pt x="7613890" y="418667"/>
                  <a:pt x="7656492" y="461269"/>
                  <a:pt x="7656492" y="513818"/>
                </a:cubicBezTo>
                <a:cubicBezTo>
                  <a:pt x="7656492" y="566370"/>
                  <a:pt x="7613890" y="608973"/>
                  <a:pt x="7561340" y="608973"/>
                </a:cubicBezTo>
                <a:cubicBezTo>
                  <a:pt x="7508789" y="608973"/>
                  <a:pt x="7466188" y="566370"/>
                  <a:pt x="7466188" y="513818"/>
                </a:cubicBezTo>
                <a:cubicBezTo>
                  <a:pt x="7466188" y="461269"/>
                  <a:pt x="7508789" y="418667"/>
                  <a:pt x="7561340" y="418667"/>
                </a:cubicBezTo>
                <a:close/>
                <a:moveTo>
                  <a:pt x="7142671" y="418667"/>
                </a:moveTo>
                <a:cubicBezTo>
                  <a:pt x="7195221" y="418667"/>
                  <a:pt x="7237823" y="461269"/>
                  <a:pt x="7237823" y="513818"/>
                </a:cubicBezTo>
                <a:cubicBezTo>
                  <a:pt x="7237823" y="566370"/>
                  <a:pt x="7195221" y="608973"/>
                  <a:pt x="7142671" y="608973"/>
                </a:cubicBezTo>
                <a:cubicBezTo>
                  <a:pt x="7090120" y="608973"/>
                  <a:pt x="7047519" y="566370"/>
                  <a:pt x="7047519" y="513818"/>
                </a:cubicBezTo>
                <a:cubicBezTo>
                  <a:pt x="7047519" y="461269"/>
                  <a:pt x="7090120" y="418667"/>
                  <a:pt x="7142671" y="418667"/>
                </a:cubicBezTo>
                <a:close/>
                <a:moveTo>
                  <a:pt x="6724002" y="418667"/>
                </a:moveTo>
                <a:cubicBezTo>
                  <a:pt x="6776553" y="418667"/>
                  <a:pt x="6819154" y="461269"/>
                  <a:pt x="6819154" y="513818"/>
                </a:cubicBezTo>
                <a:cubicBezTo>
                  <a:pt x="6819154" y="566370"/>
                  <a:pt x="6776553" y="608973"/>
                  <a:pt x="6724002" y="608973"/>
                </a:cubicBezTo>
                <a:cubicBezTo>
                  <a:pt x="6671451" y="608973"/>
                  <a:pt x="6628850" y="566370"/>
                  <a:pt x="6628850" y="513818"/>
                </a:cubicBezTo>
                <a:cubicBezTo>
                  <a:pt x="6628850" y="461269"/>
                  <a:pt x="6671451" y="418667"/>
                  <a:pt x="6724002" y="418667"/>
                </a:cubicBezTo>
                <a:close/>
                <a:moveTo>
                  <a:pt x="6305333" y="418667"/>
                </a:moveTo>
                <a:cubicBezTo>
                  <a:pt x="6357884" y="418667"/>
                  <a:pt x="6400485" y="461269"/>
                  <a:pt x="6400485" y="513818"/>
                </a:cubicBezTo>
                <a:cubicBezTo>
                  <a:pt x="6400485" y="566370"/>
                  <a:pt x="6357884" y="608973"/>
                  <a:pt x="6305333" y="608973"/>
                </a:cubicBezTo>
                <a:cubicBezTo>
                  <a:pt x="6252782" y="608973"/>
                  <a:pt x="6210181" y="566370"/>
                  <a:pt x="6210181" y="513818"/>
                </a:cubicBezTo>
                <a:cubicBezTo>
                  <a:pt x="6210181" y="461269"/>
                  <a:pt x="6252782" y="418667"/>
                  <a:pt x="6305333" y="418667"/>
                </a:cubicBezTo>
                <a:close/>
                <a:moveTo>
                  <a:pt x="5886664" y="418667"/>
                </a:moveTo>
                <a:cubicBezTo>
                  <a:pt x="5939215" y="418667"/>
                  <a:pt x="5981816" y="461269"/>
                  <a:pt x="5981816" y="513818"/>
                </a:cubicBezTo>
                <a:cubicBezTo>
                  <a:pt x="5981816" y="566370"/>
                  <a:pt x="5939215" y="608973"/>
                  <a:pt x="5886664" y="608973"/>
                </a:cubicBezTo>
                <a:cubicBezTo>
                  <a:pt x="5834113" y="608973"/>
                  <a:pt x="5791512" y="566370"/>
                  <a:pt x="5791512" y="513818"/>
                </a:cubicBezTo>
                <a:cubicBezTo>
                  <a:pt x="5791512" y="461269"/>
                  <a:pt x="5834113" y="418667"/>
                  <a:pt x="5886664" y="418667"/>
                </a:cubicBezTo>
                <a:close/>
                <a:moveTo>
                  <a:pt x="5467994" y="418667"/>
                </a:moveTo>
                <a:cubicBezTo>
                  <a:pt x="5520544" y="418667"/>
                  <a:pt x="5563146" y="461269"/>
                  <a:pt x="5563146" y="513818"/>
                </a:cubicBezTo>
                <a:cubicBezTo>
                  <a:pt x="5563146" y="566370"/>
                  <a:pt x="5520544" y="608973"/>
                  <a:pt x="5467994" y="608973"/>
                </a:cubicBezTo>
                <a:cubicBezTo>
                  <a:pt x="5415443" y="608973"/>
                  <a:pt x="5372842" y="566370"/>
                  <a:pt x="5372842" y="513818"/>
                </a:cubicBezTo>
                <a:cubicBezTo>
                  <a:pt x="5372842" y="461269"/>
                  <a:pt x="5415443" y="418667"/>
                  <a:pt x="5467994" y="418667"/>
                </a:cubicBezTo>
                <a:close/>
                <a:moveTo>
                  <a:pt x="5049325" y="418667"/>
                </a:moveTo>
                <a:cubicBezTo>
                  <a:pt x="5101876" y="418667"/>
                  <a:pt x="5144478" y="461269"/>
                  <a:pt x="5144478" y="513818"/>
                </a:cubicBezTo>
                <a:cubicBezTo>
                  <a:pt x="5144478" y="566370"/>
                  <a:pt x="5101876" y="608973"/>
                  <a:pt x="5049325" y="608973"/>
                </a:cubicBezTo>
                <a:cubicBezTo>
                  <a:pt x="4996774" y="608973"/>
                  <a:pt x="4954173" y="566370"/>
                  <a:pt x="4954173" y="513818"/>
                </a:cubicBezTo>
                <a:cubicBezTo>
                  <a:pt x="4954173" y="461269"/>
                  <a:pt x="4996774" y="418667"/>
                  <a:pt x="5049325" y="418667"/>
                </a:cubicBezTo>
                <a:close/>
                <a:moveTo>
                  <a:pt x="4630656" y="418667"/>
                </a:moveTo>
                <a:cubicBezTo>
                  <a:pt x="4683207" y="418667"/>
                  <a:pt x="4725808" y="461269"/>
                  <a:pt x="4725808" y="513818"/>
                </a:cubicBezTo>
                <a:cubicBezTo>
                  <a:pt x="4725808" y="566370"/>
                  <a:pt x="4683207" y="608973"/>
                  <a:pt x="4630656" y="608973"/>
                </a:cubicBezTo>
                <a:cubicBezTo>
                  <a:pt x="4578106" y="608973"/>
                  <a:pt x="4535504" y="566370"/>
                  <a:pt x="4535504" y="513818"/>
                </a:cubicBezTo>
                <a:cubicBezTo>
                  <a:pt x="4535504" y="461269"/>
                  <a:pt x="4578106" y="418667"/>
                  <a:pt x="4630656" y="418667"/>
                </a:cubicBezTo>
                <a:close/>
                <a:moveTo>
                  <a:pt x="4211987" y="418667"/>
                </a:moveTo>
                <a:cubicBezTo>
                  <a:pt x="4264538" y="418667"/>
                  <a:pt x="4307139" y="461269"/>
                  <a:pt x="4307139" y="513818"/>
                </a:cubicBezTo>
                <a:cubicBezTo>
                  <a:pt x="4307139" y="566370"/>
                  <a:pt x="4264538" y="608973"/>
                  <a:pt x="4211987" y="608973"/>
                </a:cubicBezTo>
                <a:cubicBezTo>
                  <a:pt x="4159436" y="608973"/>
                  <a:pt x="4116835" y="566370"/>
                  <a:pt x="4116835" y="513818"/>
                </a:cubicBezTo>
                <a:cubicBezTo>
                  <a:pt x="4116835" y="461269"/>
                  <a:pt x="4159436" y="418667"/>
                  <a:pt x="4211987" y="418667"/>
                </a:cubicBezTo>
                <a:close/>
                <a:moveTo>
                  <a:pt x="3793462" y="418667"/>
                </a:moveTo>
                <a:cubicBezTo>
                  <a:pt x="3845869" y="418667"/>
                  <a:pt x="3888470" y="461269"/>
                  <a:pt x="3888470" y="513818"/>
                </a:cubicBezTo>
                <a:cubicBezTo>
                  <a:pt x="3888470" y="566370"/>
                  <a:pt x="3845869" y="608973"/>
                  <a:pt x="3793462" y="608973"/>
                </a:cubicBezTo>
                <a:cubicBezTo>
                  <a:pt x="3740910" y="608973"/>
                  <a:pt x="3698310" y="566370"/>
                  <a:pt x="3698310" y="513818"/>
                </a:cubicBezTo>
                <a:cubicBezTo>
                  <a:pt x="3698310" y="461269"/>
                  <a:pt x="3740910" y="418667"/>
                  <a:pt x="3793462" y="418667"/>
                </a:cubicBezTo>
                <a:close/>
                <a:moveTo>
                  <a:pt x="3374780" y="418667"/>
                </a:moveTo>
                <a:cubicBezTo>
                  <a:pt x="3427332" y="418667"/>
                  <a:pt x="3469941" y="461269"/>
                  <a:pt x="3469941" y="513818"/>
                </a:cubicBezTo>
                <a:cubicBezTo>
                  <a:pt x="3469941" y="566370"/>
                  <a:pt x="3427332" y="608973"/>
                  <a:pt x="3374780" y="608973"/>
                </a:cubicBezTo>
                <a:cubicBezTo>
                  <a:pt x="3322230" y="608973"/>
                  <a:pt x="3279628" y="566370"/>
                  <a:pt x="3279628" y="513818"/>
                </a:cubicBezTo>
                <a:cubicBezTo>
                  <a:pt x="3279628" y="461269"/>
                  <a:pt x="3322230" y="418667"/>
                  <a:pt x="3374780" y="418667"/>
                </a:cubicBezTo>
                <a:close/>
                <a:moveTo>
                  <a:pt x="2956102" y="418667"/>
                </a:moveTo>
                <a:cubicBezTo>
                  <a:pt x="3008657" y="418667"/>
                  <a:pt x="3051260" y="461269"/>
                  <a:pt x="3051260" y="513818"/>
                </a:cubicBezTo>
                <a:cubicBezTo>
                  <a:pt x="3051260" y="566370"/>
                  <a:pt x="3008657" y="608973"/>
                  <a:pt x="2956102" y="608973"/>
                </a:cubicBezTo>
                <a:cubicBezTo>
                  <a:pt x="2903547" y="608973"/>
                  <a:pt x="2860946" y="566370"/>
                  <a:pt x="2860946" y="513818"/>
                </a:cubicBezTo>
                <a:cubicBezTo>
                  <a:pt x="2860946" y="461269"/>
                  <a:pt x="2903547" y="418667"/>
                  <a:pt x="2956102" y="418667"/>
                </a:cubicBezTo>
                <a:close/>
                <a:moveTo>
                  <a:pt x="2537417" y="418667"/>
                </a:moveTo>
                <a:cubicBezTo>
                  <a:pt x="2589975" y="418667"/>
                  <a:pt x="2632581" y="461269"/>
                  <a:pt x="2632581" y="513818"/>
                </a:cubicBezTo>
                <a:cubicBezTo>
                  <a:pt x="2632581" y="566370"/>
                  <a:pt x="2589975" y="608973"/>
                  <a:pt x="2537417" y="608973"/>
                </a:cubicBezTo>
                <a:cubicBezTo>
                  <a:pt x="2484865" y="608973"/>
                  <a:pt x="2442265" y="566370"/>
                  <a:pt x="2442265" y="513818"/>
                </a:cubicBezTo>
                <a:cubicBezTo>
                  <a:pt x="2442265" y="461269"/>
                  <a:pt x="2484865" y="418667"/>
                  <a:pt x="2537417" y="418667"/>
                </a:cubicBezTo>
                <a:close/>
                <a:moveTo>
                  <a:pt x="2118747" y="418667"/>
                </a:moveTo>
                <a:cubicBezTo>
                  <a:pt x="2171298" y="418667"/>
                  <a:pt x="2213899" y="461269"/>
                  <a:pt x="2213899" y="513818"/>
                </a:cubicBezTo>
                <a:cubicBezTo>
                  <a:pt x="2213899" y="566370"/>
                  <a:pt x="2171298" y="608973"/>
                  <a:pt x="2118747" y="608973"/>
                </a:cubicBezTo>
                <a:cubicBezTo>
                  <a:pt x="2066195" y="608973"/>
                  <a:pt x="2023592" y="566370"/>
                  <a:pt x="2023592" y="513818"/>
                </a:cubicBezTo>
                <a:cubicBezTo>
                  <a:pt x="2023592" y="461269"/>
                  <a:pt x="2066195" y="418667"/>
                  <a:pt x="2118747" y="418667"/>
                </a:cubicBezTo>
                <a:close/>
                <a:moveTo>
                  <a:pt x="1700065" y="418667"/>
                </a:moveTo>
                <a:cubicBezTo>
                  <a:pt x="1752617" y="418667"/>
                  <a:pt x="1795218" y="461269"/>
                  <a:pt x="1795218" y="513818"/>
                </a:cubicBezTo>
                <a:cubicBezTo>
                  <a:pt x="1795218" y="566370"/>
                  <a:pt x="1752617" y="608973"/>
                  <a:pt x="1700065" y="608973"/>
                </a:cubicBezTo>
                <a:cubicBezTo>
                  <a:pt x="1647511" y="608973"/>
                  <a:pt x="1604906" y="566370"/>
                  <a:pt x="1604906" y="513818"/>
                </a:cubicBezTo>
                <a:cubicBezTo>
                  <a:pt x="1604906" y="461269"/>
                  <a:pt x="1647511" y="418667"/>
                  <a:pt x="1700065" y="418667"/>
                </a:cubicBezTo>
                <a:close/>
                <a:moveTo>
                  <a:pt x="1281383" y="418667"/>
                </a:moveTo>
                <a:cubicBezTo>
                  <a:pt x="1333934" y="418667"/>
                  <a:pt x="1376536" y="461269"/>
                  <a:pt x="1376536" y="513818"/>
                </a:cubicBezTo>
                <a:cubicBezTo>
                  <a:pt x="1376536" y="566370"/>
                  <a:pt x="1333934" y="608973"/>
                  <a:pt x="1281383" y="608973"/>
                </a:cubicBezTo>
                <a:cubicBezTo>
                  <a:pt x="1228834" y="608973"/>
                  <a:pt x="1186232" y="566370"/>
                  <a:pt x="1186232" y="513818"/>
                </a:cubicBezTo>
                <a:cubicBezTo>
                  <a:pt x="1186232" y="461269"/>
                  <a:pt x="1228834" y="418667"/>
                  <a:pt x="1281383" y="418667"/>
                </a:cubicBezTo>
                <a:close/>
                <a:moveTo>
                  <a:pt x="862717" y="418667"/>
                </a:moveTo>
                <a:cubicBezTo>
                  <a:pt x="915268" y="418667"/>
                  <a:pt x="957870" y="461269"/>
                  <a:pt x="957870" y="513818"/>
                </a:cubicBezTo>
                <a:cubicBezTo>
                  <a:pt x="957870" y="566370"/>
                  <a:pt x="915268" y="608973"/>
                  <a:pt x="862717" y="608973"/>
                </a:cubicBezTo>
                <a:cubicBezTo>
                  <a:pt x="810167" y="608973"/>
                  <a:pt x="767566" y="566370"/>
                  <a:pt x="767566" y="513818"/>
                </a:cubicBezTo>
                <a:cubicBezTo>
                  <a:pt x="767566" y="461269"/>
                  <a:pt x="810167" y="418667"/>
                  <a:pt x="862717" y="418667"/>
                </a:cubicBezTo>
                <a:close/>
                <a:moveTo>
                  <a:pt x="444052" y="418667"/>
                </a:moveTo>
                <a:cubicBezTo>
                  <a:pt x="496603" y="418667"/>
                  <a:pt x="539204" y="461269"/>
                  <a:pt x="539204" y="513818"/>
                </a:cubicBezTo>
                <a:cubicBezTo>
                  <a:pt x="539204" y="566370"/>
                  <a:pt x="496603" y="608973"/>
                  <a:pt x="444052" y="608973"/>
                </a:cubicBezTo>
                <a:cubicBezTo>
                  <a:pt x="391500" y="608973"/>
                  <a:pt x="348900" y="566370"/>
                  <a:pt x="348900" y="513818"/>
                </a:cubicBezTo>
                <a:cubicBezTo>
                  <a:pt x="348900" y="461269"/>
                  <a:pt x="391500" y="418667"/>
                  <a:pt x="444052" y="418667"/>
                </a:cubicBezTo>
                <a:close/>
                <a:moveTo>
                  <a:pt x="25383" y="418667"/>
                </a:moveTo>
                <a:cubicBezTo>
                  <a:pt x="77934" y="418667"/>
                  <a:pt x="120536" y="461269"/>
                  <a:pt x="120536" y="513818"/>
                </a:cubicBezTo>
                <a:cubicBezTo>
                  <a:pt x="120536" y="566370"/>
                  <a:pt x="77934" y="608973"/>
                  <a:pt x="25383" y="608973"/>
                </a:cubicBezTo>
                <a:lnTo>
                  <a:pt x="0" y="603848"/>
                </a:lnTo>
                <a:lnTo>
                  <a:pt x="0" y="423791"/>
                </a:lnTo>
                <a:close/>
                <a:moveTo>
                  <a:pt x="12166698" y="0"/>
                </a:moveTo>
                <a:lnTo>
                  <a:pt x="12192000" y="5108"/>
                </a:lnTo>
                <a:lnTo>
                  <a:pt x="12192000" y="185196"/>
                </a:lnTo>
                <a:lnTo>
                  <a:pt x="12166698" y="190304"/>
                </a:lnTo>
                <a:cubicBezTo>
                  <a:pt x="12114147" y="190304"/>
                  <a:pt x="12071546" y="147701"/>
                  <a:pt x="12071546" y="95152"/>
                </a:cubicBezTo>
                <a:cubicBezTo>
                  <a:pt x="12071546" y="42602"/>
                  <a:pt x="12114147" y="0"/>
                  <a:pt x="12166698" y="0"/>
                </a:cubicBezTo>
                <a:close/>
                <a:moveTo>
                  <a:pt x="11748029" y="0"/>
                </a:moveTo>
                <a:cubicBezTo>
                  <a:pt x="11800580" y="0"/>
                  <a:pt x="11843181" y="42602"/>
                  <a:pt x="11843181" y="95152"/>
                </a:cubicBezTo>
                <a:cubicBezTo>
                  <a:pt x="11843181" y="147701"/>
                  <a:pt x="11800580" y="190304"/>
                  <a:pt x="11748029" y="190304"/>
                </a:cubicBezTo>
                <a:cubicBezTo>
                  <a:pt x="11695478" y="190304"/>
                  <a:pt x="11652877" y="147701"/>
                  <a:pt x="11652877" y="95152"/>
                </a:cubicBezTo>
                <a:cubicBezTo>
                  <a:pt x="11652877" y="42602"/>
                  <a:pt x="11695478" y="0"/>
                  <a:pt x="11748029" y="0"/>
                </a:cubicBezTo>
                <a:close/>
                <a:moveTo>
                  <a:pt x="11329360" y="0"/>
                </a:moveTo>
                <a:cubicBezTo>
                  <a:pt x="11381911" y="0"/>
                  <a:pt x="11424512" y="42602"/>
                  <a:pt x="11424512" y="95152"/>
                </a:cubicBezTo>
                <a:cubicBezTo>
                  <a:pt x="11424512" y="147701"/>
                  <a:pt x="11381911" y="190304"/>
                  <a:pt x="11329360" y="190304"/>
                </a:cubicBezTo>
                <a:cubicBezTo>
                  <a:pt x="11276809" y="190304"/>
                  <a:pt x="11234208" y="147701"/>
                  <a:pt x="11234208" y="95152"/>
                </a:cubicBezTo>
                <a:cubicBezTo>
                  <a:pt x="11234208" y="42602"/>
                  <a:pt x="11276809" y="0"/>
                  <a:pt x="11329360" y="0"/>
                </a:cubicBezTo>
                <a:close/>
                <a:moveTo>
                  <a:pt x="10910691" y="0"/>
                </a:moveTo>
                <a:cubicBezTo>
                  <a:pt x="10963242" y="0"/>
                  <a:pt x="11005843" y="42602"/>
                  <a:pt x="11005843" y="95152"/>
                </a:cubicBezTo>
                <a:cubicBezTo>
                  <a:pt x="11005843" y="147701"/>
                  <a:pt x="10963242" y="190304"/>
                  <a:pt x="10910691" y="190304"/>
                </a:cubicBezTo>
                <a:cubicBezTo>
                  <a:pt x="10858140" y="190304"/>
                  <a:pt x="10815539" y="147701"/>
                  <a:pt x="10815539" y="95152"/>
                </a:cubicBezTo>
                <a:cubicBezTo>
                  <a:pt x="10815539" y="42602"/>
                  <a:pt x="10858140" y="0"/>
                  <a:pt x="10910691" y="0"/>
                </a:cubicBezTo>
                <a:close/>
                <a:moveTo>
                  <a:pt x="10492022" y="0"/>
                </a:moveTo>
                <a:cubicBezTo>
                  <a:pt x="10544573" y="0"/>
                  <a:pt x="10587174" y="42602"/>
                  <a:pt x="10587174" y="95152"/>
                </a:cubicBezTo>
                <a:cubicBezTo>
                  <a:pt x="10587174" y="147701"/>
                  <a:pt x="10544573" y="190304"/>
                  <a:pt x="10492022" y="190304"/>
                </a:cubicBezTo>
                <a:cubicBezTo>
                  <a:pt x="10439471" y="190304"/>
                  <a:pt x="10396870" y="147701"/>
                  <a:pt x="10396870" y="95152"/>
                </a:cubicBezTo>
                <a:cubicBezTo>
                  <a:pt x="10396870" y="42602"/>
                  <a:pt x="10439471" y="0"/>
                  <a:pt x="10492022" y="0"/>
                </a:cubicBezTo>
                <a:close/>
                <a:moveTo>
                  <a:pt x="10073353" y="0"/>
                </a:moveTo>
                <a:cubicBezTo>
                  <a:pt x="10125904" y="0"/>
                  <a:pt x="10168505" y="42602"/>
                  <a:pt x="10168505" y="95152"/>
                </a:cubicBezTo>
                <a:cubicBezTo>
                  <a:pt x="10168505" y="147701"/>
                  <a:pt x="10125904" y="190304"/>
                  <a:pt x="10073353" y="190304"/>
                </a:cubicBezTo>
                <a:cubicBezTo>
                  <a:pt x="10020803" y="190304"/>
                  <a:pt x="9978201" y="147701"/>
                  <a:pt x="9978201" y="95152"/>
                </a:cubicBezTo>
                <a:cubicBezTo>
                  <a:pt x="9978201" y="42602"/>
                  <a:pt x="10020803" y="0"/>
                  <a:pt x="10073353" y="0"/>
                </a:cubicBezTo>
                <a:close/>
                <a:moveTo>
                  <a:pt x="9654684" y="0"/>
                </a:moveTo>
                <a:cubicBezTo>
                  <a:pt x="9707235" y="0"/>
                  <a:pt x="9749836" y="42602"/>
                  <a:pt x="9749836" y="95152"/>
                </a:cubicBezTo>
                <a:cubicBezTo>
                  <a:pt x="9749836" y="147701"/>
                  <a:pt x="9707235" y="190304"/>
                  <a:pt x="9654684" y="190304"/>
                </a:cubicBezTo>
                <a:cubicBezTo>
                  <a:pt x="9602134" y="190304"/>
                  <a:pt x="9559532" y="147701"/>
                  <a:pt x="9559532" y="95152"/>
                </a:cubicBezTo>
                <a:cubicBezTo>
                  <a:pt x="9559532" y="42602"/>
                  <a:pt x="9602134" y="0"/>
                  <a:pt x="9654684" y="0"/>
                </a:cubicBezTo>
                <a:close/>
                <a:moveTo>
                  <a:pt x="9236015" y="0"/>
                </a:moveTo>
                <a:cubicBezTo>
                  <a:pt x="9288566" y="0"/>
                  <a:pt x="9331167" y="42602"/>
                  <a:pt x="9331167" y="95152"/>
                </a:cubicBezTo>
                <a:cubicBezTo>
                  <a:pt x="9331167" y="147701"/>
                  <a:pt x="9288566" y="190304"/>
                  <a:pt x="9236015" y="190304"/>
                </a:cubicBezTo>
                <a:cubicBezTo>
                  <a:pt x="9183465" y="190304"/>
                  <a:pt x="9140863" y="147701"/>
                  <a:pt x="9140863" y="95152"/>
                </a:cubicBezTo>
                <a:cubicBezTo>
                  <a:pt x="9140863" y="42602"/>
                  <a:pt x="9183465" y="0"/>
                  <a:pt x="9236015" y="0"/>
                </a:cubicBezTo>
                <a:close/>
                <a:moveTo>
                  <a:pt x="8817346" y="0"/>
                </a:moveTo>
                <a:cubicBezTo>
                  <a:pt x="8869897" y="0"/>
                  <a:pt x="8912498" y="42602"/>
                  <a:pt x="8912498" y="95152"/>
                </a:cubicBezTo>
                <a:cubicBezTo>
                  <a:pt x="8912498" y="147701"/>
                  <a:pt x="8869897" y="190304"/>
                  <a:pt x="8817346" y="190304"/>
                </a:cubicBezTo>
                <a:cubicBezTo>
                  <a:pt x="8764796" y="190304"/>
                  <a:pt x="8722194" y="147701"/>
                  <a:pt x="8722194" y="95152"/>
                </a:cubicBezTo>
                <a:cubicBezTo>
                  <a:pt x="8722194" y="42602"/>
                  <a:pt x="8764796" y="0"/>
                  <a:pt x="8817346" y="0"/>
                </a:cubicBezTo>
                <a:close/>
                <a:moveTo>
                  <a:pt x="8398677" y="0"/>
                </a:moveTo>
                <a:cubicBezTo>
                  <a:pt x="8451228" y="0"/>
                  <a:pt x="8493829" y="42602"/>
                  <a:pt x="8493829" y="95152"/>
                </a:cubicBezTo>
                <a:cubicBezTo>
                  <a:pt x="8493829" y="147701"/>
                  <a:pt x="8451228" y="190304"/>
                  <a:pt x="8398677" y="190304"/>
                </a:cubicBezTo>
                <a:cubicBezTo>
                  <a:pt x="8346127" y="190304"/>
                  <a:pt x="8303526" y="147701"/>
                  <a:pt x="8303526" y="95152"/>
                </a:cubicBezTo>
                <a:cubicBezTo>
                  <a:pt x="8303526" y="42602"/>
                  <a:pt x="8346127" y="0"/>
                  <a:pt x="8398677" y="0"/>
                </a:cubicBezTo>
                <a:close/>
                <a:moveTo>
                  <a:pt x="7980009" y="0"/>
                </a:moveTo>
                <a:cubicBezTo>
                  <a:pt x="8032559" y="0"/>
                  <a:pt x="8075161" y="42602"/>
                  <a:pt x="8075161" y="95152"/>
                </a:cubicBezTo>
                <a:cubicBezTo>
                  <a:pt x="8075161" y="147701"/>
                  <a:pt x="8032559" y="190304"/>
                  <a:pt x="7980009" y="190304"/>
                </a:cubicBezTo>
                <a:cubicBezTo>
                  <a:pt x="7927458" y="190304"/>
                  <a:pt x="7884857" y="147701"/>
                  <a:pt x="7884857" y="95152"/>
                </a:cubicBezTo>
                <a:cubicBezTo>
                  <a:pt x="7884857" y="42602"/>
                  <a:pt x="7927458" y="0"/>
                  <a:pt x="7980009" y="0"/>
                </a:cubicBezTo>
                <a:close/>
                <a:moveTo>
                  <a:pt x="7561340" y="0"/>
                </a:moveTo>
                <a:cubicBezTo>
                  <a:pt x="7613890" y="0"/>
                  <a:pt x="7656492" y="42602"/>
                  <a:pt x="7656492" y="95152"/>
                </a:cubicBezTo>
                <a:cubicBezTo>
                  <a:pt x="7656492" y="147701"/>
                  <a:pt x="7613890" y="190304"/>
                  <a:pt x="7561340" y="190304"/>
                </a:cubicBezTo>
                <a:cubicBezTo>
                  <a:pt x="7508789" y="190304"/>
                  <a:pt x="7466188" y="147701"/>
                  <a:pt x="7466188" y="95152"/>
                </a:cubicBezTo>
                <a:cubicBezTo>
                  <a:pt x="7466188" y="42602"/>
                  <a:pt x="7508789" y="0"/>
                  <a:pt x="7561340" y="0"/>
                </a:cubicBezTo>
                <a:close/>
                <a:moveTo>
                  <a:pt x="7142671" y="0"/>
                </a:moveTo>
                <a:cubicBezTo>
                  <a:pt x="7195221" y="0"/>
                  <a:pt x="7237823" y="42602"/>
                  <a:pt x="7237823" y="95152"/>
                </a:cubicBezTo>
                <a:cubicBezTo>
                  <a:pt x="7237823" y="147701"/>
                  <a:pt x="7195221" y="190304"/>
                  <a:pt x="7142671" y="190304"/>
                </a:cubicBezTo>
                <a:cubicBezTo>
                  <a:pt x="7090120" y="190304"/>
                  <a:pt x="7047519" y="147701"/>
                  <a:pt x="7047519" y="95152"/>
                </a:cubicBezTo>
                <a:cubicBezTo>
                  <a:pt x="7047519" y="42602"/>
                  <a:pt x="7090120" y="0"/>
                  <a:pt x="7142671" y="0"/>
                </a:cubicBezTo>
                <a:close/>
                <a:moveTo>
                  <a:pt x="6724002" y="0"/>
                </a:moveTo>
                <a:cubicBezTo>
                  <a:pt x="6776553" y="0"/>
                  <a:pt x="6819154" y="42602"/>
                  <a:pt x="6819154" y="95152"/>
                </a:cubicBezTo>
                <a:cubicBezTo>
                  <a:pt x="6819154" y="147701"/>
                  <a:pt x="6776553" y="190304"/>
                  <a:pt x="6724002" y="190304"/>
                </a:cubicBezTo>
                <a:cubicBezTo>
                  <a:pt x="6671451" y="190304"/>
                  <a:pt x="6628850" y="147701"/>
                  <a:pt x="6628850" y="95152"/>
                </a:cubicBezTo>
                <a:cubicBezTo>
                  <a:pt x="6628850" y="42602"/>
                  <a:pt x="6671451" y="0"/>
                  <a:pt x="6724002" y="0"/>
                </a:cubicBezTo>
                <a:close/>
                <a:moveTo>
                  <a:pt x="6305333" y="0"/>
                </a:moveTo>
                <a:cubicBezTo>
                  <a:pt x="6357884" y="0"/>
                  <a:pt x="6400485" y="42602"/>
                  <a:pt x="6400485" y="95152"/>
                </a:cubicBezTo>
                <a:cubicBezTo>
                  <a:pt x="6400485" y="147701"/>
                  <a:pt x="6357884" y="190304"/>
                  <a:pt x="6305333" y="190304"/>
                </a:cubicBezTo>
                <a:cubicBezTo>
                  <a:pt x="6252782" y="190304"/>
                  <a:pt x="6210181" y="147701"/>
                  <a:pt x="6210181" y="95152"/>
                </a:cubicBezTo>
                <a:cubicBezTo>
                  <a:pt x="6210181" y="42602"/>
                  <a:pt x="6252782" y="0"/>
                  <a:pt x="6305333" y="0"/>
                </a:cubicBezTo>
                <a:close/>
                <a:moveTo>
                  <a:pt x="5886664" y="0"/>
                </a:moveTo>
                <a:cubicBezTo>
                  <a:pt x="5939215" y="0"/>
                  <a:pt x="5981816" y="42602"/>
                  <a:pt x="5981816" y="95152"/>
                </a:cubicBezTo>
                <a:cubicBezTo>
                  <a:pt x="5981816" y="147701"/>
                  <a:pt x="5939215" y="190304"/>
                  <a:pt x="5886664" y="190304"/>
                </a:cubicBezTo>
                <a:cubicBezTo>
                  <a:pt x="5834113" y="190304"/>
                  <a:pt x="5791512" y="147701"/>
                  <a:pt x="5791512" y="95152"/>
                </a:cubicBezTo>
                <a:cubicBezTo>
                  <a:pt x="5791512" y="42602"/>
                  <a:pt x="5834113" y="0"/>
                  <a:pt x="5886664" y="0"/>
                </a:cubicBezTo>
                <a:close/>
                <a:moveTo>
                  <a:pt x="5467994" y="0"/>
                </a:moveTo>
                <a:cubicBezTo>
                  <a:pt x="5520544" y="0"/>
                  <a:pt x="5563146" y="42602"/>
                  <a:pt x="5563146" y="95152"/>
                </a:cubicBezTo>
                <a:cubicBezTo>
                  <a:pt x="5563146" y="147701"/>
                  <a:pt x="5520544" y="190304"/>
                  <a:pt x="5467994" y="190304"/>
                </a:cubicBezTo>
                <a:cubicBezTo>
                  <a:pt x="5415443" y="190304"/>
                  <a:pt x="5372842" y="147701"/>
                  <a:pt x="5372842" y="95152"/>
                </a:cubicBezTo>
                <a:cubicBezTo>
                  <a:pt x="5372842" y="42602"/>
                  <a:pt x="5415443" y="0"/>
                  <a:pt x="5467994" y="0"/>
                </a:cubicBezTo>
                <a:close/>
                <a:moveTo>
                  <a:pt x="5049325" y="0"/>
                </a:moveTo>
                <a:cubicBezTo>
                  <a:pt x="5101876" y="0"/>
                  <a:pt x="5144478" y="42602"/>
                  <a:pt x="5144478" y="95152"/>
                </a:cubicBezTo>
                <a:cubicBezTo>
                  <a:pt x="5144478" y="147701"/>
                  <a:pt x="5101876" y="190304"/>
                  <a:pt x="5049325" y="190304"/>
                </a:cubicBezTo>
                <a:cubicBezTo>
                  <a:pt x="4996774" y="190304"/>
                  <a:pt x="4954173" y="147701"/>
                  <a:pt x="4954173" y="95152"/>
                </a:cubicBezTo>
                <a:cubicBezTo>
                  <a:pt x="4954173" y="42602"/>
                  <a:pt x="4996774" y="0"/>
                  <a:pt x="5049325" y="0"/>
                </a:cubicBezTo>
                <a:close/>
                <a:moveTo>
                  <a:pt x="4630656" y="0"/>
                </a:moveTo>
                <a:cubicBezTo>
                  <a:pt x="4683207" y="0"/>
                  <a:pt x="4725808" y="42602"/>
                  <a:pt x="4725808" y="95152"/>
                </a:cubicBezTo>
                <a:cubicBezTo>
                  <a:pt x="4725808" y="147701"/>
                  <a:pt x="4683207" y="190304"/>
                  <a:pt x="4630656" y="190304"/>
                </a:cubicBezTo>
                <a:cubicBezTo>
                  <a:pt x="4578106" y="190304"/>
                  <a:pt x="4535504" y="147701"/>
                  <a:pt x="4535504" y="95152"/>
                </a:cubicBezTo>
                <a:cubicBezTo>
                  <a:pt x="4535504" y="42602"/>
                  <a:pt x="4578106" y="0"/>
                  <a:pt x="4630656" y="0"/>
                </a:cubicBezTo>
                <a:close/>
                <a:moveTo>
                  <a:pt x="4211987" y="0"/>
                </a:moveTo>
                <a:cubicBezTo>
                  <a:pt x="4264538" y="0"/>
                  <a:pt x="4307139" y="42602"/>
                  <a:pt x="4307139" y="95152"/>
                </a:cubicBezTo>
                <a:cubicBezTo>
                  <a:pt x="4307139" y="147701"/>
                  <a:pt x="4264538" y="190304"/>
                  <a:pt x="4211987" y="190304"/>
                </a:cubicBezTo>
                <a:cubicBezTo>
                  <a:pt x="4159436" y="190304"/>
                  <a:pt x="4116835" y="147701"/>
                  <a:pt x="4116835" y="95152"/>
                </a:cubicBezTo>
                <a:cubicBezTo>
                  <a:pt x="4116835" y="42602"/>
                  <a:pt x="4159436" y="0"/>
                  <a:pt x="4211987" y="0"/>
                </a:cubicBezTo>
                <a:close/>
                <a:moveTo>
                  <a:pt x="3793471" y="0"/>
                </a:moveTo>
                <a:cubicBezTo>
                  <a:pt x="3845869" y="0"/>
                  <a:pt x="3888470" y="42602"/>
                  <a:pt x="3888470" y="95152"/>
                </a:cubicBezTo>
                <a:cubicBezTo>
                  <a:pt x="3888470" y="147701"/>
                  <a:pt x="3845869" y="190304"/>
                  <a:pt x="3793471" y="190304"/>
                </a:cubicBezTo>
                <a:cubicBezTo>
                  <a:pt x="3740920" y="190304"/>
                  <a:pt x="3698318" y="147701"/>
                  <a:pt x="3698318" y="95152"/>
                </a:cubicBezTo>
                <a:cubicBezTo>
                  <a:pt x="3698318" y="42602"/>
                  <a:pt x="3740920" y="0"/>
                  <a:pt x="3793471" y="0"/>
                </a:cubicBezTo>
                <a:close/>
                <a:moveTo>
                  <a:pt x="3374788" y="0"/>
                </a:moveTo>
                <a:cubicBezTo>
                  <a:pt x="3427339" y="0"/>
                  <a:pt x="3469949" y="42602"/>
                  <a:pt x="3469949" y="95152"/>
                </a:cubicBezTo>
                <a:cubicBezTo>
                  <a:pt x="3469949" y="147701"/>
                  <a:pt x="3427339" y="190304"/>
                  <a:pt x="3374788" y="190304"/>
                </a:cubicBezTo>
                <a:cubicBezTo>
                  <a:pt x="3322237" y="190304"/>
                  <a:pt x="3279635" y="147701"/>
                  <a:pt x="3279635" y="95152"/>
                </a:cubicBezTo>
                <a:cubicBezTo>
                  <a:pt x="3279635" y="42602"/>
                  <a:pt x="3322237" y="0"/>
                  <a:pt x="3374788" y="0"/>
                </a:cubicBezTo>
                <a:close/>
                <a:moveTo>
                  <a:pt x="2956110" y="0"/>
                </a:moveTo>
                <a:cubicBezTo>
                  <a:pt x="3008664" y="0"/>
                  <a:pt x="3051267" y="42602"/>
                  <a:pt x="3051267" y="95152"/>
                </a:cubicBezTo>
                <a:cubicBezTo>
                  <a:pt x="3051267" y="147701"/>
                  <a:pt x="3008664" y="190304"/>
                  <a:pt x="2956110" y="190304"/>
                </a:cubicBezTo>
                <a:cubicBezTo>
                  <a:pt x="2903555" y="190304"/>
                  <a:pt x="2860953" y="147701"/>
                  <a:pt x="2860953" y="95152"/>
                </a:cubicBezTo>
                <a:cubicBezTo>
                  <a:pt x="2860953" y="42602"/>
                  <a:pt x="2903555" y="0"/>
                  <a:pt x="2956110" y="0"/>
                </a:cubicBezTo>
                <a:close/>
                <a:moveTo>
                  <a:pt x="2537423" y="0"/>
                </a:moveTo>
                <a:cubicBezTo>
                  <a:pt x="2589981" y="0"/>
                  <a:pt x="2632588" y="42602"/>
                  <a:pt x="2632588" y="95152"/>
                </a:cubicBezTo>
                <a:cubicBezTo>
                  <a:pt x="2632588" y="147701"/>
                  <a:pt x="2589981" y="190304"/>
                  <a:pt x="2537423" y="190304"/>
                </a:cubicBezTo>
                <a:cubicBezTo>
                  <a:pt x="2484871" y="190304"/>
                  <a:pt x="2442271" y="147701"/>
                  <a:pt x="2442271" y="95152"/>
                </a:cubicBezTo>
                <a:cubicBezTo>
                  <a:pt x="2442271" y="42602"/>
                  <a:pt x="2484871" y="0"/>
                  <a:pt x="2537423" y="0"/>
                </a:cubicBezTo>
                <a:close/>
                <a:moveTo>
                  <a:pt x="2118753" y="0"/>
                </a:moveTo>
                <a:cubicBezTo>
                  <a:pt x="2171304" y="0"/>
                  <a:pt x="2213906" y="42602"/>
                  <a:pt x="2213906" y="95152"/>
                </a:cubicBezTo>
                <a:cubicBezTo>
                  <a:pt x="2213906" y="147701"/>
                  <a:pt x="2171304" y="190304"/>
                  <a:pt x="2118753" y="190304"/>
                </a:cubicBezTo>
                <a:cubicBezTo>
                  <a:pt x="2066201" y="190304"/>
                  <a:pt x="2023598" y="147701"/>
                  <a:pt x="2023598" y="95152"/>
                </a:cubicBezTo>
                <a:cubicBezTo>
                  <a:pt x="2023598" y="42602"/>
                  <a:pt x="2066201" y="0"/>
                  <a:pt x="2118753" y="0"/>
                </a:cubicBezTo>
                <a:close/>
                <a:moveTo>
                  <a:pt x="1700071" y="0"/>
                </a:moveTo>
                <a:cubicBezTo>
                  <a:pt x="1752622" y="0"/>
                  <a:pt x="1795223" y="42602"/>
                  <a:pt x="1795223" y="95152"/>
                </a:cubicBezTo>
                <a:cubicBezTo>
                  <a:pt x="1795223" y="147701"/>
                  <a:pt x="1752622" y="190304"/>
                  <a:pt x="1700071" y="190304"/>
                </a:cubicBezTo>
                <a:cubicBezTo>
                  <a:pt x="1647516" y="190304"/>
                  <a:pt x="1604910" y="147701"/>
                  <a:pt x="1604910" y="95152"/>
                </a:cubicBezTo>
                <a:cubicBezTo>
                  <a:pt x="1604910" y="42602"/>
                  <a:pt x="1647516" y="0"/>
                  <a:pt x="1700071" y="0"/>
                </a:cubicBezTo>
                <a:close/>
                <a:moveTo>
                  <a:pt x="1281388" y="0"/>
                </a:moveTo>
                <a:cubicBezTo>
                  <a:pt x="1333938" y="0"/>
                  <a:pt x="1376541" y="42602"/>
                  <a:pt x="1376541" y="95152"/>
                </a:cubicBezTo>
                <a:cubicBezTo>
                  <a:pt x="1376541" y="147701"/>
                  <a:pt x="1333938" y="190304"/>
                  <a:pt x="1281388" y="190304"/>
                </a:cubicBezTo>
                <a:cubicBezTo>
                  <a:pt x="1228838" y="190304"/>
                  <a:pt x="1186236" y="147701"/>
                  <a:pt x="1186236" y="95152"/>
                </a:cubicBezTo>
                <a:cubicBezTo>
                  <a:pt x="1186236" y="42602"/>
                  <a:pt x="1228838" y="0"/>
                  <a:pt x="1281388" y="0"/>
                </a:cubicBezTo>
                <a:close/>
                <a:moveTo>
                  <a:pt x="862724" y="0"/>
                </a:moveTo>
                <a:cubicBezTo>
                  <a:pt x="915273" y="0"/>
                  <a:pt x="957874" y="42602"/>
                  <a:pt x="957874" y="95152"/>
                </a:cubicBezTo>
                <a:cubicBezTo>
                  <a:pt x="957874" y="147701"/>
                  <a:pt x="915273" y="190304"/>
                  <a:pt x="862724" y="190304"/>
                </a:cubicBezTo>
                <a:cubicBezTo>
                  <a:pt x="810172" y="190304"/>
                  <a:pt x="767571" y="147701"/>
                  <a:pt x="767571" y="95152"/>
                </a:cubicBezTo>
                <a:cubicBezTo>
                  <a:pt x="767571" y="42602"/>
                  <a:pt x="810172" y="0"/>
                  <a:pt x="862724" y="0"/>
                </a:cubicBezTo>
                <a:close/>
                <a:moveTo>
                  <a:pt x="444057" y="0"/>
                </a:moveTo>
                <a:cubicBezTo>
                  <a:pt x="496608" y="0"/>
                  <a:pt x="539209" y="42602"/>
                  <a:pt x="539209" y="95152"/>
                </a:cubicBezTo>
                <a:cubicBezTo>
                  <a:pt x="539209" y="147701"/>
                  <a:pt x="496608" y="190304"/>
                  <a:pt x="444057" y="190304"/>
                </a:cubicBezTo>
                <a:cubicBezTo>
                  <a:pt x="391505" y="190304"/>
                  <a:pt x="348905" y="147701"/>
                  <a:pt x="348905" y="95152"/>
                </a:cubicBezTo>
                <a:cubicBezTo>
                  <a:pt x="348905" y="42602"/>
                  <a:pt x="391505" y="0"/>
                  <a:pt x="444057" y="0"/>
                </a:cubicBezTo>
                <a:close/>
                <a:moveTo>
                  <a:pt x="25388" y="0"/>
                </a:moveTo>
                <a:cubicBezTo>
                  <a:pt x="77939" y="0"/>
                  <a:pt x="120541" y="42602"/>
                  <a:pt x="120541" y="95152"/>
                </a:cubicBezTo>
                <a:cubicBezTo>
                  <a:pt x="120541" y="147701"/>
                  <a:pt x="77939" y="190304"/>
                  <a:pt x="25388" y="190304"/>
                </a:cubicBezTo>
                <a:lnTo>
                  <a:pt x="0" y="185178"/>
                </a:lnTo>
                <a:lnTo>
                  <a:pt x="0" y="51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264529" flipV="1">
            <a:off x="9611821" y="4443735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264529" flipH="1">
            <a:off x="-306879" y="-400169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74" y="490141"/>
            <a:ext cx="10904179" cy="5441525"/>
          </a:xfrm>
          <a:prstGeom prst="rect">
            <a:avLst/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528" y="678796"/>
            <a:ext cx="10867337" cy="5432682"/>
          </a:xfrm>
          <a:prstGeom prst="rect">
            <a:avLst/>
          </a:prstGeom>
          <a:solidFill>
            <a:schemeClr val="bg1"/>
          </a:solidFill>
          <a:ln w="101600" cap="sq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0000"/>
          </a:blip>
          <a:srcRect t="5725" b="5725"/>
          <a:stretch>
            <a:fillRect/>
          </a:stretch>
        </p:blipFill>
        <p:spPr>
          <a:xfrm>
            <a:off x="902825" y="742950"/>
            <a:ext cx="10748155" cy="5334000"/>
          </a:xfrm>
          <a:custGeom>
            <a:avLst/>
            <a:gdLst/>
            <a:ahLst/>
            <a:cxnLst/>
            <a:rect l="l" t="t" r="r" b="b"/>
            <a:pathLst>
              <a:path w="10744200" h="5334000">
                <a:moveTo>
                  <a:pt x="0" y="0"/>
                </a:moveTo>
                <a:lnTo>
                  <a:pt x="10748155" y="0"/>
                </a:lnTo>
                <a:lnTo>
                  <a:pt x="10748155" y="5334000"/>
                </a:lnTo>
                <a:lnTo>
                  <a:pt x="0" y="533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9891" y="5897959"/>
            <a:ext cx="4800600" cy="46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7820" y="1821508"/>
            <a:ext cx="6715760" cy="2428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zh-CN" altLang="en-US" sz="47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小福同学</a:t>
            </a:r>
            <a:endParaRPr kumimoji="1" lang="zh-CN" altLang="en-US" sz="47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Web原型设计与概要设计</a:t>
            </a:r>
            <a:endParaRPr kumimoji="1" lang="zh-CN" altLang="en-US" sz="3600"/>
          </a:p>
        </p:txBody>
      </p:sp>
      <p:sp>
        <p:nvSpPr>
          <p:cNvPr id="10" name="标题 1"/>
          <p:cNvSpPr txBox="1"/>
          <p:nvPr/>
        </p:nvSpPr>
        <p:spPr>
          <a:xfrm>
            <a:off x="98425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84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99739" y="4748036"/>
            <a:ext cx="3036374" cy="4730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73458" y="4660407"/>
            <a:ext cx="649729" cy="651600"/>
          </a:xfrm>
          <a:prstGeom prst="diamond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75952" y="4853579"/>
            <a:ext cx="2105240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汇报时间：2024.11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09888" y="4419655"/>
            <a:ext cx="6626225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37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934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3101" y="5993209"/>
            <a:ext cx="4394199" cy="279400"/>
          </a:xfrm>
          <a:custGeom>
            <a:avLst/>
            <a:gdLst>
              <a:gd name="connsiteX0" fmla="*/ 4114799 w 4394199"/>
              <a:gd name="connsiteY0" fmla="*/ 0 h 279400"/>
              <a:gd name="connsiteX1" fmla="*/ 4254499 w 4394199"/>
              <a:gd name="connsiteY1" fmla="*/ 0 h 279400"/>
              <a:gd name="connsiteX2" fmla="*/ 4394199 w 4394199"/>
              <a:gd name="connsiteY2" fmla="*/ 139700 h 279400"/>
              <a:gd name="connsiteX3" fmla="*/ 4254499 w 4394199"/>
              <a:gd name="connsiteY3" fmla="*/ 279400 h 279400"/>
              <a:gd name="connsiteX4" fmla="*/ 4114799 w 4394199"/>
              <a:gd name="connsiteY4" fmla="*/ 279400 h 279400"/>
              <a:gd name="connsiteX5" fmla="*/ 4254499 w 4394199"/>
              <a:gd name="connsiteY5" fmla="*/ 139700 h 279400"/>
              <a:gd name="connsiteX6" fmla="*/ 3798275 w 4394199"/>
              <a:gd name="connsiteY6" fmla="*/ 0 h 279400"/>
              <a:gd name="connsiteX7" fmla="*/ 3937975 w 4394199"/>
              <a:gd name="connsiteY7" fmla="*/ 0 h 279400"/>
              <a:gd name="connsiteX8" fmla="*/ 4077675 w 4394199"/>
              <a:gd name="connsiteY8" fmla="*/ 139700 h 279400"/>
              <a:gd name="connsiteX9" fmla="*/ 3937975 w 4394199"/>
              <a:gd name="connsiteY9" fmla="*/ 279400 h 279400"/>
              <a:gd name="connsiteX10" fmla="*/ 3798275 w 4394199"/>
              <a:gd name="connsiteY10" fmla="*/ 279400 h 279400"/>
              <a:gd name="connsiteX11" fmla="*/ 3937975 w 4394199"/>
              <a:gd name="connsiteY11" fmla="*/ 139700 h 279400"/>
              <a:gd name="connsiteX12" fmla="*/ 3481752 w 4394199"/>
              <a:gd name="connsiteY12" fmla="*/ 0 h 279400"/>
              <a:gd name="connsiteX13" fmla="*/ 3621452 w 4394199"/>
              <a:gd name="connsiteY13" fmla="*/ 0 h 279400"/>
              <a:gd name="connsiteX14" fmla="*/ 3761152 w 4394199"/>
              <a:gd name="connsiteY14" fmla="*/ 139700 h 279400"/>
              <a:gd name="connsiteX15" fmla="*/ 3621452 w 4394199"/>
              <a:gd name="connsiteY15" fmla="*/ 279400 h 279400"/>
              <a:gd name="connsiteX16" fmla="*/ 3481752 w 4394199"/>
              <a:gd name="connsiteY16" fmla="*/ 279400 h 279400"/>
              <a:gd name="connsiteX17" fmla="*/ 3621452 w 4394199"/>
              <a:gd name="connsiteY17" fmla="*/ 139700 h 279400"/>
              <a:gd name="connsiteX18" fmla="*/ 3165229 w 4394199"/>
              <a:gd name="connsiteY18" fmla="*/ 0 h 279400"/>
              <a:gd name="connsiteX19" fmla="*/ 3304929 w 4394199"/>
              <a:gd name="connsiteY19" fmla="*/ 0 h 279400"/>
              <a:gd name="connsiteX20" fmla="*/ 3444629 w 4394199"/>
              <a:gd name="connsiteY20" fmla="*/ 139700 h 279400"/>
              <a:gd name="connsiteX21" fmla="*/ 3304929 w 4394199"/>
              <a:gd name="connsiteY21" fmla="*/ 279400 h 279400"/>
              <a:gd name="connsiteX22" fmla="*/ 3165229 w 4394199"/>
              <a:gd name="connsiteY22" fmla="*/ 279400 h 279400"/>
              <a:gd name="connsiteX23" fmla="*/ 3304929 w 4394199"/>
              <a:gd name="connsiteY23" fmla="*/ 139700 h 279400"/>
              <a:gd name="connsiteX24" fmla="*/ 2848706 w 4394199"/>
              <a:gd name="connsiteY24" fmla="*/ 0 h 279400"/>
              <a:gd name="connsiteX25" fmla="*/ 2988406 w 4394199"/>
              <a:gd name="connsiteY25" fmla="*/ 0 h 279400"/>
              <a:gd name="connsiteX26" fmla="*/ 3128106 w 4394199"/>
              <a:gd name="connsiteY26" fmla="*/ 139700 h 279400"/>
              <a:gd name="connsiteX27" fmla="*/ 2988406 w 4394199"/>
              <a:gd name="connsiteY27" fmla="*/ 279400 h 279400"/>
              <a:gd name="connsiteX28" fmla="*/ 2848706 w 4394199"/>
              <a:gd name="connsiteY28" fmla="*/ 279400 h 279400"/>
              <a:gd name="connsiteX29" fmla="*/ 2988406 w 4394199"/>
              <a:gd name="connsiteY29" fmla="*/ 139700 h 279400"/>
              <a:gd name="connsiteX30" fmla="*/ 2532183 w 4394199"/>
              <a:gd name="connsiteY30" fmla="*/ 0 h 279400"/>
              <a:gd name="connsiteX31" fmla="*/ 2671883 w 4394199"/>
              <a:gd name="connsiteY31" fmla="*/ 0 h 279400"/>
              <a:gd name="connsiteX32" fmla="*/ 2811583 w 4394199"/>
              <a:gd name="connsiteY32" fmla="*/ 139700 h 279400"/>
              <a:gd name="connsiteX33" fmla="*/ 2671883 w 4394199"/>
              <a:gd name="connsiteY33" fmla="*/ 279400 h 279400"/>
              <a:gd name="connsiteX34" fmla="*/ 2532183 w 4394199"/>
              <a:gd name="connsiteY34" fmla="*/ 279400 h 279400"/>
              <a:gd name="connsiteX35" fmla="*/ 2671883 w 4394199"/>
              <a:gd name="connsiteY35" fmla="*/ 139700 h 279400"/>
              <a:gd name="connsiteX36" fmla="*/ 2215660 w 4394199"/>
              <a:gd name="connsiteY36" fmla="*/ 0 h 279400"/>
              <a:gd name="connsiteX37" fmla="*/ 2355360 w 4394199"/>
              <a:gd name="connsiteY37" fmla="*/ 0 h 279400"/>
              <a:gd name="connsiteX38" fmla="*/ 2495060 w 4394199"/>
              <a:gd name="connsiteY38" fmla="*/ 139700 h 279400"/>
              <a:gd name="connsiteX39" fmla="*/ 2355360 w 4394199"/>
              <a:gd name="connsiteY39" fmla="*/ 279400 h 279400"/>
              <a:gd name="connsiteX40" fmla="*/ 2215660 w 4394199"/>
              <a:gd name="connsiteY40" fmla="*/ 279400 h 279400"/>
              <a:gd name="connsiteX41" fmla="*/ 2355360 w 4394199"/>
              <a:gd name="connsiteY41" fmla="*/ 139700 h 279400"/>
              <a:gd name="connsiteX42" fmla="*/ 1899137 w 4394199"/>
              <a:gd name="connsiteY42" fmla="*/ 0 h 279400"/>
              <a:gd name="connsiteX43" fmla="*/ 2038837 w 4394199"/>
              <a:gd name="connsiteY43" fmla="*/ 0 h 279400"/>
              <a:gd name="connsiteX44" fmla="*/ 2178537 w 4394199"/>
              <a:gd name="connsiteY44" fmla="*/ 139700 h 279400"/>
              <a:gd name="connsiteX45" fmla="*/ 2038837 w 4394199"/>
              <a:gd name="connsiteY45" fmla="*/ 279400 h 279400"/>
              <a:gd name="connsiteX46" fmla="*/ 1899137 w 4394199"/>
              <a:gd name="connsiteY46" fmla="*/ 279400 h 279400"/>
              <a:gd name="connsiteX47" fmla="*/ 2038837 w 4394199"/>
              <a:gd name="connsiteY47" fmla="*/ 139700 h 279400"/>
              <a:gd name="connsiteX48" fmla="*/ 1582614 w 4394199"/>
              <a:gd name="connsiteY48" fmla="*/ 0 h 279400"/>
              <a:gd name="connsiteX49" fmla="*/ 1722314 w 4394199"/>
              <a:gd name="connsiteY49" fmla="*/ 0 h 279400"/>
              <a:gd name="connsiteX50" fmla="*/ 1862014 w 4394199"/>
              <a:gd name="connsiteY50" fmla="*/ 139700 h 279400"/>
              <a:gd name="connsiteX51" fmla="*/ 1722314 w 4394199"/>
              <a:gd name="connsiteY51" fmla="*/ 279400 h 279400"/>
              <a:gd name="connsiteX52" fmla="*/ 1582614 w 4394199"/>
              <a:gd name="connsiteY52" fmla="*/ 279400 h 279400"/>
              <a:gd name="connsiteX53" fmla="*/ 1722314 w 4394199"/>
              <a:gd name="connsiteY53" fmla="*/ 139700 h 279400"/>
              <a:gd name="connsiteX54" fmla="*/ 1266091 w 4394199"/>
              <a:gd name="connsiteY54" fmla="*/ 0 h 279400"/>
              <a:gd name="connsiteX55" fmla="*/ 1405791 w 4394199"/>
              <a:gd name="connsiteY55" fmla="*/ 0 h 279400"/>
              <a:gd name="connsiteX56" fmla="*/ 1545491 w 4394199"/>
              <a:gd name="connsiteY56" fmla="*/ 139700 h 279400"/>
              <a:gd name="connsiteX57" fmla="*/ 1405791 w 4394199"/>
              <a:gd name="connsiteY57" fmla="*/ 279400 h 279400"/>
              <a:gd name="connsiteX58" fmla="*/ 1266091 w 4394199"/>
              <a:gd name="connsiteY58" fmla="*/ 279400 h 279400"/>
              <a:gd name="connsiteX59" fmla="*/ 1405791 w 4394199"/>
              <a:gd name="connsiteY59" fmla="*/ 139700 h 279400"/>
              <a:gd name="connsiteX60" fmla="*/ 949568 w 4394199"/>
              <a:gd name="connsiteY60" fmla="*/ 0 h 279400"/>
              <a:gd name="connsiteX61" fmla="*/ 1089268 w 4394199"/>
              <a:gd name="connsiteY61" fmla="*/ 0 h 279400"/>
              <a:gd name="connsiteX62" fmla="*/ 1228968 w 4394199"/>
              <a:gd name="connsiteY62" fmla="*/ 139700 h 279400"/>
              <a:gd name="connsiteX63" fmla="*/ 1089268 w 4394199"/>
              <a:gd name="connsiteY63" fmla="*/ 279400 h 279400"/>
              <a:gd name="connsiteX64" fmla="*/ 949568 w 4394199"/>
              <a:gd name="connsiteY64" fmla="*/ 279400 h 279400"/>
              <a:gd name="connsiteX65" fmla="*/ 1089268 w 4394199"/>
              <a:gd name="connsiteY65" fmla="*/ 139700 h 279400"/>
              <a:gd name="connsiteX66" fmla="*/ 633045 w 4394199"/>
              <a:gd name="connsiteY66" fmla="*/ 0 h 279400"/>
              <a:gd name="connsiteX67" fmla="*/ 772745 w 4394199"/>
              <a:gd name="connsiteY67" fmla="*/ 0 h 279400"/>
              <a:gd name="connsiteX68" fmla="*/ 912445 w 4394199"/>
              <a:gd name="connsiteY68" fmla="*/ 139700 h 279400"/>
              <a:gd name="connsiteX69" fmla="*/ 772745 w 4394199"/>
              <a:gd name="connsiteY69" fmla="*/ 279400 h 279400"/>
              <a:gd name="connsiteX70" fmla="*/ 633045 w 4394199"/>
              <a:gd name="connsiteY70" fmla="*/ 279400 h 279400"/>
              <a:gd name="connsiteX71" fmla="*/ 772745 w 4394199"/>
              <a:gd name="connsiteY71" fmla="*/ 139700 h 279400"/>
              <a:gd name="connsiteX72" fmla="*/ 316522 w 4394199"/>
              <a:gd name="connsiteY72" fmla="*/ 0 h 279400"/>
              <a:gd name="connsiteX73" fmla="*/ 456222 w 4394199"/>
              <a:gd name="connsiteY73" fmla="*/ 0 h 279400"/>
              <a:gd name="connsiteX74" fmla="*/ 595922 w 4394199"/>
              <a:gd name="connsiteY74" fmla="*/ 139700 h 279400"/>
              <a:gd name="connsiteX75" fmla="*/ 456222 w 4394199"/>
              <a:gd name="connsiteY75" fmla="*/ 279400 h 279400"/>
              <a:gd name="connsiteX76" fmla="*/ 316522 w 4394199"/>
              <a:gd name="connsiteY76" fmla="*/ 279400 h 279400"/>
              <a:gd name="connsiteX77" fmla="*/ 456222 w 4394199"/>
              <a:gd name="connsiteY77" fmla="*/ 139700 h 279400"/>
              <a:gd name="connsiteX78" fmla="*/ 0 w 4394199"/>
              <a:gd name="connsiteY78" fmla="*/ 0 h 279400"/>
              <a:gd name="connsiteX79" fmla="*/ 139700 w 4394199"/>
              <a:gd name="connsiteY79" fmla="*/ 0 h 279400"/>
              <a:gd name="connsiteX80" fmla="*/ 279400 w 4394199"/>
              <a:gd name="connsiteY80" fmla="*/ 139700 h 279400"/>
              <a:gd name="connsiteX81" fmla="*/ 139700 w 4394199"/>
              <a:gd name="connsiteY81" fmla="*/ 279400 h 279400"/>
              <a:gd name="connsiteX82" fmla="*/ 0 w 4394199"/>
              <a:gd name="connsiteY82" fmla="*/ 279400 h 279400"/>
              <a:gd name="connsiteX83" fmla="*/ 139700 w 4394199"/>
              <a:gd name="connsiteY83" fmla="*/ 139700 h 279400"/>
            </a:gdLst>
            <a:ahLst/>
            <a:cxnLst/>
            <a:rect l="l" t="t" r="r" b="b"/>
            <a:pathLst>
              <a:path w="4394199" h="279400">
                <a:moveTo>
                  <a:pt x="4114799" y="0"/>
                </a:moveTo>
                <a:lnTo>
                  <a:pt x="4254499" y="0"/>
                </a:lnTo>
                <a:lnTo>
                  <a:pt x="4394199" y="139700"/>
                </a:lnTo>
                <a:lnTo>
                  <a:pt x="4254499" y="279400"/>
                </a:lnTo>
                <a:lnTo>
                  <a:pt x="4114799" y="279400"/>
                </a:lnTo>
                <a:lnTo>
                  <a:pt x="4254499" y="139700"/>
                </a:lnTo>
                <a:close/>
                <a:moveTo>
                  <a:pt x="3798275" y="0"/>
                </a:moveTo>
                <a:lnTo>
                  <a:pt x="3937975" y="0"/>
                </a:lnTo>
                <a:lnTo>
                  <a:pt x="4077675" y="139700"/>
                </a:lnTo>
                <a:lnTo>
                  <a:pt x="3937975" y="279400"/>
                </a:lnTo>
                <a:lnTo>
                  <a:pt x="3798275" y="279400"/>
                </a:lnTo>
                <a:lnTo>
                  <a:pt x="3937975" y="139700"/>
                </a:lnTo>
                <a:close/>
                <a:moveTo>
                  <a:pt x="3481752" y="0"/>
                </a:moveTo>
                <a:lnTo>
                  <a:pt x="3621452" y="0"/>
                </a:lnTo>
                <a:lnTo>
                  <a:pt x="3761152" y="139700"/>
                </a:lnTo>
                <a:lnTo>
                  <a:pt x="3621452" y="279400"/>
                </a:lnTo>
                <a:lnTo>
                  <a:pt x="3481752" y="279400"/>
                </a:lnTo>
                <a:lnTo>
                  <a:pt x="3621452" y="139700"/>
                </a:lnTo>
                <a:close/>
                <a:moveTo>
                  <a:pt x="3165229" y="0"/>
                </a:moveTo>
                <a:lnTo>
                  <a:pt x="3304929" y="0"/>
                </a:lnTo>
                <a:lnTo>
                  <a:pt x="3444629" y="139700"/>
                </a:lnTo>
                <a:lnTo>
                  <a:pt x="3304929" y="279400"/>
                </a:lnTo>
                <a:lnTo>
                  <a:pt x="3165229" y="279400"/>
                </a:lnTo>
                <a:lnTo>
                  <a:pt x="3304929" y="139700"/>
                </a:lnTo>
                <a:close/>
                <a:moveTo>
                  <a:pt x="2848706" y="0"/>
                </a:moveTo>
                <a:lnTo>
                  <a:pt x="2988406" y="0"/>
                </a:lnTo>
                <a:lnTo>
                  <a:pt x="3128106" y="139700"/>
                </a:lnTo>
                <a:lnTo>
                  <a:pt x="2988406" y="279400"/>
                </a:lnTo>
                <a:lnTo>
                  <a:pt x="2848706" y="279400"/>
                </a:lnTo>
                <a:lnTo>
                  <a:pt x="2988406" y="139700"/>
                </a:lnTo>
                <a:close/>
                <a:moveTo>
                  <a:pt x="2532183" y="0"/>
                </a:moveTo>
                <a:lnTo>
                  <a:pt x="2671883" y="0"/>
                </a:lnTo>
                <a:lnTo>
                  <a:pt x="2811583" y="139700"/>
                </a:lnTo>
                <a:lnTo>
                  <a:pt x="2671883" y="279400"/>
                </a:lnTo>
                <a:lnTo>
                  <a:pt x="2532183" y="279400"/>
                </a:lnTo>
                <a:lnTo>
                  <a:pt x="2671883" y="139700"/>
                </a:lnTo>
                <a:close/>
                <a:moveTo>
                  <a:pt x="2215660" y="0"/>
                </a:moveTo>
                <a:lnTo>
                  <a:pt x="2355360" y="0"/>
                </a:lnTo>
                <a:lnTo>
                  <a:pt x="2495060" y="139700"/>
                </a:lnTo>
                <a:lnTo>
                  <a:pt x="2355360" y="279400"/>
                </a:lnTo>
                <a:lnTo>
                  <a:pt x="2215660" y="279400"/>
                </a:lnTo>
                <a:lnTo>
                  <a:pt x="2355360" y="139700"/>
                </a:lnTo>
                <a:close/>
                <a:moveTo>
                  <a:pt x="1899137" y="0"/>
                </a:moveTo>
                <a:lnTo>
                  <a:pt x="2038837" y="0"/>
                </a:lnTo>
                <a:lnTo>
                  <a:pt x="2178537" y="139700"/>
                </a:lnTo>
                <a:lnTo>
                  <a:pt x="2038837" y="279400"/>
                </a:lnTo>
                <a:lnTo>
                  <a:pt x="1899137" y="279400"/>
                </a:lnTo>
                <a:lnTo>
                  <a:pt x="2038837" y="139700"/>
                </a:lnTo>
                <a:close/>
                <a:moveTo>
                  <a:pt x="1582614" y="0"/>
                </a:moveTo>
                <a:lnTo>
                  <a:pt x="1722314" y="0"/>
                </a:lnTo>
                <a:lnTo>
                  <a:pt x="1862014" y="139700"/>
                </a:lnTo>
                <a:lnTo>
                  <a:pt x="1722314" y="279400"/>
                </a:lnTo>
                <a:lnTo>
                  <a:pt x="1582614" y="279400"/>
                </a:lnTo>
                <a:lnTo>
                  <a:pt x="1722314" y="139700"/>
                </a:lnTo>
                <a:close/>
                <a:moveTo>
                  <a:pt x="1266091" y="0"/>
                </a:moveTo>
                <a:lnTo>
                  <a:pt x="1405791" y="0"/>
                </a:lnTo>
                <a:lnTo>
                  <a:pt x="1545491" y="139700"/>
                </a:lnTo>
                <a:lnTo>
                  <a:pt x="1405791" y="279400"/>
                </a:lnTo>
                <a:lnTo>
                  <a:pt x="1266091" y="279400"/>
                </a:lnTo>
                <a:lnTo>
                  <a:pt x="1405791" y="139700"/>
                </a:lnTo>
                <a:close/>
                <a:moveTo>
                  <a:pt x="949568" y="0"/>
                </a:moveTo>
                <a:lnTo>
                  <a:pt x="1089268" y="0"/>
                </a:lnTo>
                <a:lnTo>
                  <a:pt x="1228968" y="139700"/>
                </a:lnTo>
                <a:lnTo>
                  <a:pt x="1089268" y="279400"/>
                </a:lnTo>
                <a:lnTo>
                  <a:pt x="949568" y="279400"/>
                </a:lnTo>
                <a:lnTo>
                  <a:pt x="1089268" y="139700"/>
                </a:lnTo>
                <a:close/>
                <a:moveTo>
                  <a:pt x="633045" y="0"/>
                </a:moveTo>
                <a:lnTo>
                  <a:pt x="772745" y="0"/>
                </a:lnTo>
                <a:lnTo>
                  <a:pt x="912445" y="139700"/>
                </a:lnTo>
                <a:lnTo>
                  <a:pt x="772745" y="279400"/>
                </a:lnTo>
                <a:lnTo>
                  <a:pt x="633045" y="279400"/>
                </a:lnTo>
                <a:lnTo>
                  <a:pt x="772745" y="139700"/>
                </a:lnTo>
                <a:close/>
                <a:moveTo>
                  <a:pt x="316522" y="0"/>
                </a:moveTo>
                <a:lnTo>
                  <a:pt x="456222" y="0"/>
                </a:lnTo>
                <a:lnTo>
                  <a:pt x="595922" y="139700"/>
                </a:lnTo>
                <a:lnTo>
                  <a:pt x="456222" y="279400"/>
                </a:lnTo>
                <a:lnTo>
                  <a:pt x="316522" y="279400"/>
                </a:lnTo>
                <a:lnTo>
                  <a:pt x="456222" y="139700"/>
                </a:lnTo>
                <a:close/>
                <a:moveTo>
                  <a:pt x="0" y="0"/>
                </a:moveTo>
                <a:lnTo>
                  <a:pt x="139700" y="0"/>
                </a:lnTo>
                <a:lnTo>
                  <a:pt x="279400" y="139700"/>
                </a:lnTo>
                <a:lnTo>
                  <a:pt x="139700" y="279400"/>
                </a:lnTo>
                <a:lnTo>
                  <a:pt x="0" y="279400"/>
                </a:lnTo>
                <a:lnTo>
                  <a:pt x="139700" y="139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63571" y="11596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113087" y="4753802"/>
            <a:ext cx="3036374" cy="4730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45641" y="4833526"/>
            <a:ext cx="305362" cy="30536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892082" y="4660407"/>
            <a:ext cx="649729" cy="651600"/>
          </a:xfrm>
          <a:prstGeom prst="diamond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085460" y="4843776"/>
            <a:ext cx="262972" cy="28486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03930" y="4812030"/>
            <a:ext cx="2552700" cy="356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福气满满</a:t>
            </a:r>
            <a:r>
              <a:rPr kumimoji="1" lang="zh-CN" altLang="en-US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小组</a:t>
            </a:r>
            <a:endParaRPr kumimoji="1" lang="zh-CN" altLang="en-US" sz="1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6351447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6265"/>
            <a:ext cx="3867009" cy="3382842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0" y="4711599"/>
            <a:ext cx="2575706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200" b="1"/>
              <a:t>主界面</a:t>
            </a:r>
            <a:endParaRPr lang="zh-CN" altLang="en-US" sz="1200" b="1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功能：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zh-CN" altLang="en-US" sz="1200"/>
              <a:t>登录后进入的主页面，提供四种对话主题选择。</a:t>
            </a:r>
            <a:endParaRPr lang="zh-CN" altLang="en-US" sz="1200"/>
          </a:p>
          <a:p>
            <a:pPr algn="l"/>
            <a:r>
              <a:rPr lang="zh-CN" altLang="en-US" sz="1200"/>
              <a:t>用户可以根据自己的兴趣选择不同的游戏情境，开始模拟对话。</a:t>
            </a:r>
            <a:endParaRPr lang="zh-CN" altLang="en-US" sz="1200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界面要素：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标题：</a:t>
            </a:r>
            <a:r>
              <a:rPr lang="en-US" altLang="zh-CN" sz="1200"/>
              <a:t>“</a:t>
            </a:r>
            <a:r>
              <a:rPr lang="zh-CN" altLang="en-US" sz="1200"/>
              <a:t>欢迎来到，小福同学</a:t>
            </a:r>
            <a:r>
              <a:rPr lang="en-US" altLang="zh-CN" sz="1200"/>
              <a:t>”</a:t>
            </a:r>
            <a:endParaRPr lang="en-US" altLang="zh-CN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游戏主题按钮：网站设计、面试模拟、决战程序年、欲价游戏</a:t>
            </a:r>
            <a:endParaRPr lang="zh-CN" altLang="en-US" sz="1200"/>
          </a:p>
        </p:txBody>
      </p:sp>
      <p:sp>
        <p:nvSpPr>
          <p:cNvPr id="22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547" y="374662"/>
            <a:ext cx="731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部分原型展示</a:t>
            </a:r>
            <a:endParaRPr sz="2800" b="1"/>
          </a:p>
        </p:txBody>
      </p:sp>
      <p:pic>
        <p:nvPicPr>
          <p:cNvPr id="6" name="图片 5" descr="upload_post_object_v2_3963124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05" y="1460087"/>
            <a:ext cx="3736368" cy="2895196"/>
          </a:xfrm>
          <a:prstGeom prst="rect">
            <a:avLst/>
          </a:prstGeom>
        </p:spPr>
      </p:pic>
      <p:pic>
        <p:nvPicPr>
          <p:cNvPr id="7" name="图片 6" descr="upload_post_object_v2_608664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56" y="1460078"/>
            <a:ext cx="3800613" cy="2895216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229165" y="4711599"/>
            <a:ext cx="2013548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200" b="1"/>
              <a:t>对话场景页面</a:t>
            </a:r>
            <a:endParaRPr lang="zh-CN" altLang="en-US" sz="1200" b="1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功能：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zh-CN" altLang="en-US" sz="1200"/>
              <a:t>显示用户选择的模拟对话场景，与</a:t>
            </a:r>
            <a:r>
              <a:rPr lang="en-US" altLang="zh-CN" sz="1200"/>
              <a:t>AI</a:t>
            </a:r>
            <a:r>
              <a:rPr lang="zh-CN" altLang="en-US" sz="1200"/>
              <a:t>或其他用户进行交互。</a:t>
            </a:r>
            <a:endParaRPr lang="zh-CN" altLang="en-US" sz="1200"/>
          </a:p>
          <a:p>
            <a:pPr algn="l"/>
            <a:r>
              <a:rPr lang="zh-CN" altLang="en-US" sz="1200"/>
              <a:t>进度条显示当前对话的进展情况。</a:t>
            </a:r>
            <a:endParaRPr lang="zh-CN" altLang="en-US" sz="1200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界面要素：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左侧菜单：主题列表</a:t>
            </a:r>
            <a:endParaRPr lang="zh-CN" altLang="en-US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对话窗口：显示对话内容，用户可输入回复</a:t>
            </a:r>
            <a:endParaRPr lang="zh-CN" altLang="en-US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发送按钮：提交对话内容</a:t>
            </a:r>
            <a:endParaRPr lang="zh-CN" altLang="en-US" sz="1200"/>
          </a:p>
          <a:p>
            <a:pPr algn="l"/>
            <a:r>
              <a:rPr lang="en-US" altLang="zh-CN" sz="1200"/>
              <a:t>   </a:t>
            </a:r>
            <a:r>
              <a:rPr lang="zh-CN" altLang="en-US" sz="1200"/>
              <a:t>进度条：显示对话完成进度</a:t>
            </a:r>
            <a:endParaRPr lang="zh-CN" altLang="en-US" sz="12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8164271" y="4711599"/>
            <a:ext cx="329117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200" b="1"/>
              <a:t>成就页面</a:t>
            </a:r>
            <a:endParaRPr lang="zh-CN" altLang="en-US" sz="1200" b="1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功能：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en-US" altLang="zh-CN" sz="1200"/>
              <a:t>  </a:t>
            </a:r>
            <a:r>
              <a:rPr lang="zh-CN" altLang="en-US" sz="1200"/>
              <a:t>展示用户的成就解锁，激励用户完成更多情境以获得成就。</a:t>
            </a:r>
            <a:endParaRPr lang="zh-CN" altLang="en-US" sz="1200"/>
          </a:p>
          <a:p>
            <a:pPr algn="l"/>
            <a:r>
              <a:rPr lang="en-US" altLang="zh-CN" sz="1200"/>
              <a:t>- </a:t>
            </a:r>
            <a:r>
              <a:rPr lang="zh-CN" altLang="en-US" sz="1200"/>
              <a:t>界面要素：</a:t>
            </a:r>
            <a:r>
              <a:rPr lang="en-US" altLang="zh-CN" sz="1200"/>
              <a:t>  </a:t>
            </a:r>
            <a:endParaRPr lang="en-US" altLang="zh-CN" sz="1200"/>
          </a:p>
          <a:p>
            <a:pPr algn="l"/>
            <a:r>
              <a:rPr lang="zh-CN" altLang="en-US" sz="1200"/>
              <a:t>成就列表：展示已解锁和未解锁的成就</a:t>
            </a:r>
            <a:endParaRPr lang="zh-CN" altLang="en-US" sz="1200"/>
          </a:p>
          <a:p>
            <a:pPr algn="l"/>
            <a:r>
              <a:rPr lang="zh-CN" altLang="en-US" sz="1200"/>
              <a:t>图标：解锁状态的成就显示图标，未解锁状态显示锁图标</a:t>
            </a:r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111095" y="2135498"/>
            <a:ext cx="1569081" cy="1567392"/>
          </a:xfrm>
          <a:custGeom>
            <a:avLst/>
            <a:gdLst>
              <a:gd name="connsiteX0" fmla="*/ 5650 w 1717066"/>
              <a:gd name="connsiteY0" fmla="*/ 0 h 1715216"/>
              <a:gd name="connsiteX1" fmla="*/ 1717066 w 1717066"/>
              <a:gd name="connsiteY1" fmla="*/ 1711416 h 1715216"/>
              <a:gd name="connsiteX2" fmla="*/ 1716874 w 1717066"/>
              <a:gd name="connsiteY2" fmla="*/ 1715216 h 1715216"/>
              <a:gd name="connsiteX3" fmla="*/ 861166 w 1717066"/>
              <a:gd name="connsiteY3" fmla="*/ 1715216 h 1715216"/>
              <a:gd name="connsiteX4" fmla="*/ 861358 w 1717066"/>
              <a:gd name="connsiteY4" fmla="*/ 1711416 h 1715216"/>
              <a:gd name="connsiteX5" fmla="*/ 5650 w 1717066"/>
              <a:gd name="connsiteY5" fmla="*/ 855708 h 1715216"/>
              <a:gd name="connsiteX6" fmla="*/ 0 w 1717066"/>
              <a:gd name="connsiteY6" fmla="*/ 855993 h 1715216"/>
              <a:gd name="connsiteX7" fmla="*/ 0 w 1717066"/>
              <a:gd name="connsiteY7" fmla="*/ 285 h 1715216"/>
              <a:gd name="connsiteX8" fmla="*/ 5650 w 1717066"/>
              <a:gd name="connsiteY8" fmla="*/ 0 h 1715216"/>
            </a:gdLst>
            <a:ahLst/>
            <a:cxnLst/>
            <a:rect l="l" t="t" r="r" b="b"/>
            <a:pathLst>
              <a:path w="1717066" h="1715216">
                <a:moveTo>
                  <a:pt x="5650" y="0"/>
                </a:moveTo>
                <a:cubicBezTo>
                  <a:pt x="950839" y="0"/>
                  <a:pt x="1717066" y="766227"/>
                  <a:pt x="1717066" y="1711416"/>
                </a:cubicBezTo>
                <a:lnTo>
                  <a:pt x="1716874" y="1715216"/>
                </a:lnTo>
                <a:lnTo>
                  <a:pt x="861166" y="1715216"/>
                </a:lnTo>
                <a:lnTo>
                  <a:pt x="861358" y="1711416"/>
                </a:lnTo>
                <a:cubicBezTo>
                  <a:pt x="861358" y="1238822"/>
                  <a:pt x="478244" y="855708"/>
                  <a:pt x="5650" y="855708"/>
                </a:cubicBezTo>
                <a:lnTo>
                  <a:pt x="0" y="855993"/>
                </a:lnTo>
                <a:lnTo>
                  <a:pt x="0" y="285"/>
                </a:lnTo>
                <a:lnTo>
                  <a:pt x="565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499124" y="2135498"/>
            <a:ext cx="1569081" cy="1567392"/>
          </a:xfrm>
          <a:custGeom>
            <a:avLst/>
            <a:gdLst>
              <a:gd name="connsiteX0" fmla="*/ 5650 w 1717066"/>
              <a:gd name="connsiteY0" fmla="*/ 0 h 1715216"/>
              <a:gd name="connsiteX1" fmla="*/ 1717066 w 1717066"/>
              <a:gd name="connsiteY1" fmla="*/ 1711416 h 1715216"/>
              <a:gd name="connsiteX2" fmla="*/ 1716874 w 1717066"/>
              <a:gd name="connsiteY2" fmla="*/ 1715216 h 1715216"/>
              <a:gd name="connsiteX3" fmla="*/ 861166 w 1717066"/>
              <a:gd name="connsiteY3" fmla="*/ 1715216 h 1715216"/>
              <a:gd name="connsiteX4" fmla="*/ 861358 w 1717066"/>
              <a:gd name="connsiteY4" fmla="*/ 1711416 h 1715216"/>
              <a:gd name="connsiteX5" fmla="*/ 5650 w 1717066"/>
              <a:gd name="connsiteY5" fmla="*/ 855708 h 1715216"/>
              <a:gd name="connsiteX6" fmla="*/ 0 w 1717066"/>
              <a:gd name="connsiteY6" fmla="*/ 855993 h 1715216"/>
              <a:gd name="connsiteX7" fmla="*/ 0 w 1717066"/>
              <a:gd name="connsiteY7" fmla="*/ 285 h 1715216"/>
              <a:gd name="connsiteX8" fmla="*/ 5650 w 1717066"/>
              <a:gd name="connsiteY8" fmla="*/ 0 h 1715216"/>
            </a:gdLst>
            <a:ahLst/>
            <a:cxnLst/>
            <a:rect l="l" t="t" r="r" b="b"/>
            <a:pathLst>
              <a:path w="1717066" h="1715216">
                <a:moveTo>
                  <a:pt x="5650" y="0"/>
                </a:moveTo>
                <a:cubicBezTo>
                  <a:pt x="950839" y="0"/>
                  <a:pt x="1717066" y="766227"/>
                  <a:pt x="1717066" y="1711416"/>
                </a:cubicBezTo>
                <a:lnTo>
                  <a:pt x="1716874" y="1715216"/>
                </a:lnTo>
                <a:lnTo>
                  <a:pt x="861166" y="1715216"/>
                </a:lnTo>
                <a:lnTo>
                  <a:pt x="861358" y="1711416"/>
                </a:lnTo>
                <a:cubicBezTo>
                  <a:pt x="861358" y="1238822"/>
                  <a:pt x="478244" y="855708"/>
                  <a:pt x="5650" y="855708"/>
                </a:cubicBezTo>
                <a:lnTo>
                  <a:pt x="0" y="855993"/>
                </a:lnTo>
                <a:lnTo>
                  <a:pt x="0" y="285"/>
                </a:lnTo>
                <a:lnTo>
                  <a:pt x="5650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6111095" y="3734310"/>
            <a:ext cx="1569081" cy="1567392"/>
          </a:xfrm>
          <a:custGeom>
            <a:avLst/>
            <a:gdLst>
              <a:gd name="connsiteX0" fmla="*/ 5650 w 1717066"/>
              <a:gd name="connsiteY0" fmla="*/ 0 h 1715216"/>
              <a:gd name="connsiteX1" fmla="*/ 1717066 w 1717066"/>
              <a:gd name="connsiteY1" fmla="*/ 1711416 h 1715216"/>
              <a:gd name="connsiteX2" fmla="*/ 1716874 w 1717066"/>
              <a:gd name="connsiteY2" fmla="*/ 1715216 h 1715216"/>
              <a:gd name="connsiteX3" fmla="*/ 861166 w 1717066"/>
              <a:gd name="connsiteY3" fmla="*/ 1715216 h 1715216"/>
              <a:gd name="connsiteX4" fmla="*/ 861358 w 1717066"/>
              <a:gd name="connsiteY4" fmla="*/ 1711416 h 1715216"/>
              <a:gd name="connsiteX5" fmla="*/ 5650 w 1717066"/>
              <a:gd name="connsiteY5" fmla="*/ 855708 h 1715216"/>
              <a:gd name="connsiteX6" fmla="*/ 0 w 1717066"/>
              <a:gd name="connsiteY6" fmla="*/ 855993 h 1715216"/>
              <a:gd name="connsiteX7" fmla="*/ 0 w 1717066"/>
              <a:gd name="connsiteY7" fmla="*/ 285 h 1715216"/>
              <a:gd name="connsiteX8" fmla="*/ 5650 w 1717066"/>
              <a:gd name="connsiteY8" fmla="*/ 0 h 1715216"/>
            </a:gdLst>
            <a:ahLst/>
            <a:cxnLst/>
            <a:rect l="l" t="t" r="r" b="b"/>
            <a:pathLst>
              <a:path w="1717066" h="1715216">
                <a:moveTo>
                  <a:pt x="5650" y="0"/>
                </a:moveTo>
                <a:cubicBezTo>
                  <a:pt x="950839" y="0"/>
                  <a:pt x="1717066" y="766227"/>
                  <a:pt x="1717066" y="1711416"/>
                </a:cubicBezTo>
                <a:lnTo>
                  <a:pt x="1716874" y="1715216"/>
                </a:lnTo>
                <a:lnTo>
                  <a:pt x="861166" y="1715216"/>
                </a:lnTo>
                <a:lnTo>
                  <a:pt x="861358" y="1711416"/>
                </a:lnTo>
                <a:cubicBezTo>
                  <a:pt x="861358" y="1238822"/>
                  <a:pt x="478244" y="855708"/>
                  <a:pt x="5650" y="855708"/>
                </a:cubicBezTo>
                <a:lnTo>
                  <a:pt x="0" y="855993"/>
                </a:lnTo>
                <a:lnTo>
                  <a:pt x="0" y="285"/>
                </a:lnTo>
                <a:lnTo>
                  <a:pt x="5650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4499124" y="3734310"/>
            <a:ext cx="1569081" cy="1567392"/>
          </a:xfrm>
          <a:custGeom>
            <a:avLst/>
            <a:gdLst>
              <a:gd name="connsiteX0" fmla="*/ 5650 w 1717066"/>
              <a:gd name="connsiteY0" fmla="*/ 0 h 1715216"/>
              <a:gd name="connsiteX1" fmla="*/ 1717066 w 1717066"/>
              <a:gd name="connsiteY1" fmla="*/ 1711416 h 1715216"/>
              <a:gd name="connsiteX2" fmla="*/ 1716874 w 1717066"/>
              <a:gd name="connsiteY2" fmla="*/ 1715216 h 1715216"/>
              <a:gd name="connsiteX3" fmla="*/ 861166 w 1717066"/>
              <a:gd name="connsiteY3" fmla="*/ 1715216 h 1715216"/>
              <a:gd name="connsiteX4" fmla="*/ 861358 w 1717066"/>
              <a:gd name="connsiteY4" fmla="*/ 1711416 h 1715216"/>
              <a:gd name="connsiteX5" fmla="*/ 5650 w 1717066"/>
              <a:gd name="connsiteY5" fmla="*/ 855708 h 1715216"/>
              <a:gd name="connsiteX6" fmla="*/ 0 w 1717066"/>
              <a:gd name="connsiteY6" fmla="*/ 855993 h 1715216"/>
              <a:gd name="connsiteX7" fmla="*/ 0 w 1717066"/>
              <a:gd name="connsiteY7" fmla="*/ 285 h 1715216"/>
              <a:gd name="connsiteX8" fmla="*/ 5650 w 1717066"/>
              <a:gd name="connsiteY8" fmla="*/ 0 h 1715216"/>
            </a:gdLst>
            <a:ahLst/>
            <a:cxnLst/>
            <a:rect l="l" t="t" r="r" b="b"/>
            <a:pathLst>
              <a:path w="1717066" h="1715216">
                <a:moveTo>
                  <a:pt x="5650" y="0"/>
                </a:moveTo>
                <a:cubicBezTo>
                  <a:pt x="950839" y="0"/>
                  <a:pt x="1717066" y="766227"/>
                  <a:pt x="1717066" y="1711416"/>
                </a:cubicBezTo>
                <a:lnTo>
                  <a:pt x="1716874" y="1715216"/>
                </a:lnTo>
                <a:lnTo>
                  <a:pt x="861166" y="1715216"/>
                </a:lnTo>
                <a:lnTo>
                  <a:pt x="861358" y="1711416"/>
                </a:lnTo>
                <a:cubicBezTo>
                  <a:pt x="861358" y="1238822"/>
                  <a:pt x="478244" y="855708"/>
                  <a:pt x="5650" y="855708"/>
                </a:cubicBezTo>
                <a:lnTo>
                  <a:pt x="0" y="855993"/>
                </a:lnTo>
                <a:lnTo>
                  <a:pt x="0" y="285"/>
                </a:lnTo>
                <a:lnTo>
                  <a:pt x="565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95197" y="1598323"/>
            <a:ext cx="314820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13501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表单与输入验证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24900" y="1942200"/>
            <a:ext cx="3494000" cy="1513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小福同学的表单设计尽量简化，确保用户能够轻松填写，必要时使用占位符或标签提示内容要求。输入内容会实时验证，如用户名长度、密码强度等错误即时显示，用户在提交时能获得清晰的反馈，确保填写正确性。</a:t>
            </a:r>
            <a:endParaRPr kumimoji="1" lang="zh-CN" altLang="en-US" sz="14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075188" y="2704138"/>
            <a:ext cx="2028924" cy="20289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95197" y="4053523"/>
            <a:ext cx="314820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27B4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反馈与提示机制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24900" y="4397400"/>
            <a:ext cx="3494000" cy="1513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系统对用户操作提供及时反馈，例如提交成功、任务完成或出错时，均有明确的提示信息或弹窗展示。评分和成就解锁通过简短的视觉反馈通知用户，加载等待时显示动态提示，避免用户在操作中产生疑惑。</a:t>
            </a:r>
            <a:endParaRPr kumimoji="1" lang="zh-CN" altLang="en-US" sz="14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35901" y="1598323"/>
            <a:ext cx="314820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527B4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动画与过渡效果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1942200"/>
            <a:ext cx="3494000" cy="1513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小福同学的界面采用柔和的过渡动画效果，以增强用户的视觉体验。对话切换、页面加载等关键操作带有轻微的淡入淡出动画，使交互过程更流畅自然。成就解锁和评分展示时加入适当的弹跳动画，以提升用户的成就感。</a:t>
            </a:r>
            <a:endParaRPr kumimoji="1" lang="zh-CN" altLang="en-US" sz="14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35901" y="4053523"/>
            <a:ext cx="314820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13501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按钮与图标设计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397400"/>
            <a:ext cx="3494000" cy="1513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小福同学</a:t>
            </a:r>
            <a:r>
              <a:rPr kumimoji="1" lang="en-US" altLang="zh-CN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web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中的按钮设计遵循简洁直观的原则，主操作按钮（如</a:t>
            </a:r>
            <a:r>
              <a:rPr kumimoji="1" lang="en-US" altLang="zh-CN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“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开始</a:t>
            </a:r>
            <a:r>
              <a:rPr kumimoji="1" lang="en-US" altLang="zh-CN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”“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提交</a:t>
            </a:r>
            <a:r>
              <a:rPr kumimoji="1" lang="en-US" altLang="zh-CN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”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）具有醒目的颜色和适合的大小，易于点击。图标设计采用卡通风格，贴合游戏主题，帮助用户快速识别功能，同时避免视觉上的干扰。</a:t>
            </a:r>
            <a:endParaRPr kumimoji="1" lang="zh-CN" altLang="en-US" sz="14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1978" r="21978"/>
          <a:stretch>
            <a:fillRect/>
          </a:stretch>
        </p:blipFill>
        <p:spPr>
          <a:xfrm>
            <a:off x="5147196" y="2776146"/>
            <a:ext cx="1884908" cy="1884908"/>
          </a:xfrm>
          <a:custGeom>
            <a:avLst/>
            <a:gdLst/>
            <a:ahLst/>
            <a:cxnLst/>
            <a:rect l="l" t="t" r="r" b="b"/>
            <a:pathLst>
              <a:path w="1884908" h="1884908">
                <a:moveTo>
                  <a:pt x="942454" y="0"/>
                </a:moveTo>
                <a:cubicBezTo>
                  <a:pt x="1462957" y="0"/>
                  <a:pt x="1884908" y="421951"/>
                  <a:pt x="1884908" y="942454"/>
                </a:cubicBezTo>
                <a:cubicBezTo>
                  <a:pt x="1884908" y="1462957"/>
                  <a:pt x="1462957" y="1884908"/>
                  <a:pt x="942454" y="1884908"/>
                </a:cubicBezTo>
                <a:cubicBezTo>
                  <a:pt x="421951" y="1884908"/>
                  <a:pt x="0" y="1462957"/>
                  <a:pt x="0" y="942454"/>
                </a:cubicBezTo>
                <a:cubicBezTo>
                  <a:pt x="0" y="421951"/>
                  <a:pt x="421951" y="0"/>
                  <a:pt x="94245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3986620" y="1677799"/>
            <a:ext cx="167780" cy="167780"/>
          </a:xfrm>
          <a:prstGeom prst="plus">
            <a:avLst>
              <a:gd name="adj" fmla="val 37766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86620" y="4138910"/>
            <a:ext cx="167780" cy="167780"/>
          </a:xfrm>
          <a:prstGeom prst="plus">
            <a:avLst>
              <a:gd name="adj" fmla="val 37766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24900" y="1677799"/>
            <a:ext cx="167780" cy="167780"/>
          </a:xfrm>
          <a:prstGeom prst="plus">
            <a:avLst>
              <a:gd name="adj" fmla="val 37766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24900" y="4138910"/>
            <a:ext cx="167780" cy="167780"/>
          </a:xfrm>
          <a:prstGeom prst="plus">
            <a:avLst>
              <a:gd name="adj" fmla="val 37766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3757197"/>
            <a:ext cx="1800000" cy="2016000"/>
          </a:xfrm>
          <a:prstGeom prst="round2DiagRect">
            <a:avLst>
              <a:gd name="adj1" fmla="val 12313"/>
              <a:gd name="adj2" fmla="val 0"/>
            </a:avLst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27202"/>
            <a:ext cx="1800000" cy="2016000"/>
          </a:xfrm>
          <a:prstGeom prst="round2DiagRect">
            <a:avLst>
              <a:gd name="adj1" fmla="val 12313"/>
              <a:gd name="adj2" fmla="val 0"/>
            </a:avLst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8152" y="1917587"/>
            <a:ext cx="1504496" cy="1091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ibaba PuHuiTi"/>
                <a:ea typeface="Alibaba PuHuiTi"/>
                <a:cs typeface="Alibaba PuHuiTi"/>
              </a:rPr>
              <a:t>PART
</a:t>
            </a: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ibaba PuHuiTi H"/>
                <a:ea typeface="Alibaba PuHuiTi H"/>
                <a:cs typeface="Alibaba PuHuiTi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152" y="4147582"/>
            <a:ext cx="1504496" cy="1091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ibaba PuHuiTi"/>
                <a:ea typeface="Alibaba PuHuiTi"/>
                <a:cs typeface="Alibaba PuHuiTi"/>
              </a:rPr>
              <a:t>PART
</a:t>
            </a: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ibaba PuHuiTi H"/>
                <a:ea typeface="Alibaba PuHuiTi H"/>
                <a:cs typeface="Alibaba PuHuiTi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669650" y="1491203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ahLst/>
            <a:cxnLst/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prstDash val="dash"/>
            <a:miter/>
          </a:ln>
          <a:effectLst>
            <a:outerShdw blurRad="254000" dist="7620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69650" y="3757197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ahLst/>
            <a:cxnLst/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prstDash val="dash"/>
            <a:miter/>
          </a:ln>
          <a:effectLst>
            <a:outerShdw blurRad="254000" dist="7620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49650" y="2216689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色彩搭配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49650" y="2575013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小福同学的界面采用柔和的色彩搭配，以蓝色、绿色等冷色调为主，营造轻松的视觉氛围。不同对话场景使用专属的主题色，如砍价场景用暖色调、面试场景用沉稳色调，帮助用户快速识别场景</a:t>
            </a:r>
            <a:endParaRPr kumimoji="1" lang="zh-CN" altLang="en-US" sz="1200"/>
          </a:p>
        </p:txBody>
      </p:sp>
      <p:sp>
        <p:nvSpPr>
          <p:cNvPr id="11" name="标题 1"/>
          <p:cNvSpPr txBox="1"/>
          <p:nvPr/>
        </p:nvSpPr>
        <p:spPr>
          <a:xfrm>
            <a:off x="2852920" y="1683587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49667" y="4482718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图片与多媒体使用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49650" y="4841007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小福同学的页面使用不同风格的插图和图标来增加趣味性，强化对话游戏的轻松氛围。特定场景会配合简短的视频或音效，让用户更好地理解情境，避免过多的多媒体元素干扰对话体验，保持页面简洁。</a:t>
            </a:r>
            <a:endParaRPr kumimoji="1" lang="zh-CN" altLang="en-US" sz="1200"/>
          </a:p>
        </p:txBody>
      </p:sp>
      <p:sp>
        <p:nvSpPr>
          <p:cNvPr id="14" name="标题 1"/>
          <p:cNvSpPr txBox="1"/>
          <p:nvPr/>
        </p:nvSpPr>
        <p:spPr>
          <a:xfrm>
            <a:off x="2852920" y="3949582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44926" y="4051486"/>
            <a:ext cx="211989" cy="19219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44926" y="1775593"/>
            <a:ext cx="211989" cy="21198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198900" y="1491203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ahLst/>
            <a:cxnLst/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prstDash val="dash"/>
            <a:miter/>
          </a:ln>
          <a:effectLst>
            <a:outerShdw blurRad="254000" dist="7620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198900" y="3757197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ahLst/>
            <a:cxnLst/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prstDash val="dash"/>
            <a:miter/>
          </a:ln>
          <a:effectLst>
            <a:outerShdw blurRad="254000" dist="7620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378899" y="2216689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字体与排版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378899" y="2575013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字体选择简洁易读的无衬线体，标题、正文和提示信息采用不同大小和粗细，以突出层次感。对话内容排版遵循左对齐和合适的行距设计，保证长时间阅读的舒适性，提升用户的沉浸感。</a:t>
            </a:r>
            <a:endParaRPr kumimoji="1" lang="zh-CN" altLang="en-US" sz="1200"/>
          </a:p>
        </p:txBody>
      </p:sp>
      <p:sp>
        <p:nvSpPr>
          <p:cNvPr id="21" name="标题 1"/>
          <p:cNvSpPr txBox="1"/>
          <p:nvPr/>
        </p:nvSpPr>
        <p:spPr>
          <a:xfrm>
            <a:off x="7382170" y="1683587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378899" y="4482683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样式与主题定制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78899" y="4841007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提供多样化的主题风格选项，用户可根据偏好切换不同的配色和样式主题，满足个性化需求。整体样式设计保持一致，细节如按钮、对话框有柔和的边角和阴影效果，提升视觉的层次感和辨识度。</a:t>
            </a:r>
            <a:endParaRPr kumimoji="1" lang="zh-CN" altLang="en-US" sz="1200"/>
          </a:p>
        </p:txBody>
      </p:sp>
      <p:sp>
        <p:nvSpPr>
          <p:cNvPr id="24" name="标题 1"/>
          <p:cNvSpPr txBox="1"/>
          <p:nvPr/>
        </p:nvSpPr>
        <p:spPr>
          <a:xfrm>
            <a:off x="7382170" y="3949582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480599" y="1785230"/>
            <a:ext cx="199143" cy="19271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82321" y="4041588"/>
            <a:ext cx="195698" cy="21198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视觉设计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848"/>
            <a:ext cx="12192000" cy="6470305"/>
          </a:xfrm>
          <a:custGeom>
            <a:avLst/>
            <a:gdLst>
              <a:gd name="connsiteX0" fmla="*/ 12166698 w 12192000"/>
              <a:gd name="connsiteY0" fmla="*/ 6280001 h 6470305"/>
              <a:gd name="connsiteX1" fmla="*/ 12192000 w 12192000"/>
              <a:gd name="connsiteY1" fmla="*/ 6285109 h 6470305"/>
              <a:gd name="connsiteX2" fmla="*/ 12192000 w 12192000"/>
              <a:gd name="connsiteY2" fmla="*/ 6465197 h 6470305"/>
              <a:gd name="connsiteX3" fmla="*/ 12166698 w 12192000"/>
              <a:gd name="connsiteY3" fmla="*/ 6470305 h 6470305"/>
              <a:gd name="connsiteX4" fmla="*/ 12071546 w 12192000"/>
              <a:gd name="connsiteY4" fmla="*/ 6375153 h 6470305"/>
              <a:gd name="connsiteX5" fmla="*/ 12166698 w 12192000"/>
              <a:gd name="connsiteY5" fmla="*/ 6280001 h 6470305"/>
              <a:gd name="connsiteX6" fmla="*/ 11748029 w 12192000"/>
              <a:gd name="connsiteY6" fmla="*/ 6280001 h 6470305"/>
              <a:gd name="connsiteX7" fmla="*/ 11843181 w 12192000"/>
              <a:gd name="connsiteY7" fmla="*/ 6375153 h 6470305"/>
              <a:gd name="connsiteX8" fmla="*/ 11748029 w 12192000"/>
              <a:gd name="connsiteY8" fmla="*/ 6470305 h 6470305"/>
              <a:gd name="connsiteX9" fmla="*/ 11652877 w 12192000"/>
              <a:gd name="connsiteY9" fmla="*/ 6375153 h 6470305"/>
              <a:gd name="connsiteX10" fmla="*/ 11748029 w 12192000"/>
              <a:gd name="connsiteY10" fmla="*/ 6280001 h 6470305"/>
              <a:gd name="connsiteX11" fmla="*/ 11329360 w 12192000"/>
              <a:gd name="connsiteY11" fmla="*/ 6280001 h 6470305"/>
              <a:gd name="connsiteX12" fmla="*/ 11424512 w 12192000"/>
              <a:gd name="connsiteY12" fmla="*/ 6375153 h 6470305"/>
              <a:gd name="connsiteX13" fmla="*/ 11329360 w 12192000"/>
              <a:gd name="connsiteY13" fmla="*/ 6470305 h 6470305"/>
              <a:gd name="connsiteX14" fmla="*/ 11234208 w 12192000"/>
              <a:gd name="connsiteY14" fmla="*/ 6375153 h 6470305"/>
              <a:gd name="connsiteX15" fmla="*/ 11329360 w 12192000"/>
              <a:gd name="connsiteY15" fmla="*/ 6280001 h 6470305"/>
              <a:gd name="connsiteX16" fmla="*/ 10910691 w 12192000"/>
              <a:gd name="connsiteY16" fmla="*/ 6280001 h 6470305"/>
              <a:gd name="connsiteX17" fmla="*/ 11005843 w 12192000"/>
              <a:gd name="connsiteY17" fmla="*/ 6375153 h 6470305"/>
              <a:gd name="connsiteX18" fmla="*/ 10910691 w 12192000"/>
              <a:gd name="connsiteY18" fmla="*/ 6470305 h 6470305"/>
              <a:gd name="connsiteX19" fmla="*/ 10815539 w 12192000"/>
              <a:gd name="connsiteY19" fmla="*/ 6375153 h 6470305"/>
              <a:gd name="connsiteX20" fmla="*/ 10910691 w 12192000"/>
              <a:gd name="connsiteY20" fmla="*/ 6280001 h 6470305"/>
              <a:gd name="connsiteX21" fmla="*/ 10492022 w 12192000"/>
              <a:gd name="connsiteY21" fmla="*/ 6280001 h 6470305"/>
              <a:gd name="connsiteX22" fmla="*/ 10587174 w 12192000"/>
              <a:gd name="connsiteY22" fmla="*/ 6375153 h 6470305"/>
              <a:gd name="connsiteX23" fmla="*/ 10492022 w 12192000"/>
              <a:gd name="connsiteY23" fmla="*/ 6470305 h 6470305"/>
              <a:gd name="connsiteX24" fmla="*/ 10396870 w 12192000"/>
              <a:gd name="connsiteY24" fmla="*/ 6375153 h 6470305"/>
              <a:gd name="connsiteX25" fmla="*/ 10492022 w 12192000"/>
              <a:gd name="connsiteY25" fmla="*/ 6280001 h 6470305"/>
              <a:gd name="connsiteX26" fmla="*/ 10073353 w 12192000"/>
              <a:gd name="connsiteY26" fmla="*/ 6280001 h 6470305"/>
              <a:gd name="connsiteX27" fmla="*/ 10168505 w 12192000"/>
              <a:gd name="connsiteY27" fmla="*/ 6375153 h 6470305"/>
              <a:gd name="connsiteX28" fmla="*/ 10073353 w 12192000"/>
              <a:gd name="connsiteY28" fmla="*/ 6470305 h 6470305"/>
              <a:gd name="connsiteX29" fmla="*/ 9978201 w 12192000"/>
              <a:gd name="connsiteY29" fmla="*/ 6375153 h 6470305"/>
              <a:gd name="connsiteX30" fmla="*/ 10073353 w 12192000"/>
              <a:gd name="connsiteY30" fmla="*/ 6280001 h 6470305"/>
              <a:gd name="connsiteX31" fmla="*/ 9654684 w 12192000"/>
              <a:gd name="connsiteY31" fmla="*/ 6280001 h 6470305"/>
              <a:gd name="connsiteX32" fmla="*/ 9749836 w 12192000"/>
              <a:gd name="connsiteY32" fmla="*/ 6375153 h 6470305"/>
              <a:gd name="connsiteX33" fmla="*/ 9654684 w 12192000"/>
              <a:gd name="connsiteY33" fmla="*/ 6470305 h 6470305"/>
              <a:gd name="connsiteX34" fmla="*/ 9559532 w 12192000"/>
              <a:gd name="connsiteY34" fmla="*/ 6375153 h 6470305"/>
              <a:gd name="connsiteX35" fmla="*/ 9654684 w 12192000"/>
              <a:gd name="connsiteY35" fmla="*/ 6280001 h 6470305"/>
              <a:gd name="connsiteX36" fmla="*/ 9236015 w 12192000"/>
              <a:gd name="connsiteY36" fmla="*/ 6280001 h 6470305"/>
              <a:gd name="connsiteX37" fmla="*/ 9331167 w 12192000"/>
              <a:gd name="connsiteY37" fmla="*/ 6375153 h 6470305"/>
              <a:gd name="connsiteX38" fmla="*/ 9236015 w 12192000"/>
              <a:gd name="connsiteY38" fmla="*/ 6470305 h 6470305"/>
              <a:gd name="connsiteX39" fmla="*/ 9140863 w 12192000"/>
              <a:gd name="connsiteY39" fmla="*/ 6375153 h 6470305"/>
              <a:gd name="connsiteX40" fmla="*/ 9236015 w 12192000"/>
              <a:gd name="connsiteY40" fmla="*/ 6280001 h 6470305"/>
              <a:gd name="connsiteX41" fmla="*/ 8817346 w 12192000"/>
              <a:gd name="connsiteY41" fmla="*/ 6280001 h 6470305"/>
              <a:gd name="connsiteX42" fmla="*/ 8912498 w 12192000"/>
              <a:gd name="connsiteY42" fmla="*/ 6375153 h 6470305"/>
              <a:gd name="connsiteX43" fmla="*/ 8817346 w 12192000"/>
              <a:gd name="connsiteY43" fmla="*/ 6470305 h 6470305"/>
              <a:gd name="connsiteX44" fmla="*/ 8722194 w 12192000"/>
              <a:gd name="connsiteY44" fmla="*/ 6375153 h 6470305"/>
              <a:gd name="connsiteX45" fmla="*/ 8817346 w 12192000"/>
              <a:gd name="connsiteY45" fmla="*/ 6280001 h 6470305"/>
              <a:gd name="connsiteX46" fmla="*/ 8398677 w 12192000"/>
              <a:gd name="connsiteY46" fmla="*/ 6280001 h 6470305"/>
              <a:gd name="connsiteX47" fmla="*/ 8493829 w 12192000"/>
              <a:gd name="connsiteY47" fmla="*/ 6375153 h 6470305"/>
              <a:gd name="connsiteX48" fmla="*/ 8398677 w 12192000"/>
              <a:gd name="connsiteY48" fmla="*/ 6470305 h 6470305"/>
              <a:gd name="connsiteX49" fmla="*/ 8303526 w 12192000"/>
              <a:gd name="connsiteY49" fmla="*/ 6375153 h 6470305"/>
              <a:gd name="connsiteX50" fmla="*/ 8398677 w 12192000"/>
              <a:gd name="connsiteY50" fmla="*/ 6280001 h 6470305"/>
              <a:gd name="connsiteX51" fmla="*/ 7980009 w 12192000"/>
              <a:gd name="connsiteY51" fmla="*/ 6280001 h 6470305"/>
              <a:gd name="connsiteX52" fmla="*/ 8075161 w 12192000"/>
              <a:gd name="connsiteY52" fmla="*/ 6375153 h 6470305"/>
              <a:gd name="connsiteX53" fmla="*/ 7980009 w 12192000"/>
              <a:gd name="connsiteY53" fmla="*/ 6470305 h 6470305"/>
              <a:gd name="connsiteX54" fmla="*/ 7884857 w 12192000"/>
              <a:gd name="connsiteY54" fmla="*/ 6375153 h 6470305"/>
              <a:gd name="connsiteX55" fmla="*/ 7980009 w 12192000"/>
              <a:gd name="connsiteY55" fmla="*/ 6280001 h 6470305"/>
              <a:gd name="connsiteX56" fmla="*/ 7561340 w 12192000"/>
              <a:gd name="connsiteY56" fmla="*/ 6280001 h 6470305"/>
              <a:gd name="connsiteX57" fmla="*/ 7656492 w 12192000"/>
              <a:gd name="connsiteY57" fmla="*/ 6375153 h 6470305"/>
              <a:gd name="connsiteX58" fmla="*/ 7561340 w 12192000"/>
              <a:gd name="connsiteY58" fmla="*/ 6470305 h 6470305"/>
              <a:gd name="connsiteX59" fmla="*/ 7466188 w 12192000"/>
              <a:gd name="connsiteY59" fmla="*/ 6375153 h 6470305"/>
              <a:gd name="connsiteX60" fmla="*/ 7561340 w 12192000"/>
              <a:gd name="connsiteY60" fmla="*/ 6280001 h 6470305"/>
              <a:gd name="connsiteX61" fmla="*/ 7142671 w 12192000"/>
              <a:gd name="connsiteY61" fmla="*/ 6280001 h 6470305"/>
              <a:gd name="connsiteX62" fmla="*/ 7237823 w 12192000"/>
              <a:gd name="connsiteY62" fmla="*/ 6375153 h 6470305"/>
              <a:gd name="connsiteX63" fmla="*/ 7142671 w 12192000"/>
              <a:gd name="connsiteY63" fmla="*/ 6470305 h 6470305"/>
              <a:gd name="connsiteX64" fmla="*/ 7047519 w 12192000"/>
              <a:gd name="connsiteY64" fmla="*/ 6375153 h 6470305"/>
              <a:gd name="connsiteX65" fmla="*/ 7142671 w 12192000"/>
              <a:gd name="connsiteY65" fmla="*/ 6280001 h 6470305"/>
              <a:gd name="connsiteX66" fmla="*/ 6724002 w 12192000"/>
              <a:gd name="connsiteY66" fmla="*/ 6280001 h 6470305"/>
              <a:gd name="connsiteX67" fmla="*/ 6819154 w 12192000"/>
              <a:gd name="connsiteY67" fmla="*/ 6375153 h 6470305"/>
              <a:gd name="connsiteX68" fmla="*/ 6724002 w 12192000"/>
              <a:gd name="connsiteY68" fmla="*/ 6470305 h 6470305"/>
              <a:gd name="connsiteX69" fmla="*/ 6628850 w 12192000"/>
              <a:gd name="connsiteY69" fmla="*/ 6375153 h 6470305"/>
              <a:gd name="connsiteX70" fmla="*/ 6724002 w 12192000"/>
              <a:gd name="connsiteY70" fmla="*/ 6280001 h 6470305"/>
              <a:gd name="connsiteX71" fmla="*/ 6305333 w 12192000"/>
              <a:gd name="connsiteY71" fmla="*/ 6280001 h 6470305"/>
              <a:gd name="connsiteX72" fmla="*/ 6400485 w 12192000"/>
              <a:gd name="connsiteY72" fmla="*/ 6375153 h 6470305"/>
              <a:gd name="connsiteX73" fmla="*/ 6305333 w 12192000"/>
              <a:gd name="connsiteY73" fmla="*/ 6470305 h 6470305"/>
              <a:gd name="connsiteX74" fmla="*/ 6210181 w 12192000"/>
              <a:gd name="connsiteY74" fmla="*/ 6375153 h 6470305"/>
              <a:gd name="connsiteX75" fmla="*/ 6305333 w 12192000"/>
              <a:gd name="connsiteY75" fmla="*/ 6280001 h 6470305"/>
              <a:gd name="connsiteX76" fmla="*/ 5886664 w 12192000"/>
              <a:gd name="connsiteY76" fmla="*/ 6280001 h 6470305"/>
              <a:gd name="connsiteX77" fmla="*/ 5981816 w 12192000"/>
              <a:gd name="connsiteY77" fmla="*/ 6375153 h 6470305"/>
              <a:gd name="connsiteX78" fmla="*/ 5886664 w 12192000"/>
              <a:gd name="connsiteY78" fmla="*/ 6470305 h 6470305"/>
              <a:gd name="connsiteX79" fmla="*/ 5791512 w 12192000"/>
              <a:gd name="connsiteY79" fmla="*/ 6375153 h 6470305"/>
              <a:gd name="connsiteX80" fmla="*/ 5886664 w 12192000"/>
              <a:gd name="connsiteY80" fmla="*/ 6280001 h 6470305"/>
              <a:gd name="connsiteX81" fmla="*/ 5467994 w 12192000"/>
              <a:gd name="connsiteY81" fmla="*/ 6280001 h 6470305"/>
              <a:gd name="connsiteX82" fmla="*/ 5563146 w 12192000"/>
              <a:gd name="connsiteY82" fmla="*/ 6375153 h 6470305"/>
              <a:gd name="connsiteX83" fmla="*/ 5467994 w 12192000"/>
              <a:gd name="connsiteY83" fmla="*/ 6470305 h 6470305"/>
              <a:gd name="connsiteX84" fmla="*/ 5372842 w 12192000"/>
              <a:gd name="connsiteY84" fmla="*/ 6375153 h 6470305"/>
              <a:gd name="connsiteX85" fmla="*/ 5467994 w 12192000"/>
              <a:gd name="connsiteY85" fmla="*/ 6280001 h 6470305"/>
              <a:gd name="connsiteX86" fmla="*/ 5049325 w 12192000"/>
              <a:gd name="connsiteY86" fmla="*/ 6280001 h 6470305"/>
              <a:gd name="connsiteX87" fmla="*/ 5144478 w 12192000"/>
              <a:gd name="connsiteY87" fmla="*/ 6375153 h 6470305"/>
              <a:gd name="connsiteX88" fmla="*/ 5049325 w 12192000"/>
              <a:gd name="connsiteY88" fmla="*/ 6470305 h 6470305"/>
              <a:gd name="connsiteX89" fmla="*/ 4954173 w 12192000"/>
              <a:gd name="connsiteY89" fmla="*/ 6375153 h 6470305"/>
              <a:gd name="connsiteX90" fmla="*/ 5049325 w 12192000"/>
              <a:gd name="connsiteY90" fmla="*/ 6280001 h 6470305"/>
              <a:gd name="connsiteX91" fmla="*/ 4630656 w 12192000"/>
              <a:gd name="connsiteY91" fmla="*/ 6280001 h 6470305"/>
              <a:gd name="connsiteX92" fmla="*/ 4725808 w 12192000"/>
              <a:gd name="connsiteY92" fmla="*/ 6375153 h 6470305"/>
              <a:gd name="connsiteX93" fmla="*/ 4630656 w 12192000"/>
              <a:gd name="connsiteY93" fmla="*/ 6470305 h 6470305"/>
              <a:gd name="connsiteX94" fmla="*/ 4535504 w 12192000"/>
              <a:gd name="connsiteY94" fmla="*/ 6375153 h 6470305"/>
              <a:gd name="connsiteX95" fmla="*/ 4630656 w 12192000"/>
              <a:gd name="connsiteY95" fmla="*/ 6280001 h 6470305"/>
              <a:gd name="connsiteX96" fmla="*/ 4211987 w 12192000"/>
              <a:gd name="connsiteY96" fmla="*/ 6280001 h 6470305"/>
              <a:gd name="connsiteX97" fmla="*/ 4307139 w 12192000"/>
              <a:gd name="connsiteY97" fmla="*/ 6375153 h 6470305"/>
              <a:gd name="connsiteX98" fmla="*/ 4211987 w 12192000"/>
              <a:gd name="connsiteY98" fmla="*/ 6470305 h 6470305"/>
              <a:gd name="connsiteX99" fmla="*/ 4116835 w 12192000"/>
              <a:gd name="connsiteY99" fmla="*/ 6375153 h 6470305"/>
              <a:gd name="connsiteX100" fmla="*/ 4211987 w 12192000"/>
              <a:gd name="connsiteY100" fmla="*/ 6280001 h 6470305"/>
              <a:gd name="connsiteX101" fmla="*/ 3793342 w 12192000"/>
              <a:gd name="connsiteY101" fmla="*/ 6280001 h 6470305"/>
              <a:gd name="connsiteX102" fmla="*/ 3888470 w 12192000"/>
              <a:gd name="connsiteY102" fmla="*/ 6375153 h 6470305"/>
              <a:gd name="connsiteX103" fmla="*/ 3793342 w 12192000"/>
              <a:gd name="connsiteY103" fmla="*/ 6470305 h 6470305"/>
              <a:gd name="connsiteX104" fmla="*/ 3698190 w 12192000"/>
              <a:gd name="connsiteY104" fmla="*/ 6375153 h 6470305"/>
              <a:gd name="connsiteX105" fmla="*/ 3793342 w 12192000"/>
              <a:gd name="connsiteY105" fmla="*/ 6280001 h 6470305"/>
              <a:gd name="connsiteX106" fmla="*/ 3374671 w 12192000"/>
              <a:gd name="connsiteY106" fmla="*/ 6280001 h 6470305"/>
              <a:gd name="connsiteX107" fmla="*/ 3469825 w 12192000"/>
              <a:gd name="connsiteY107" fmla="*/ 6375153 h 6470305"/>
              <a:gd name="connsiteX108" fmla="*/ 3374671 w 12192000"/>
              <a:gd name="connsiteY108" fmla="*/ 6470305 h 6470305"/>
              <a:gd name="connsiteX109" fmla="*/ 3279519 w 12192000"/>
              <a:gd name="connsiteY109" fmla="*/ 6375153 h 6470305"/>
              <a:gd name="connsiteX110" fmla="*/ 3374671 w 12192000"/>
              <a:gd name="connsiteY110" fmla="*/ 6280001 h 6470305"/>
              <a:gd name="connsiteX111" fmla="*/ 2956001 w 12192000"/>
              <a:gd name="connsiteY111" fmla="*/ 6280001 h 6470305"/>
              <a:gd name="connsiteX112" fmla="*/ 3051154 w 12192000"/>
              <a:gd name="connsiteY112" fmla="*/ 6375153 h 6470305"/>
              <a:gd name="connsiteX113" fmla="*/ 2956001 w 12192000"/>
              <a:gd name="connsiteY113" fmla="*/ 6470305 h 6470305"/>
              <a:gd name="connsiteX114" fmla="*/ 2860848 w 12192000"/>
              <a:gd name="connsiteY114" fmla="*/ 6375153 h 6470305"/>
              <a:gd name="connsiteX115" fmla="*/ 2956001 w 12192000"/>
              <a:gd name="connsiteY115" fmla="*/ 6280001 h 6470305"/>
              <a:gd name="connsiteX116" fmla="*/ 2537330 w 12192000"/>
              <a:gd name="connsiteY116" fmla="*/ 6280001 h 6470305"/>
              <a:gd name="connsiteX117" fmla="*/ 2632482 w 12192000"/>
              <a:gd name="connsiteY117" fmla="*/ 6375153 h 6470305"/>
              <a:gd name="connsiteX118" fmla="*/ 2537330 w 12192000"/>
              <a:gd name="connsiteY118" fmla="*/ 6470305 h 6470305"/>
              <a:gd name="connsiteX119" fmla="*/ 2442177 w 12192000"/>
              <a:gd name="connsiteY119" fmla="*/ 6375153 h 6470305"/>
              <a:gd name="connsiteX120" fmla="*/ 2537330 w 12192000"/>
              <a:gd name="connsiteY120" fmla="*/ 6280001 h 6470305"/>
              <a:gd name="connsiteX121" fmla="*/ 2118660 w 12192000"/>
              <a:gd name="connsiteY121" fmla="*/ 6280001 h 6470305"/>
              <a:gd name="connsiteX122" fmla="*/ 2213812 w 12192000"/>
              <a:gd name="connsiteY122" fmla="*/ 6375153 h 6470305"/>
              <a:gd name="connsiteX123" fmla="*/ 2118660 w 12192000"/>
              <a:gd name="connsiteY123" fmla="*/ 6470305 h 6470305"/>
              <a:gd name="connsiteX124" fmla="*/ 2023508 w 12192000"/>
              <a:gd name="connsiteY124" fmla="*/ 6375153 h 6470305"/>
              <a:gd name="connsiteX125" fmla="*/ 2118660 w 12192000"/>
              <a:gd name="connsiteY125" fmla="*/ 6280001 h 6470305"/>
              <a:gd name="connsiteX126" fmla="*/ 1699989 w 12192000"/>
              <a:gd name="connsiteY126" fmla="*/ 6280001 h 6470305"/>
              <a:gd name="connsiteX127" fmla="*/ 1795142 w 12192000"/>
              <a:gd name="connsiteY127" fmla="*/ 6375153 h 6470305"/>
              <a:gd name="connsiteX128" fmla="*/ 1699989 w 12192000"/>
              <a:gd name="connsiteY128" fmla="*/ 6470305 h 6470305"/>
              <a:gd name="connsiteX129" fmla="*/ 1604835 w 12192000"/>
              <a:gd name="connsiteY129" fmla="*/ 6375153 h 6470305"/>
              <a:gd name="connsiteX130" fmla="*/ 1699989 w 12192000"/>
              <a:gd name="connsiteY130" fmla="*/ 6280001 h 6470305"/>
              <a:gd name="connsiteX131" fmla="*/ 1281318 w 12192000"/>
              <a:gd name="connsiteY131" fmla="*/ 6280001 h 6470305"/>
              <a:gd name="connsiteX132" fmla="*/ 1376471 w 12192000"/>
              <a:gd name="connsiteY132" fmla="*/ 6375153 h 6470305"/>
              <a:gd name="connsiteX133" fmla="*/ 1281318 w 12192000"/>
              <a:gd name="connsiteY133" fmla="*/ 6470305 h 6470305"/>
              <a:gd name="connsiteX134" fmla="*/ 1186165 w 12192000"/>
              <a:gd name="connsiteY134" fmla="*/ 6375153 h 6470305"/>
              <a:gd name="connsiteX135" fmla="*/ 1281318 w 12192000"/>
              <a:gd name="connsiteY135" fmla="*/ 6280001 h 6470305"/>
              <a:gd name="connsiteX136" fmla="*/ 862650 w 12192000"/>
              <a:gd name="connsiteY136" fmla="*/ 6280001 h 6470305"/>
              <a:gd name="connsiteX137" fmla="*/ 957802 w 12192000"/>
              <a:gd name="connsiteY137" fmla="*/ 6375153 h 6470305"/>
              <a:gd name="connsiteX138" fmla="*/ 862650 w 12192000"/>
              <a:gd name="connsiteY138" fmla="*/ 6470305 h 6470305"/>
              <a:gd name="connsiteX139" fmla="*/ 767498 w 12192000"/>
              <a:gd name="connsiteY139" fmla="*/ 6375153 h 6470305"/>
              <a:gd name="connsiteX140" fmla="*/ 862650 w 12192000"/>
              <a:gd name="connsiteY140" fmla="*/ 6280001 h 6470305"/>
              <a:gd name="connsiteX141" fmla="*/ 443982 w 12192000"/>
              <a:gd name="connsiteY141" fmla="*/ 6280001 h 6470305"/>
              <a:gd name="connsiteX142" fmla="*/ 539134 w 12192000"/>
              <a:gd name="connsiteY142" fmla="*/ 6375153 h 6470305"/>
              <a:gd name="connsiteX143" fmla="*/ 443982 w 12192000"/>
              <a:gd name="connsiteY143" fmla="*/ 6470305 h 6470305"/>
              <a:gd name="connsiteX144" fmla="*/ 348830 w 12192000"/>
              <a:gd name="connsiteY144" fmla="*/ 6375153 h 6470305"/>
              <a:gd name="connsiteX145" fmla="*/ 443982 w 12192000"/>
              <a:gd name="connsiteY145" fmla="*/ 6280001 h 6470305"/>
              <a:gd name="connsiteX146" fmla="*/ 25313 w 12192000"/>
              <a:gd name="connsiteY146" fmla="*/ 6280001 h 6470305"/>
              <a:gd name="connsiteX147" fmla="*/ 120465 w 12192000"/>
              <a:gd name="connsiteY147" fmla="*/ 6375153 h 6470305"/>
              <a:gd name="connsiteX148" fmla="*/ 25313 w 12192000"/>
              <a:gd name="connsiteY148" fmla="*/ 6470305 h 6470305"/>
              <a:gd name="connsiteX149" fmla="*/ 0 w 12192000"/>
              <a:gd name="connsiteY149" fmla="*/ 6465195 h 6470305"/>
              <a:gd name="connsiteX150" fmla="*/ 0 w 12192000"/>
              <a:gd name="connsiteY150" fmla="*/ 6285112 h 6470305"/>
              <a:gd name="connsiteX151" fmla="*/ 12166698 w 12192000"/>
              <a:gd name="connsiteY151" fmla="*/ 5861332 h 6470305"/>
              <a:gd name="connsiteX152" fmla="*/ 12192000 w 12192000"/>
              <a:gd name="connsiteY152" fmla="*/ 5866441 h 6470305"/>
              <a:gd name="connsiteX153" fmla="*/ 12192000 w 12192000"/>
              <a:gd name="connsiteY153" fmla="*/ 6046528 h 6470305"/>
              <a:gd name="connsiteX154" fmla="*/ 12166698 w 12192000"/>
              <a:gd name="connsiteY154" fmla="*/ 6051636 h 6470305"/>
              <a:gd name="connsiteX155" fmla="*/ 12071546 w 12192000"/>
              <a:gd name="connsiteY155" fmla="*/ 5956484 h 6470305"/>
              <a:gd name="connsiteX156" fmla="*/ 12166698 w 12192000"/>
              <a:gd name="connsiteY156" fmla="*/ 5861332 h 6470305"/>
              <a:gd name="connsiteX157" fmla="*/ 11748029 w 12192000"/>
              <a:gd name="connsiteY157" fmla="*/ 5861332 h 6470305"/>
              <a:gd name="connsiteX158" fmla="*/ 11843181 w 12192000"/>
              <a:gd name="connsiteY158" fmla="*/ 5956484 h 6470305"/>
              <a:gd name="connsiteX159" fmla="*/ 11748029 w 12192000"/>
              <a:gd name="connsiteY159" fmla="*/ 6051636 h 6470305"/>
              <a:gd name="connsiteX160" fmla="*/ 11652877 w 12192000"/>
              <a:gd name="connsiteY160" fmla="*/ 5956484 h 6470305"/>
              <a:gd name="connsiteX161" fmla="*/ 11748029 w 12192000"/>
              <a:gd name="connsiteY161" fmla="*/ 5861332 h 6470305"/>
              <a:gd name="connsiteX162" fmla="*/ 11329360 w 12192000"/>
              <a:gd name="connsiteY162" fmla="*/ 5861332 h 6470305"/>
              <a:gd name="connsiteX163" fmla="*/ 11424512 w 12192000"/>
              <a:gd name="connsiteY163" fmla="*/ 5956484 h 6470305"/>
              <a:gd name="connsiteX164" fmla="*/ 11329360 w 12192000"/>
              <a:gd name="connsiteY164" fmla="*/ 6051636 h 6470305"/>
              <a:gd name="connsiteX165" fmla="*/ 11234208 w 12192000"/>
              <a:gd name="connsiteY165" fmla="*/ 5956484 h 6470305"/>
              <a:gd name="connsiteX166" fmla="*/ 11329360 w 12192000"/>
              <a:gd name="connsiteY166" fmla="*/ 5861332 h 6470305"/>
              <a:gd name="connsiteX167" fmla="*/ 10910691 w 12192000"/>
              <a:gd name="connsiteY167" fmla="*/ 5861332 h 6470305"/>
              <a:gd name="connsiteX168" fmla="*/ 11005843 w 12192000"/>
              <a:gd name="connsiteY168" fmla="*/ 5956484 h 6470305"/>
              <a:gd name="connsiteX169" fmla="*/ 10910691 w 12192000"/>
              <a:gd name="connsiteY169" fmla="*/ 6051636 h 6470305"/>
              <a:gd name="connsiteX170" fmla="*/ 10815539 w 12192000"/>
              <a:gd name="connsiteY170" fmla="*/ 5956484 h 6470305"/>
              <a:gd name="connsiteX171" fmla="*/ 10910691 w 12192000"/>
              <a:gd name="connsiteY171" fmla="*/ 5861332 h 6470305"/>
              <a:gd name="connsiteX172" fmla="*/ 10492022 w 12192000"/>
              <a:gd name="connsiteY172" fmla="*/ 5861332 h 6470305"/>
              <a:gd name="connsiteX173" fmla="*/ 10587174 w 12192000"/>
              <a:gd name="connsiteY173" fmla="*/ 5956484 h 6470305"/>
              <a:gd name="connsiteX174" fmla="*/ 10492022 w 12192000"/>
              <a:gd name="connsiteY174" fmla="*/ 6051636 h 6470305"/>
              <a:gd name="connsiteX175" fmla="*/ 10396870 w 12192000"/>
              <a:gd name="connsiteY175" fmla="*/ 5956484 h 6470305"/>
              <a:gd name="connsiteX176" fmla="*/ 10492022 w 12192000"/>
              <a:gd name="connsiteY176" fmla="*/ 5861332 h 6470305"/>
              <a:gd name="connsiteX177" fmla="*/ 10073353 w 12192000"/>
              <a:gd name="connsiteY177" fmla="*/ 5861332 h 6470305"/>
              <a:gd name="connsiteX178" fmla="*/ 10168505 w 12192000"/>
              <a:gd name="connsiteY178" fmla="*/ 5956484 h 6470305"/>
              <a:gd name="connsiteX179" fmla="*/ 10073353 w 12192000"/>
              <a:gd name="connsiteY179" fmla="*/ 6051636 h 6470305"/>
              <a:gd name="connsiteX180" fmla="*/ 9978201 w 12192000"/>
              <a:gd name="connsiteY180" fmla="*/ 5956484 h 6470305"/>
              <a:gd name="connsiteX181" fmla="*/ 10073353 w 12192000"/>
              <a:gd name="connsiteY181" fmla="*/ 5861332 h 6470305"/>
              <a:gd name="connsiteX182" fmla="*/ 9654684 w 12192000"/>
              <a:gd name="connsiteY182" fmla="*/ 5861332 h 6470305"/>
              <a:gd name="connsiteX183" fmla="*/ 9749836 w 12192000"/>
              <a:gd name="connsiteY183" fmla="*/ 5956484 h 6470305"/>
              <a:gd name="connsiteX184" fmla="*/ 9654684 w 12192000"/>
              <a:gd name="connsiteY184" fmla="*/ 6051636 h 6470305"/>
              <a:gd name="connsiteX185" fmla="*/ 9559532 w 12192000"/>
              <a:gd name="connsiteY185" fmla="*/ 5956484 h 6470305"/>
              <a:gd name="connsiteX186" fmla="*/ 9654684 w 12192000"/>
              <a:gd name="connsiteY186" fmla="*/ 5861332 h 6470305"/>
              <a:gd name="connsiteX187" fmla="*/ 9236015 w 12192000"/>
              <a:gd name="connsiteY187" fmla="*/ 5861332 h 6470305"/>
              <a:gd name="connsiteX188" fmla="*/ 9331167 w 12192000"/>
              <a:gd name="connsiteY188" fmla="*/ 5956484 h 6470305"/>
              <a:gd name="connsiteX189" fmla="*/ 9236015 w 12192000"/>
              <a:gd name="connsiteY189" fmla="*/ 6051636 h 6470305"/>
              <a:gd name="connsiteX190" fmla="*/ 9140863 w 12192000"/>
              <a:gd name="connsiteY190" fmla="*/ 5956484 h 6470305"/>
              <a:gd name="connsiteX191" fmla="*/ 9236015 w 12192000"/>
              <a:gd name="connsiteY191" fmla="*/ 5861332 h 6470305"/>
              <a:gd name="connsiteX192" fmla="*/ 8817346 w 12192000"/>
              <a:gd name="connsiteY192" fmla="*/ 5861332 h 6470305"/>
              <a:gd name="connsiteX193" fmla="*/ 8912498 w 12192000"/>
              <a:gd name="connsiteY193" fmla="*/ 5956484 h 6470305"/>
              <a:gd name="connsiteX194" fmla="*/ 8817346 w 12192000"/>
              <a:gd name="connsiteY194" fmla="*/ 6051636 h 6470305"/>
              <a:gd name="connsiteX195" fmla="*/ 8722194 w 12192000"/>
              <a:gd name="connsiteY195" fmla="*/ 5956484 h 6470305"/>
              <a:gd name="connsiteX196" fmla="*/ 8817346 w 12192000"/>
              <a:gd name="connsiteY196" fmla="*/ 5861332 h 6470305"/>
              <a:gd name="connsiteX197" fmla="*/ 8398677 w 12192000"/>
              <a:gd name="connsiteY197" fmla="*/ 5861332 h 6470305"/>
              <a:gd name="connsiteX198" fmla="*/ 8493829 w 12192000"/>
              <a:gd name="connsiteY198" fmla="*/ 5956484 h 6470305"/>
              <a:gd name="connsiteX199" fmla="*/ 8398677 w 12192000"/>
              <a:gd name="connsiteY199" fmla="*/ 6051636 h 6470305"/>
              <a:gd name="connsiteX200" fmla="*/ 8303526 w 12192000"/>
              <a:gd name="connsiteY200" fmla="*/ 5956484 h 6470305"/>
              <a:gd name="connsiteX201" fmla="*/ 8398677 w 12192000"/>
              <a:gd name="connsiteY201" fmla="*/ 5861332 h 6470305"/>
              <a:gd name="connsiteX202" fmla="*/ 7980009 w 12192000"/>
              <a:gd name="connsiteY202" fmla="*/ 5861332 h 6470305"/>
              <a:gd name="connsiteX203" fmla="*/ 8075161 w 12192000"/>
              <a:gd name="connsiteY203" fmla="*/ 5956484 h 6470305"/>
              <a:gd name="connsiteX204" fmla="*/ 7980009 w 12192000"/>
              <a:gd name="connsiteY204" fmla="*/ 6051636 h 6470305"/>
              <a:gd name="connsiteX205" fmla="*/ 7884857 w 12192000"/>
              <a:gd name="connsiteY205" fmla="*/ 5956484 h 6470305"/>
              <a:gd name="connsiteX206" fmla="*/ 7980009 w 12192000"/>
              <a:gd name="connsiteY206" fmla="*/ 5861332 h 6470305"/>
              <a:gd name="connsiteX207" fmla="*/ 7561340 w 12192000"/>
              <a:gd name="connsiteY207" fmla="*/ 5861332 h 6470305"/>
              <a:gd name="connsiteX208" fmla="*/ 7656492 w 12192000"/>
              <a:gd name="connsiteY208" fmla="*/ 5956484 h 6470305"/>
              <a:gd name="connsiteX209" fmla="*/ 7561340 w 12192000"/>
              <a:gd name="connsiteY209" fmla="*/ 6051636 h 6470305"/>
              <a:gd name="connsiteX210" fmla="*/ 7466188 w 12192000"/>
              <a:gd name="connsiteY210" fmla="*/ 5956484 h 6470305"/>
              <a:gd name="connsiteX211" fmla="*/ 7561340 w 12192000"/>
              <a:gd name="connsiteY211" fmla="*/ 5861332 h 6470305"/>
              <a:gd name="connsiteX212" fmla="*/ 7142671 w 12192000"/>
              <a:gd name="connsiteY212" fmla="*/ 5861332 h 6470305"/>
              <a:gd name="connsiteX213" fmla="*/ 7237823 w 12192000"/>
              <a:gd name="connsiteY213" fmla="*/ 5956484 h 6470305"/>
              <a:gd name="connsiteX214" fmla="*/ 7142671 w 12192000"/>
              <a:gd name="connsiteY214" fmla="*/ 6051636 h 6470305"/>
              <a:gd name="connsiteX215" fmla="*/ 7047519 w 12192000"/>
              <a:gd name="connsiteY215" fmla="*/ 5956484 h 6470305"/>
              <a:gd name="connsiteX216" fmla="*/ 7142671 w 12192000"/>
              <a:gd name="connsiteY216" fmla="*/ 5861332 h 6470305"/>
              <a:gd name="connsiteX217" fmla="*/ 6724002 w 12192000"/>
              <a:gd name="connsiteY217" fmla="*/ 5861332 h 6470305"/>
              <a:gd name="connsiteX218" fmla="*/ 6819154 w 12192000"/>
              <a:gd name="connsiteY218" fmla="*/ 5956484 h 6470305"/>
              <a:gd name="connsiteX219" fmla="*/ 6724002 w 12192000"/>
              <a:gd name="connsiteY219" fmla="*/ 6051636 h 6470305"/>
              <a:gd name="connsiteX220" fmla="*/ 6628850 w 12192000"/>
              <a:gd name="connsiteY220" fmla="*/ 5956484 h 6470305"/>
              <a:gd name="connsiteX221" fmla="*/ 6724002 w 12192000"/>
              <a:gd name="connsiteY221" fmla="*/ 5861332 h 6470305"/>
              <a:gd name="connsiteX222" fmla="*/ 6305333 w 12192000"/>
              <a:gd name="connsiteY222" fmla="*/ 5861332 h 6470305"/>
              <a:gd name="connsiteX223" fmla="*/ 6400485 w 12192000"/>
              <a:gd name="connsiteY223" fmla="*/ 5956484 h 6470305"/>
              <a:gd name="connsiteX224" fmla="*/ 6305333 w 12192000"/>
              <a:gd name="connsiteY224" fmla="*/ 6051636 h 6470305"/>
              <a:gd name="connsiteX225" fmla="*/ 6210181 w 12192000"/>
              <a:gd name="connsiteY225" fmla="*/ 5956484 h 6470305"/>
              <a:gd name="connsiteX226" fmla="*/ 6305333 w 12192000"/>
              <a:gd name="connsiteY226" fmla="*/ 5861332 h 6470305"/>
              <a:gd name="connsiteX227" fmla="*/ 5886664 w 12192000"/>
              <a:gd name="connsiteY227" fmla="*/ 5861332 h 6470305"/>
              <a:gd name="connsiteX228" fmla="*/ 5981816 w 12192000"/>
              <a:gd name="connsiteY228" fmla="*/ 5956484 h 6470305"/>
              <a:gd name="connsiteX229" fmla="*/ 5886664 w 12192000"/>
              <a:gd name="connsiteY229" fmla="*/ 6051636 h 6470305"/>
              <a:gd name="connsiteX230" fmla="*/ 5791512 w 12192000"/>
              <a:gd name="connsiteY230" fmla="*/ 5956484 h 6470305"/>
              <a:gd name="connsiteX231" fmla="*/ 5886664 w 12192000"/>
              <a:gd name="connsiteY231" fmla="*/ 5861332 h 6470305"/>
              <a:gd name="connsiteX232" fmla="*/ 5467994 w 12192000"/>
              <a:gd name="connsiteY232" fmla="*/ 5861332 h 6470305"/>
              <a:gd name="connsiteX233" fmla="*/ 5563146 w 12192000"/>
              <a:gd name="connsiteY233" fmla="*/ 5956484 h 6470305"/>
              <a:gd name="connsiteX234" fmla="*/ 5467994 w 12192000"/>
              <a:gd name="connsiteY234" fmla="*/ 6051636 h 6470305"/>
              <a:gd name="connsiteX235" fmla="*/ 5372842 w 12192000"/>
              <a:gd name="connsiteY235" fmla="*/ 5956484 h 6470305"/>
              <a:gd name="connsiteX236" fmla="*/ 5467994 w 12192000"/>
              <a:gd name="connsiteY236" fmla="*/ 5861332 h 6470305"/>
              <a:gd name="connsiteX237" fmla="*/ 5049325 w 12192000"/>
              <a:gd name="connsiteY237" fmla="*/ 5861332 h 6470305"/>
              <a:gd name="connsiteX238" fmla="*/ 5144478 w 12192000"/>
              <a:gd name="connsiteY238" fmla="*/ 5956484 h 6470305"/>
              <a:gd name="connsiteX239" fmla="*/ 5049325 w 12192000"/>
              <a:gd name="connsiteY239" fmla="*/ 6051636 h 6470305"/>
              <a:gd name="connsiteX240" fmla="*/ 4954173 w 12192000"/>
              <a:gd name="connsiteY240" fmla="*/ 5956484 h 6470305"/>
              <a:gd name="connsiteX241" fmla="*/ 5049325 w 12192000"/>
              <a:gd name="connsiteY241" fmla="*/ 5861332 h 6470305"/>
              <a:gd name="connsiteX242" fmla="*/ 4630656 w 12192000"/>
              <a:gd name="connsiteY242" fmla="*/ 5861332 h 6470305"/>
              <a:gd name="connsiteX243" fmla="*/ 4725808 w 12192000"/>
              <a:gd name="connsiteY243" fmla="*/ 5956484 h 6470305"/>
              <a:gd name="connsiteX244" fmla="*/ 4630656 w 12192000"/>
              <a:gd name="connsiteY244" fmla="*/ 6051636 h 6470305"/>
              <a:gd name="connsiteX245" fmla="*/ 4535504 w 12192000"/>
              <a:gd name="connsiteY245" fmla="*/ 5956484 h 6470305"/>
              <a:gd name="connsiteX246" fmla="*/ 4630656 w 12192000"/>
              <a:gd name="connsiteY246" fmla="*/ 5861332 h 6470305"/>
              <a:gd name="connsiteX247" fmla="*/ 4211987 w 12192000"/>
              <a:gd name="connsiteY247" fmla="*/ 5861332 h 6470305"/>
              <a:gd name="connsiteX248" fmla="*/ 4307139 w 12192000"/>
              <a:gd name="connsiteY248" fmla="*/ 5956484 h 6470305"/>
              <a:gd name="connsiteX249" fmla="*/ 4211987 w 12192000"/>
              <a:gd name="connsiteY249" fmla="*/ 6051636 h 6470305"/>
              <a:gd name="connsiteX250" fmla="*/ 4116835 w 12192000"/>
              <a:gd name="connsiteY250" fmla="*/ 5956484 h 6470305"/>
              <a:gd name="connsiteX251" fmla="*/ 4211987 w 12192000"/>
              <a:gd name="connsiteY251" fmla="*/ 5861332 h 6470305"/>
              <a:gd name="connsiteX252" fmla="*/ 3793350 w 12192000"/>
              <a:gd name="connsiteY252" fmla="*/ 5861332 h 6470305"/>
              <a:gd name="connsiteX253" fmla="*/ 3888470 w 12192000"/>
              <a:gd name="connsiteY253" fmla="*/ 5956484 h 6470305"/>
              <a:gd name="connsiteX254" fmla="*/ 3793350 w 12192000"/>
              <a:gd name="connsiteY254" fmla="*/ 6051636 h 6470305"/>
              <a:gd name="connsiteX255" fmla="*/ 3698198 w 12192000"/>
              <a:gd name="connsiteY255" fmla="*/ 5956484 h 6470305"/>
              <a:gd name="connsiteX256" fmla="*/ 3793350 w 12192000"/>
              <a:gd name="connsiteY256" fmla="*/ 5861332 h 6470305"/>
              <a:gd name="connsiteX257" fmla="*/ 3374679 w 12192000"/>
              <a:gd name="connsiteY257" fmla="*/ 5861332 h 6470305"/>
              <a:gd name="connsiteX258" fmla="*/ 3469833 w 12192000"/>
              <a:gd name="connsiteY258" fmla="*/ 5956484 h 6470305"/>
              <a:gd name="connsiteX259" fmla="*/ 3374679 w 12192000"/>
              <a:gd name="connsiteY259" fmla="*/ 6051636 h 6470305"/>
              <a:gd name="connsiteX260" fmla="*/ 3279526 w 12192000"/>
              <a:gd name="connsiteY260" fmla="*/ 5956484 h 6470305"/>
              <a:gd name="connsiteX261" fmla="*/ 3374679 w 12192000"/>
              <a:gd name="connsiteY261" fmla="*/ 5861332 h 6470305"/>
              <a:gd name="connsiteX262" fmla="*/ 2956009 w 12192000"/>
              <a:gd name="connsiteY262" fmla="*/ 5861332 h 6470305"/>
              <a:gd name="connsiteX263" fmla="*/ 3051162 w 12192000"/>
              <a:gd name="connsiteY263" fmla="*/ 5956484 h 6470305"/>
              <a:gd name="connsiteX264" fmla="*/ 2956009 w 12192000"/>
              <a:gd name="connsiteY264" fmla="*/ 6051636 h 6470305"/>
              <a:gd name="connsiteX265" fmla="*/ 2860854 w 12192000"/>
              <a:gd name="connsiteY265" fmla="*/ 5956484 h 6470305"/>
              <a:gd name="connsiteX266" fmla="*/ 2956009 w 12192000"/>
              <a:gd name="connsiteY266" fmla="*/ 5861332 h 6470305"/>
              <a:gd name="connsiteX267" fmla="*/ 2537336 w 12192000"/>
              <a:gd name="connsiteY267" fmla="*/ 5861332 h 6470305"/>
              <a:gd name="connsiteX268" fmla="*/ 2632490 w 12192000"/>
              <a:gd name="connsiteY268" fmla="*/ 5956484 h 6470305"/>
              <a:gd name="connsiteX269" fmla="*/ 2537336 w 12192000"/>
              <a:gd name="connsiteY269" fmla="*/ 6051636 h 6470305"/>
              <a:gd name="connsiteX270" fmla="*/ 2442183 w 12192000"/>
              <a:gd name="connsiteY270" fmla="*/ 5956484 h 6470305"/>
              <a:gd name="connsiteX271" fmla="*/ 2537336 w 12192000"/>
              <a:gd name="connsiteY271" fmla="*/ 5861332 h 6470305"/>
              <a:gd name="connsiteX272" fmla="*/ 2118666 w 12192000"/>
              <a:gd name="connsiteY272" fmla="*/ 5861332 h 6470305"/>
              <a:gd name="connsiteX273" fmla="*/ 2213818 w 12192000"/>
              <a:gd name="connsiteY273" fmla="*/ 5956484 h 6470305"/>
              <a:gd name="connsiteX274" fmla="*/ 2118666 w 12192000"/>
              <a:gd name="connsiteY274" fmla="*/ 6051636 h 6470305"/>
              <a:gd name="connsiteX275" fmla="*/ 2023514 w 12192000"/>
              <a:gd name="connsiteY275" fmla="*/ 5956484 h 6470305"/>
              <a:gd name="connsiteX276" fmla="*/ 2118666 w 12192000"/>
              <a:gd name="connsiteY276" fmla="*/ 5861332 h 6470305"/>
              <a:gd name="connsiteX277" fmla="*/ 1699995 w 12192000"/>
              <a:gd name="connsiteY277" fmla="*/ 5861332 h 6470305"/>
              <a:gd name="connsiteX278" fmla="*/ 1795147 w 12192000"/>
              <a:gd name="connsiteY278" fmla="*/ 5956484 h 6470305"/>
              <a:gd name="connsiteX279" fmla="*/ 1699995 w 12192000"/>
              <a:gd name="connsiteY279" fmla="*/ 6051636 h 6470305"/>
              <a:gd name="connsiteX280" fmla="*/ 1604840 w 12192000"/>
              <a:gd name="connsiteY280" fmla="*/ 5956484 h 6470305"/>
              <a:gd name="connsiteX281" fmla="*/ 1699995 w 12192000"/>
              <a:gd name="connsiteY281" fmla="*/ 5861332 h 6470305"/>
              <a:gd name="connsiteX282" fmla="*/ 1281322 w 12192000"/>
              <a:gd name="connsiteY282" fmla="*/ 5861332 h 6470305"/>
              <a:gd name="connsiteX283" fmla="*/ 1376474 w 12192000"/>
              <a:gd name="connsiteY283" fmla="*/ 5956484 h 6470305"/>
              <a:gd name="connsiteX284" fmla="*/ 1281322 w 12192000"/>
              <a:gd name="connsiteY284" fmla="*/ 6051636 h 6470305"/>
              <a:gd name="connsiteX285" fmla="*/ 1186170 w 12192000"/>
              <a:gd name="connsiteY285" fmla="*/ 5956484 h 6470305"/>
              <a:gd name="connsiteX286" fmla="*/ 1281322 w 12192000"/>
              <a:gd name="connsiteY286" fmla="*/ 5861332 h 6470305"/>
              <a:gd name="connsiteX287" fmla="*/ 862654 w 12192000"/>
              <a:gd name="connsiteY287" fmla="*/ 5861332 h 6470305"/>
              <a:gd name="connsiteX288" fmla="*/ 957807 w 12192000"/>
              <a:gd name="connsiteY288" fmla="*/ 5956484 h 6470305"/>
              <a:gd name="connsiteX289" fmla="*/ 862654 w 12192000"/>
              <a:gd name="connsiteY289" fmla="*/ 6051636 h 6470305"/>
              <a:gd name="connsiteX290" fmla="*/ 767502 w 12192000"/>
              <a:gd name="connsiteY290" fmla="*/ 5956484 h 6470305"/>
              <a:gd name="connsiteX291" fmla="*/ 862654 w 12192000"/>
              <a:gd name="connsiteY291" fmla="*/ 5861332 h 6470305"/>
              <a:gd name="connsiteX292" fmla="*/ 443987 w 12192000"/>
              <a:gd name="connsiteY292" fmla="*/ 5861332 h 6470305"/>
              <a:gd name="connsiteX293" fmla="*/ 539139 w 12192000"/>
              <a:gd name="connsiteY293" fmla="*/ 5956484 h 6470305"/>
              <a:gd name="connsiteX294" fmla="*/ 443987 w 12192000"/>
              <a:gd name="connsiteY294" fmla="*/ 6051636 h 6470305"/>
              <a:gd name="connsiteX295" fmla="*/ 348835 w 12192000"/>
              <a:gd name="connsiteY295" fmla="*/ 5956484 h 6470305"/>
              <a:gd name="connsiteX296" fmla="*/ 443987 w 12192000"/>
              <a:gd name="connsiteY296" fmla="*/ 5861332 h 6470305"/>
              <a:gd name="connsiteX297" fmla="*/ 25318 w 12192000"/>
              <a:gd name="connsiteY297" fmla="*/ 5861332 h 6470305"/>
              <a:gd name="connsiteX298" fmla="*/ 120470 w 12192000"/>
              <a:gd name="connsiteY298" fmla="*/ 5956484 h 6470305"/>
              <a:gd name="connsiteX299" fmla="*/ 25318 w 12192000"/>
              <a:gd name="connsiteY299" fmla="*/ 6051636 h 6470305"/>
              <a:gd name="connsiteX300" fmla="*/ 0 w 12192000"/>
              <a:gd name="connsiteY300" fmla="*/ 6046525 h 6470305"/>
              <a:gd name="connsiteX301" fmla="*/ 0 w 12192000"/>
              <a:gd name="connsiteY301" fmla="*/ 5866444 h 6470305"/>
              <a:gd name="connsiteX302" fmla="*/ 12166698 w 12192000"/>
              <a:gd name="connsiteY302" fmla="*/ 5442663 h 6470305"/>
              <a:gd name="connsiteX303" fmla="*/ 12192000 w 12192000"/>
              <a:gd name="connsiteY303" fmla="*/ 5447772 h 6470305"/>
              <a:gd name="connsiteX304" fmla="*/ 12192000 w 12192000"/>
              <a:gd name="connsiteY304" fmla="*/ 5627859 h 6470305"/>
              <a:gd name="connsiteX305" fmla="*/ 12166698 w 12192000"/>
              <a:gd name="connsiteY305" fmla="*/ 5632967 h 6470305"/>
              <a:gd name="connsiteX306" fmla="*/ 12071546 w 12192000"/>
              <a:gd name="connsiteY306" fmla="*/ 5537815 h 6470305"/>
              <a:gd name="connsiteX307" fmla="*/ 12166698 w 12192000"/>
              <a:gd name="connsiteY307" fmla="*/ 5442663 h 6470305"/>
              <a:gd name="connsiteX308" fmla="*/ 11748029 w 12192000"/>
              <a:gd name="connsiteY308" fmla="*/ 5442663 h 6470305"/>
              <a:gd name="connsiteX309" fmla="*/ 11843181 w 12192000"/>
              <a:gd name="connsiteY309" fmla="*/ 5537815 h 6470305"/>
              <a:gd name="connsiteX310" fmla="*/ 11748029 w 12192000"/>
              <a:gd name="connsiteY310" fmla="*/ 5632967 h 6470305"/>
              <a:gd name="connsiteX311" fmla="*/ 11652877 w 12192000"/>
              <a:gd name="connsiteY311" fmla="*/ 5537815 h 6470305"/>
              <a:gd name="connsiteX312" fmla="*/ 11748029 w 12192000"/>
              <a:gd name="connsiteY312" fmla="*/ 5442663 h 6470305"/>
              <a:gd name="connsiteX313" fmla="*/ 11329360 w 12192000"/>
              <a:gd name="connsiteY313" fmla="*/ 5442663 h 6470305"/>
              <a:gd name="connsiteX314" fmla="*/ 11424512 w 12192000"/>
              <a:gd name="connsiteY314" fmla="*/ 5537815 h 6470305"/>
              <a:gd name="connsiteX315" fmla="*/ 11329360 w 12192000"/>
              <a:gd name="connsiteY315" fmla="*/ 5632967 h 6470305"/>
              <a:gd name="connsiteX316" fmla="*/ 11234208 w 12192000"/>
              <a:gd name="connsiteY316" fmla="*/ 5537815 h 6470305"/>
              <a:gd name="connsiteX317" fmla="*/ 11329360 w 12192000"/>
              <a:gd name="connsiteY317" fmla="*/ 5442663 h 6470305"/>
              <a:gd name="connsiteX318" fmla="*/ 10910691 w 12192000"/>
              <a:gd name="connsiteY318" fmla="*/ 5442663 h 6470305"/>
              <a:gd name="connsiteX319" fmla="*/ 11005843 w 12192000"/>
              <a:gd name="connsiteY319" fmla="*/ 5537815 h 6470305"/>
              <a:gd name="connsiteX320" fmla="*/ 10910691 w 12192000"/>
              <a:gd name="connsiteY320" fmla="*/ 5632967 h 6470305"/>
              <a:gd name="connsiteX321" fmla="*/ 10815539 w 12192000"/>
              <a:gd name="connsiteY321" fmla="*/ 5537815 h 6470305"/>
              <a:gd name="connsiteX322" fmla="*/ 10910691 w 12192000"/>
              <a:gd name="connsiteY322" fmla="*/ 5442663 h 6470305"/>
              <a:gd name="connsiteX323" fmla="*/ 10492022 w 12192000"/>
              <a:gd name="connsiteY323" fmla="*/ 5442663 h 6470305"/>
              <a:gd name="connsiteX324" fmla="*/ 10587174 w 12192000"/>
              <a:gd name="connsiteY324" fmla="*/ 5537815 h 6470305"/>
              <a:gd name="connsiteX325" fmla="*/ 10492022 w 12192000"/>
              <a:gd name="connsiteY325" fmla="*/ 5632967 h 6470305"/>
              <a:gd name="connsiteX326" fmla="*/ 10396870 w 12192000"/>
              <a:gd name="connsiteY326" fmla="*/ 5537815 h 6470305"/>
              <a:gd name="connsiteX327" fmla="*/ 10492022 w 12192000"/>
              <a:gd name="connsiteY327" fmla="*/ 5442663 h 6470305"/>
              <a:gd name="connsiteX328" fmla="*/ 10073353 w 12192000"/>
              <a:gd name="connsiteY328" fmla="*/ 5442663 h 6470305"/>
              <a:gd name="connsiteX329" fmla="*/ 10168505 w 12192000"/>
              <a:gd name="connsiteY329" fmla="*/ 5537815 h 6470305"/>
              <a:gd name="connsiteX330" fmla="*/ 10073353 w 12192000"/>
              <a:gd name="connsiteY330" fmla="*/ 5632967 h 6470305"/>
              <a:gd name="connsiteX331" fmla="*/ 9978201 w 12192000"/>
              <a:gd name="connsiteY331" fmla="*/ 5537815 h 6470305"/>
              <a:gd name="connsiteX332" fmla="*/ 10073353 w 12192000"/>
              <a:gd name="connsiteY332" fmla="*/ 5442663 h 6470305"/>
              <a:gd name="connsiteX333" fmla="*/ 9654684 w 12192000"/>
              <a:gd name="connsiteY333" fmla="*/ 5442663 h 6470305"/>
              <a:gd name="connsiteX334" fmla="*/ 9749836 w 12192000"/>
              <a:gd name="connsiteY334" fmla="*/ 5537815 h 6470305"/>
              <a:gd name="connsiteX335" fmla="*/ 9654684 w 12192000"/>
              <a:gd name="connsiteY335" fmla="*/ 5632967 h 6470305"/>
              <a:gd name="connsiteX336" fmla="*/ 9559532 w 12192000"/>
              <a:gd name="connsiteY336" fmla="*/ 5537815 h 6470305"/>
              <a:gd name="connsiteX337" fmla="*/ 9654684 w 12192000"/>
              <a:gd name="connsiteY337" fmla="*/ 5442663 h 6470305"/>
              <a:gd name="connsiteX338" fmla="*/ 9236015 w 12192000"/>
              <a:gd name="connsiteY338" fmla="*/ 5442663 h 6470305"/>
              <a:gd name="connsiteX339" fmla="*/ 9331167 w 12192000"/>
              <a:gd name="connsiteY339" fmla="*/ 5537815 h 6470305"/>
              <a:gd name="connsiteX340" fmla="*/ 9236015 w 12192000"/>
              <a:gd name="connsiteY340" fmla="*/ 5632967 h 6470305"/>
              <a:gd name="connsiteX341" fmla="*/ 9140863 w 12192000"/>
              <a:gd name="connsiteY341" fmla="*/ 5537815 h 6470305"/>
              <a:gd name="connsiteX342" fmla="*/ 9236015 w 12192000"/>
              <a:gd name="connsiteY342" fmla="*/ 5442663 h 6470305"/>
              <a:gd name="connsiteX343" fmla="*/ 8817346 w 12192000"/>
              <a:gd name="connsiteY343" fmla="*/ 5442663 h 6470305"/>
              <a:gd name="connsiteX344" fmla="*/ 8912498 w 12192000"/>
              <a:gd name="connsiteY344" fmla="*/ 5537815 h 6470305"/>
              <a:gd name="connsiteX345" fmla="*/ 8817346 w 12192000"/>
              <a:gd name="connsiteY345" fmla="*/ 5632967 h 6470305"/>
              <a:gd name="connsiteX346" fmla="*/ 8722194 w 12192000"/>
              <a:gd name="connsiteY346" fmla="*/ 5537815 h 6470305"/>
              <a:gd name="connsiteX347" fmla="*/ 8817346 w 12192000"/>
              <a:gd name="connsiteY347" fmla="*/ 5442663 h 6470305"/>
              <a:gd name="connsiteX348" fmla="*/ 8398677 w 12192000"/>
              <a:gd name="connsiteY348" fmla="*/ 5442663 h 6470305"/>
              <a:gd name="connsiteX349" fmla="*/ 8493829 w 12192000"/>
              <a:gd name="connsiteY349" fmla="*/ 5537815 h 6470305"/>
              <a:gd name="connsiteX350" fmla="*/ 8398677 w 12192000"/>
              <a:gd name="connsiteY350" fmla="*/ 5632967 h 6470305"/>
              <a:gd name="connsiteX351" fmla="*/ 8303526 w 12192000"/>
              <a:gd name="connsiteY351" fmla="*/ 5537815 h 6470305"/>
              <a:gd name="connsiteX352" fmla="*/ 8398677 w 12192000"/>
              <a:gd name="connsiteY352" fmla="*/ 5442663 h 6470305"/>
              <a:gd name="connsiteX353" fmla="*/ 7980009 w 12192000"/>
              <a:gd name="connsiteY353" fmla="*/ 5442663 h 6470305"/>
              <a:gd name="connsiteX354" fmla="*/ 8075161 w 12192000"/>
              <a:gd name="connsiteY354" fmla="*/ 5537815 h 6470305"/>
              <a:gd name="connsiteX355" fmla="*/ 7980009 w 12192000"/>
              <a:gd name="connsiteY355" fmla="*/ 5632967 h 6470305"/>
              <a:gd name="connsiteX356" fmla="*/ 7884857 w 12192000"/>
              <a:gd name="connsiteY356" fmla="*/ 5537815 h 6470305"/>
              <a:gd name="connsiteX357" fmla="*/ 7980009 w 12192000"/>
              <a:gd name="connsiteY357" fmla="*/ 5442663 h 6470305"/>
              <a:gd name="connsiteX358" fmla="*/ 7561340 w 12192000"/>
              <a:gd name="connsiteY358" fmla="*/ 5442663 h 6470305"/>
              <a:gd name="connsiteX359" fmla="*/ 7656492 w 12192000"/>
              <a:gd name="connsiteY359" fmla="*/ 5537815 h 6470305"/>
              <a:gd name="connsiteX360" fmla="*/ 7561340 w 12192000"/>
              <a:gd name="connsiteY360" fmla="*/ 5632967 h 6470305"/>
              <a:gd name="connsiteX361" fmla="*/ 7466188 w 12192000"/>
              <a:gd name="connsiteY361" fmla="*/ 5537815 h 6470305"/>
              <a:gd name="connsiteX362" fmla="*/ 7561340 w 12192000"/>
              <a:gd name="connsiteY362" fmla="*/ 5442663 h 6470305"/>
              <a:gd name="connsiteX363" fmla="*/ 7142671 w 12192000"/>
              <a:gd name="connsiteY363" fmla="*/ 5442663 h 6470305"/>
              <a:gd name="connsiteX364" fmla="*/ 7237823 w 12192000"/>
              <a:gd name="connsiteY364" fmla="*/ 5537815 h 6470305"/>
              <a:gd name="connsiteX365" fmla="*/ 7142671 w 12192000"/>
              <a:gd name="connsiteY365" fmla="*/ 5632967 h 6470305"/>
              <a:gd name="connsiteX366" fmla="*/ 7047519 w 12192000"/>
              <a:gd name="connsiteY366" fmla="*/ 5537815 h 6470305"/>
              <a:gd name="connsiteX367" fmla="*/ 7142671 w 12192000"/>
              <a:gd name="connsiteY367" fmla="*/ 5442663 h 6470305"/>
              <a:gd name="connsiteX368" fmla="*/ 6724002 w 12192000"/>
              <a:gd name="connsiteY368" fmla="*/ 5442663 h 6470305"/>
              <a:gd name="connsiteX369" fmla="*/ 6819154 w 12192000"/>
              <a:gd name="connsiteY369" fmla="*/ 5537815 h 6470305"/>
              <a:gd name="connsiteX370" fmla="*/ 6724002 w 12192000"/>
              <a:gd name="connsiteY370" fmla="*/ 5632967 h 6470305"/>
              <a:gd name="connsiteX371" fmla="*/ 6628850 w 12192000"/>
              <a:gd name="connsiteY371" fmla="*/ 5537815 h 6470305"/>
              <a:gd name="connsiteX372" fmla="*/ 6724002 w 12192000"/>
              <a:gd name="connsiteY372" fmla="*/ 5442663 h 6470305"/>
              <a:gd name="connsiteX373" fmla="*/ 6305333 w 12192000"/>
              <a:gd name="connsiteY373" fmla="*/ 5442663 h 6470305"/>
              <a:gd name="connsiteX374" fmla="*/ 6400485 w 12192000"/>
              <a:gd name="connsiteY374" fmla="*/ 5537815 h 6470305"/>
              <a:gd name="connsiteX375" fmla="*/ 6305333 w 12192000"/>
              <a:gd name="connsiteY375" fmla="*/ 5632967 h 6470305"/>
              <a:gd name="connsiteX376" fmla="*/ 6210181 w 12192000"/>
              <a:gd name="connsiteY376" fmla="*/ 5537815 h 6470305"/>
              <a:gd name="connsiteX377" fmla="*/ 6305333 w 12192000"/>
              <a:gd name="connsiteY377" fmla="*/ 5442663 h 6470305"/>
              <a:gd name="connsiteX378" fmla="*/ 5886664 w 12192000"/>
              <a:gd name="connsiteY378" fmla="*/ 5442663 h 6470305"/>
              <a:gd name="connsiteX379" fmla="*/ 5981816 w 12192000"/>
              <a:gd name="connsiteY379" fmla="*/ 5537815 h 6470305"/>
              <a:gd name="connsiteX380" fmla="*/ 5886664 w 12192000"/>
              <a:gd name="connsiteY380" fmla="*/ 5632967 h 6470305"/>
              <a:gd name="connsiteX381" fmla="*/ 5791512 w 12192000"/>
              <a:gd name="connsiteY381" fmla="*/ 5537815 h 6470305"/>
              <a:gd name="connsiteX382" fmla="*/ 5886664 w 12192000"/>
              <a:gd name="connsiteY382" fmla="*/ 5442663 h 6470305"/>
              <a:gd name="connsiteX383" fmla="*/ 5467994 w 12192000"/>
              <a:gd name="connsiteY383" fmla="*/ 5442663 h 6470305"/>
              <a:gd name="connsiteX384" fmla="*/ 5563146 w 12192000"/>
              <a:gd name="connsiteY384" fmla="*/ 5537815 h 6470305"/>
              <a:gd name="connsiteX385" fmla="*/ 5467994 w 12192000"/>
              <a:gd name="connsiteY385" fmla="*/ 5632967 h 6470305"/>
              <a:gd name="connsiteX386" fmla="*/ 5372842 w 12192000"/>
              <a:gd name="connsiteY386" fmla="*/ 5537815 h 6470305"/>
              <a:gd name="connsiteX387" fmla="*/ 5467994 w 12192000"/>
              <a:gd name="connsiteY387" fmla="*/ 5442663 h 6470305"/>
              <a:gd name="connsiteX388" fmla="*/ 5049325 w 12192000"/>
              <a:gd name="connsiteY388" fmla="*/ 5442663 h 6470305"/>
              <a:gd name="connsiteX389" fmla="*/ 5144478 w 12192000"/>
              <a:gd name="connsiteY389" fmla="*/ 5537815 h 6470305"/>
              <a:gd name="connsiteX390" fmla="*/ 5049325 w 12192000"/>
              <a:gd name="connsiteY390" fmla="*/ 5632967 h 6470305"/>
              <a:gd name="connsiteX391" fmla="*/ 4954173 w 12192000"/>
              <a:gd name="connsiteY391" fmla="*/ 5537815 h 6470305"/>
              <a:gd name="connsiteX392" fmla="*/ 5049325 w 12192000"/>
              <a:gd name="connsiteY392" fmla="*/ 5442663 h 6470305"/>
              <a:gd name="connsiteX393" fmla="*/ 4630656 w 12192000"/>
              <a:gd name="connsiteY393" fmla="*/ 5442663 h 6470305"/>
              <a:gd name="connsiteX394" fmla="*/ 4725808 w 12192000"/>
              <a:gd name="connsiteY394" fmla="*/ 5537815 h 6470305"/>
              <a:gd name="connsiteX395" fmla="*/ 4630656 w 12192000"/>
              <a:gd name="connsiteY395" fmla="*/ 5632967 h 6470305"/>
              <a:gd name="connsiteX396" fmla="*/ 4535504 w 12192000"/>
              <a:gd name="connsiteY396" fmla="*/ 5537815 h 6470305"/>
              <a:gd name="connsiteX397" fmla="*/ 4630656 w 12192000"/>
              <a:gd name="connsiteY397" fmla="*/ 5442663 h 6470305"/>
              <a:gd name="connsiteX398" fmla="*/ 4211987 w 12192000"/>
              <a:gd name="connsiteY398" fmla="*/ 5442663 h 6470305"/>
              <a:gd name="connsiteX399" fmla="*/ 4307139 w 12192000"/>
              <a:gd name="connsiteY399" fmla="*/ 5537815 h 6470305"/>
              <a:gd name="connsiteX400" fmla="*/ 4211987 w 12192000"/>
              <a:gd name="connsiteY400" fmla="*/ 5632967 h 6470305"/>
              <a:gd name="connsiteX401" fmla="*/ 4116835 w 12192000"/>
              <a:gd name="connsiteY401" fmla="*/ 5537815 h 6470305"/>
              <a:gd name="connsiteX402" fmla="*/ 4211987 w 12192000"/>
              <a:gd name="connsiteY402" fmla="*/ 5442663 h 6470305"/>
              <a:gd name="connsiteX403" fmla="*/ 3793358 w 12192000"/>
              <a:gd name="connsiteY403" fmla="*/ 5442663 h 6470305"/>
              <a:gd name="connsiteX404" fmla="*/ 3888470 w 12192000"/>
              <a:gd name="connsiteY404" fmla="*/ 5537815 h 6470305"/>
              <a:gd name="connsiteX405" fmla="*/ 3793358 w 12192000"/>
              <a:gd name="connsiteY405" fmla="*/ 5632967 h 6470305"/>
              <a:gd name="connsiteX406" fmla="*/ 3698207 w 12192000"/>
              <a:gd name="connsiteY406" fmla="*/ 5537815 h 6470305"/>
              <a:gd name="connsiteX407" fmla="*/ 3793358 w 12192000"/>
              <a:gd name="connsiteY407" fmla="*/ 5442663 h 6470305"/>
              <a:gd name="connsiteX408" fmla="*/ 3374686 w 12192000"/>
              <a:gd name="connsiteY408" fmla="*/ 5442663 h 6470305"/>
              <a:gd name="connsiteX409" fmla="*/ 3469841 w 12192000"/>
              <a:gd name="connsiteY409" fmla="*/ 5537815 h 6470305"/>
              <a:gd name="connsiteX410" fmla="*/ 3374686 w 12192000"/>
              <a:gd name="connsiteY410" fmla="*/ 5632967 h 6470305"/>
              <a:gd name="connsiteX411" fmla="*/ 3279534 w 12192000"/>
              <a:gd name="connsiteY411" fmla="*/ 5537815 h 6470305"/>
              <a:gd name="connsiteX412" fmla="*/ 3374686 w 12192000"/>
              <a:gd name="connsiteY412" fmla="*/ 5442663 h 6470305"/>
              <a:gd name="connsiteX413" fmla="*/ 2956015 w 12192000"/>
              <a:gd name="connsiteY413" fmla="*/ 5442663 h 6470305"/>
              <a:gd name="connsiteX414" fmla="*/ 3051169 w 12192000"/>
              <a:gd name="connsiteY414" fmla="*/ 5537815 h 6470305"/>
              <a:gd name="connsiteX415" fmla="*/ 2956015 w 12192000"/>
              <a:gd name="connsiteY415" fmla="*/ 5632967 h 6470305"/>
              <a:gd name="connsiteX416" fmla="*/ 2860862 w 12192000"/>
              <a:gd name="connsiteY416" fmla="*/ 5537815 h 6470305"/>
              <a:gd name="connsiteX417" fmla="*/ 2956015 w 12192000"/>
              <a:gd name="connsiteY417" fmla="*/ 5442663 h 6470305"/>
              <a:gd name="connsiteX418" fmla="*/ 2537342 w 12192000"/>
              <a:gd name="connsiteY418" fmla="*/ 5442663 h 6470305"/>
              <a:gd name="connsiteX419" fmla="*/ 2632497 w 12192000"/>
              <a:gd name="connsiteY419" fmla="*/ 5537815 h 6470305"/>
              <a:gd name="connsiteX420" fmla="*/ 2537342 w 12192000"/>
              <a:gd name="connsiteY420" fmla="*/ 5632967 h 6470305"/>
              <a:gd name="connsiteX421" fmla="*/ 2442190 w 12192000"/>
              <a:gd name="connsiteY421" fmla="*/ 5537815 h 6470305"/>
              <a:gd name="connsiteX422" fmla="*/ 2537342 w 12192000"/>
              <a:gd name="connsiteY422" fmla="*/ 5442663 h 6470305"/>
              <a:gd name="connsiteX423" fmla="*/ 2118672 w 12192000"/>
              <a:gd name="connsiteY423" fmla="*/ 5442663 h 6470305"/>
              <a:gd name="connsiteX424" fmla="*/ 2213824 w 12192000"/>
              <a:gd name="connsiteY424" fmla="*/ 5537815 h 6470305"/>
              <a:gd name="connsiteX425" fmla="*/ 2118672 w 12192000"/>
              <a:gd name="connsiteY425" fmla="*/ 5632967 h 6470305"/>
              <a:gd name="connsiteX426" fmla="*/ 2023520 w 12192000"/>
              <a:gd name="connsiteY426" fmla="*/ 5537815 h 6470305"/>
              <a:gd name="connsiteX427" fmla="*/ 2118672 w 12192000"/>
              <a:gd name="connsiteY427" fmla="*/ 5442663 h 6470305"/>
              <a:gd name="connsiteX428" fmla="*/ 1700000 w 12192000"/>
              <a:gd name="connsiteY428" fmla="*/ 5442663 h 6470305"/>
              <a:gd name="connsiteX429" fmla="*/ 1795153 w 12192000"/>
              <a:gd name="connsiteY429" fmla="*/ 5537815 h 6470305"/>
              <a:gd name="connsiteX430" fmla="*/ 1700000 w 12192000"/>
              <a:gd name="connsiteY430" fmla="*/ 5632967 h 6470305"/>
              <a:gd name="connsiteX431" fmla="*/ 1604845 w 12192000"/>
              <a:gd name="connsiteY431" fmla="*/ 5537815 h 6470305"/>
              <a:gd name="connsiteX432" fmla="*/ 1700000 w 12192000"/>
              <a:gd name="connsiteY432" fmla="*/ 5442663 h 6470305"/>
              <a:gd name="connsiteX433" fmla="*/ 1281327 w 12192000"/>
              <a:gd name="connsiteY433" fmla="*/ 5442663 h 6470305"/>
              <a:gd name="connsiteX434" fmla="*/ 1376479 w 12192000"/>
              <a:gd name="connsiteY434" fmla="*/ 5537815 h 6470305"/>
              <a:gd name="connsiteX435" fmla="*/ 1281327 w 12192000"/>
              <a:gd name="connsiteY435" fmla="*/ 5632967 h 6470305"/>
              <a:gd name="connsiteX436" fmla="*/ 1186175 w 12192000"/>
              <a:gd name="connsiteY436" fmla="*/ 5537815 h 6470305"/>
              <a:gd name="connsiteX437" fmla="*/ 1281327 w 12192000"/>
              <a:gd name="connsiteY437" fmla="*/ 5442663 h 6470305"/>
              <a:gd name="connsiteX438" fmla="*/ 862659 w 12192000"/>
              <a:gd name="connsiteY438" fmla="*/ 5442663 h 6470305"/>
              <a:gd name="connsiteX439" fmla="*/ 957811 w 12192000"/>
              <a:gd name="connsiteY439" fmla="*/ 5537815 h 6470305"/>
              <a:gd name="connsiteX440" fmla="*/ 862659 w 12192000"/>
              <a:gd name="connsiteY440" fmla="*/ 5632967 h 6470305"/>
              <a:gd name="connsiteX441" fmla="*/ 767507 w 12192000"/>
              <a:gd name="connsiteY441" fmla="*/ 5537815 h 6470305"/>
              <a:gd name="connsiteX442" fmla="*/ 862659 w 12192000"/>
              <a:gd name="connsiteY442" fmla="*/ 5442663 h 6470305"/>
              <a:gd name="connsiteX443" fmla="*/ 443991 w 12192000"/>
              <a:gd name="connsiteY443" fmla="*/ 5442663 h 6470305"/>
              <a:gd name="connsiteX444" fmla="*/ 539144 w 12192000"/>
              <a:gd name="connsiteY444" fmla="*/ 5537815 h 6470305"/>
              <a:gd name="connsiteX445" fmla="*/ 443991 w 12192000"/>
              <a:gd name="connsiteY445" fmla="*/ 5632967 h 6470305"/>
              <a:gd name="connsiteX446" fmla="*/ 348839 w 12192000"/>
              <a:gd name="connsiteY446" fmla="*/ 5537815 h 6470305"/>
              <a:gd name="connsiteX447" fmla="*/ 443991 w 12192000"/>
              <a:gd name="connsiteY447" fmla="*/ 5442663 h 6470305"/>
              <a:gd name="connsiteX448" fmla="*/ 25323 w 12192000"/>
              <a:gd name="connsiteY448" fmla="*/ 5442663 h 6470305"/>
              <a:gd name="connsiteX449" fmla="*/ 120475 w 12192000"/>
              <a:gd name="connsiteY449" fmla="*/ 5537815 h 6470305"/>
              <a:gd name="connsiteX450" fmla="*/ 25323 w 12192000"/>
              <a:gd name="connsiteY450" fmla="*/ 5632967 h 6470305"/>
              <a:gd name="connsiteX451" fmla="*/ 0 w 12192000"/>
              <a:gd name="connsiteY451" fmla="*/ 5627855 h 6470305"/>
              <a:gd name="connsiteX452" fmla="*/ 0 w 12192000"/>
              <a:gd name="connsiteY452" fmla="*/ 5447776 h 6470305"/>
              <a:gd name="connsiteX453" fmla="*/ 12166698 w 12192000"/>
              <a:gd name="connsiteY453" fmla="*/ 5023994 h 6470305"/>
              <a:gd name="connsiteX454" fmla="*/ 12192000 w 12192000"/>
              <a:gd name="connsiteY454" fmla="*/ 5029103 h 6470305"/>
              <a:gd name="connsiteX455" fmla="*/ 12192000 w 12192000"/>
              <a:gd name="connsiteY455" fmla="*/ 5209190 h 6470305"/>
              <a:gd name="connsiteX456" fmla="*/ 12166698 w 12192000"/>
              <a:gd name="connsiteY456" fmla="*/ 5214298 h 6470305"/>
              <a:gd name="connsiteX457" fmla="*/ 12071546 w 12192000"/>
              <a:gd name="connsiteY457" fmla="*/ 5119146 h 6470305"/>
              <a:gd name="connsiteX458" fmla="*/ 12166698 w 12192000"/>
              <a:gd name="connsiteY458" fmla="*/ 5023994 h 6470305"/>
              <a:gd name="connsiteX459" fmla="*/ 11748029 w 12192000"/>
              <a:gd name="connsiteY459" fmla="*/ 5023994 h 6470305"/>
              <a:gd name="connsiteX460" fmla="*/ 11843181 w 12192000"/>
              <a:gd name="connsiteY460" fmla="*/ 5119146 h 6470305"/>
              <a:gd name="connsiteX461" fmla="*/ 11748029 w 12192000"/>
              <a:gd name="connsiteY461" fmla="*/ 5214298 h 6470305"/>
              <a:gd name="connsiteX462" fmla="*/ 11652877 w 12192000"/>
              <a:gd name="connsiteY462" fmla="*/ 5119146 h 6470305"/>
              <a:gd name="connsiteX463" fmla="*/ 11748029 w 12192000"/>
              <a:gd name="connsiteY463" fmla="*/ 5023994 h 6470305"/>
              <a:gd name="connsiteX464" fmla="*/ 11329360 w 12192000"/>
              <a:gd name="connsiteY464" fmla="*/ 5023994 h 6470305"/>
              <a:gd name="connsiteX465" fmla="*/ 11424512 w 12192000"/>
              <a:gd name="connsiteY465" fmla="*/ 5119146 h 6470305"/>
              <a:gd name="connsiteX466" fmla="*/ 11329360 w 12192000"/>
              <a:gd name="connsiteY466" fmla="*/ 5214298 h 6470305"/>
              <a:gd name="connsiteX467" fmla="*/ 11234208 w 12192000"/>
              <a:gd name="connsiteY467" fmla="*/ 5119146 h 6470305"/>
              <a:gd name="connsiteX468" fmla="*/ 11329360 w 12192000"/>
              <a:gd name="connsiteY468" fmla="*/ 5023994 h 6470305"/>
              <a:gd name="connsiteX469" fmla="*/ 10910691 w 12192000"/>
              <a:gd name="connsiteY469" fmla="*/ 5023994 h 6470305"/>
              <a:gd name="connsiteX470" fmla="*/ 11005843 w 12192000"/>
              <a:gd name="connsiteY470" fmla="*/ 5119146 h 6470305"/>
              <a:gd name="connsiteX471" fmla="*/ 10910691 w 12192000"/>
              <a:gd name="connsiteY471" fmla="*/ 5214298 h 6470305"/>
              <a:gd name="connsiteX472" fmla="*/ 10815539 w 12192000"/>
              <a:gd name="connsiteY472" fmla="*/ 5119146 h 6470305"/>
              <a:gd name="connsiteX473" fmla="*/ 10910691 w 12192000"/>
              <a:gd name="connsiteY473" fmla="*/ 5023994 h 6470305"/>
              <a:gd name="connsiteX474" fmla="*/ 10492022 w 12192000"/>
              <a:gd name="connsiteY474" fmla="*/ 5023994 h 6470305"/>
              <a:gd name="connsiteX475" fmla="*/ 10587174 w 12192000"/>
              <a:gd name="connsiteY475" fmla="*/ 5119146 h 6470305"/>
              <a:gd name="connsiteX476" fmla="*/ 10492022 w 12192000"/>
              <a:gd name="connsiteY476" fmla="*/ 5214298 h 6470305"/>
              <a:gd name="connsiteX477" fmla="*/ 10396870 w 12192000"/>
              <a:gd name="connsiteY477" fmla="*/ 5119146 h 6470305"/>
              <a:gd name="connsiteX478" fmla="*/ 10492022 w 12192000"/>
              <a:gd name="connsiteY478" fmla="*/ 5023994 h 6470305"/>
              <a:gd name="connsiteX479" fmla="*/ 10073353 w 12192000"/>
              <a:gd name="connsiteY479" fmla="*/ 5023994 h 6470305"/>
              <a:gd name="connsiteX480" fmla="*/ 10168505 w 12192000"/>
              <a:gd name="connsiteY480" fmla="*/ 5119146 h 6470305"/>
              <a:gd name="connsiteX481" fmla="*/ 10073353 w 12192000"/>
              <a:gd name="connsiteY481" fmla="*/ 5214298 h 6470305"/>
              <a:gd name="connsiteX482" fmla="*/ 9978201 w 12192000"/>
              <a:gd name="connsiteY482" fmla="*/ 5119146 h 6470305"/>
              <a:gd name="connsiteX483" fmla="*/ 10073353 w 12192000"/>
              <a:gd name="connsiteY483" fmla="*/ 5023994 h 6470305"/>
              <a:gd name="connsiteX484" fmla="*/ 9654684 w 12192000"/>
              <a:gd name="connsiteY484" fmla="*/ 5023994 h 6470305"/>
              <a:gd name="connsiteX485" fmla="*/ 9749836 w 12192000"/>
              <a:gd name="connsiteY485" fmla="*/ 5119146 h 6470305"/>
              <a:gd name="connsiteX486" fmla="*/ 9654684 w 12192000"/>
              <a:gd name="connsiteY486" fmla="*/ 5214298 h 6470305"/>
              <a:gd name="connsiteX487" fmla="*/ 9559532 w 12192000"/>
              <a:gd name="connsiteY487" fmla="*/ 5119146 h 6470305"/>
              <a:gd name="connsiteX488" fmla="*/ 9654684 w 12192000"/>
              <a:gd name="connsiteY488" fmla="*/ 5023994 h 6470305"/>
              <a:gd name="connsiteX489" fmla="*/ 9236015 w 12192000"/>
              <a:gd name="connsiteY489" fmla="*/ 5023994 h 6470305"/>
              <a:gd name="connsiteX490" fmla="*/ 9331167 w 12192000"/>
              <a:gd name="connsiteY490" fmla="*/ 5119146 h 6470305"/>
              <a:gd name="connsiteX491" fmla="*/ 9236015 w 12192000"/>
              <a:gd name="connsiteY491" fmla="*/ 5214298 h 6470305"/>
              <a:gd name="connsiteX492" fmla="*/ 9140863 w 12192000"/>
              <a:gd name="connsiteY492" fmla="*/ 5119146 h 6470305"/>
              <a:gd name="connsiteX493" fmla="*/ 9236015 w 12192000"/>
              <a:gd name="connsiteY493" fmla="*/ 5023994 h 6470305"/>
              <a:gd name="connsiteX494" fmla="*/ 8817346 w 12192000"/>
              <a:gd name="connsiteY494" fmla="*/ 5023994 h 6470305"/>
              <a:gd name="connsiteX495" fmla="*/ 8912498 w 12192000"/>
              <a:gd name="connsiteY495" fmla="*/ 5119146 h 6470305"/>
              <a:gd name="connsiteX496" fmla="*/ 8817346 w 12192000"/>
              <a:gd name="connsiteY496" fmla="*/ 5214298 h 6470305"/>
              <a:gd name="connsiteX497" fmla="*/ 8722194 w 12192000"/>
              <a:gd name="connsiteY497" fmla="*/ 5119146 h 6470305"/>
              <a:gd name="connsiteX498" fmla="*/ 8817346 w 12192000"/>
              <a:gd name="connsiteY498" fmla="*/ 5023994 h 6470305"/>
              <a:gd name="connsiteX499" fmla="*/ 8398677 w 12192000"/>
              <a:gd name="connsiteY499" fmla="*/ 5023994 h 6470305"/>
              <a:gd name="connsiteX500" fmla="*/ 8493829 w 12192000"/>
              <a:gd name="connsiteY500" fmla="*/ 5119146 h 6470305"/>
              <a:gd name="connsiteX501" fmla="*/ 8398677 w 12192000"/>
              <a:gd name="connsiteY501" fmla="*/ 5214298 h 6470305"/>
              <a:gd name="connsiteX502" fmla="*/ 8303526 w 12192000"/>
              <a:gd name="connsiteY502" fmla="*/ 5119146 h 6470305"/>
              <a:gd name="connsiteX503" fmla="*/ 8398677 w 12192000"/>
              <a:gd name="connsiteY503" fmla="*/ 5023994 h 6470305"/>
              <a:gd name="connsiteX504" fmla="*/ 7980009 w 12192000"/>
              <a:gd name="connsiteY504" fmla="*/ 5023994 h 6470305"/>
              <a:gd name="connsiteX505" fmla="*/ 8075161 w 12192000"/>
              <a:gd name="connsiteY505" fmla="*/ 5119146 h 6470305"/>
              <a:gd name="connsiteX506" fmla="*/ 7980009 w 12192000"/>
              <a:gd name="connsiteY506" fmla="*/ 5214298 h 6470305"/>
              <a:gd name="connsiteX507" fmla="*/ 7884857 w 12192000"/>
              <a:gd name="connsiteY507" fmla="*/ 5119146 h 6470305"/>
              <a:gd name="connsiteX508" fmla="*/ 7980009 w 12192000"/>
              <a:gd name="connsiteY508" fmla="*/ 5023994 h 6470305"/>
              <a:gd name="connsiteX509" fmla="*/ 7561340 w 12192000"/>
              <a:gd name="connsiteY509" fmla="*/ 5023994 h 6470305"/>
              <a:gd name="connsiteX510" fmla="*/ 7656492 w 12192000"/>
              <a:gd name="connsiteY510" fmla="*/ 5119146 h 6470305"/>
              <a:gd name="connsiteX511" fmla="*/ 7561340 w 12192000"/>
              <a:gd name="connsiteY511" fmla="*/ 5214298 h 6470305"/>
              <a:gd name="connsiteX512" fmla="*/ 7466188 w 12192000"/>
              <a:gd name="connsiteY512" fmla="*/ 5119146 h 6470305"/>
              <a:gd name="connsiteX513" fmla="*/ 7561340 w 12192000"/>
              <a:gd name="connsiteY513" fmla="*/ 5023994 h 6470305"/>
              <a:gd name="connsiteX514" fmla="*/ 7142671 w 12192000"/>
              <a:gd name="connsiteY514" fmla="*/ 5023994 h 6470305"/>
              <a:gd name="connsiteX515" fmla="*/ 7237823 w 12192000"/>
              <a:gd name="connsiteY515" fmla="*/ 5119146 h 6470305"/>
              <a:gd name="connsiteX516" fmla="*/ 7142671 w 12192000"/>
              <a:gd name="connsiteY516" fmla="*/ 5214298 h 6470305"/>
              <a:gd name="connsiteX517" fmla="*/ 7047519 w 12192000"/>
              <a:gd name="connsiteY517" fmla="*/ 5119146 h 6470305"/>
              <a:gd name="connsiteX518" fmla="*/ 7142671 w 12192000"/>
              <a:gd name="connsiteY518" fmla="*/ 5023994 h 6470305"/>
              <a:gd name="connsiteX519" fmla="*/ 6724002 w 12192000"/>
              <a:gd name="connsiteY519" fmla="*/ 5023994 h 6470305"/>
              <a:gd name="connsiteX520" fmla="*/ 6819154 w 12192000"/>
              <a:gd name="connsiteY520" fmla="*/ 5119146 h 6470305"/>
              <a:gd name="connsiteX521" fmla="*/ 6724002 w 12192000"/>
              <a:gd name="connsiteY521" fmla="*/ 5214298 h 6470305"/>
              <a:gd name="connsiteX522" fmla="*/ 6628850 w 12192000"/>
              <a:gd name="connsiteY522" fmla="*/ 5119146 h 6470305"/>
              <a:gd name="connsiteX523" fmla="*/ 6724002 w 12192000"/>
              <a:gd name="connsiteY523" fmla="*/ 5023994 h 6470305"/>
              <a:gd name="connsiteX524" fmla="*/ 6305333 w 12192000"/>
              <a:gd name="connsiteY524" fmla="*/ 5023994 h 6470305"/>
              <a:gd name="connsiteX525" fmla="*/ 6400485 w 12192000"/>
              <a:gd name="connsiteY525" fmla="*/ 5119146 h 6470305"/>
              <a:gd name="connsiteX526" fmla="*/ 6305333 w 12192000"/>
              <a:gd name="connsiteY526" fmla="*/ 5214298 h 6470305"/>
              <a:gd name="connsiteX527" fmla="*/ 6210181 w 12192000"/>
              <a:gd name="connsiteY527" fmla="*/ 5119146 h 6470305"/>
              <a:gd name="connsiteX528" fmla="*/ 6305333 w 12192000"/>
              <a:gd name="connsiteY528" fmla="*/ 5023994 h 6470305"/>
              <a:gd name="connsiteX529" fmla="*/ 5886664 w 12192000"/>
              <a:gd name="connsiteY529" fmla="*/ 5023994 h 6470305"/>
              <a:gd name="connsiteX530" fmla="*/ 5981816 w 12192000"/>
              <a:gd name="connsiteY530" fmla="*/ 5119146 h 6470305"/>
              <a:gd name="connsiteX531" fmla="*/ 5886664 w 12192000"/>
              <a:gd name="connsiteY531" fmla="*/ 5214298 h 6470305"/>
              <a:gd name="connsiteX532" fmla="*/ 5791512 w 12192000"/>
              <a:gd name="connsiteY532" fmla="*/ 5119146 h 6470305"/>
              <a:gd name="connsiteX533" fmla="*/ 5886664 w 12192000"/>
              <a:gd name="connsiteY533" fmla="*/ 5023994 h 6470305"/>
              <a:gd name="connsiteX534" fmla="*/ 5467994 w 12192000"/>
              <a:gd name="connsiteY534" fmla="*/ 5023994 h 6470305"/>
              <a:gd name="connsiteX535" fmla="*/ 5563146 w 12192000"/>
              <a:gd name="connsiteY535" fmla="*/ 5119146 h 6470305"/>
              <a:gd name="connsiteX536" fmla="*/ 5467994 w 12192000"/>
              <a:gd name="connsiteY536" fmla="*/ 5214298 h 6470305"/>
              <a:gd name="connsiteX537" fmla="*/ 5372842 w 12192000"/>
              <a:gd name="connsiteY537" fmla="*/ 5119146 h 6470305"/>
              <a:gd name="connsiteX538" fmla="*/ 5467994 w 12192000"/>
              <a:gd name="connsiteY538" fmla="*/ 5023994 h 6470305"/>
              <a:gd name="connsiteX539" fmla="*/ 5049325 w 12192000"/>
              <a:gd name="connsiteY539" fmla="*/ 5023994 h 6470305"/>
              <a:gd name="connsiteX540" fmla="*/ 5144478 w 12192000"/>
              <a:gd name="connsiteY540" fmla="*/ 5119146 h 6470305"/>
              <a:gd name="connsiteX541" fmla="*/ 5049325 w 12192000"/>
              <a:gd name="connsiteY541" fmla="*/ 5214298 h 6470305"/>
              <a:gd name="connsiteX542" fmla="*/ 4954173 w 12192000"/>
              <a:gd name="connsiteY542" fmla="*/ 5119146 h 6470305"/>
              <a:gd name="connsiteX543" fmla="*/ 5049325 w 12192000"/>
              <a:gd name="connsiteY543" fmla="*/ 5023994 h 6470305"/>
              <a:gd name="connsiteX544" fmla="*/ 4630656 w 12192000"/>
              <a:gd name="connsiteY544" fmla="*/ 5023994 h 6470305"/>
              <a:gd name="connsiteX545" fmla="*/ 4725808 w 12192000"/>
              <a:gd name="connsiteY545" fmla="*/ 5119146 h 6470305"/>
              <a:gd name="connsiteX546" fmla="*/ 4630656 w 12192000"/>
              <a:gd name="connsiteY546" fmla="*/ 5214298 h 6470305"/>
              <a:gd name="connsiteX547" fmla="*/ 4535504 w 12192000"/>
              <a:gd name="connsiteY547" fmla="*/ 5119146 h 6470305"/>
              <a:gd name="connsiteX548" fmla="*/ 4630656 w 12192000"/>
              <a:gd name="connsiteY548" fmla="*/ 5023994 h 6470305"/>
              <a:gd name="connsiteX549" fmla="*/ 4211987 w 12192000"/>
              <a:gd name="connsiteY549" fmla="*/ 5023994 h 6470305"/>
              <a:gd name="connsiteX550" fmla="*/ 4307139 w 12192000"/>
              <a:gd name="connsiteY550" fmla="*/ 5119146 h 6470305"/>
              <a:gd name="connsiteX551" fmla="*/ 4211987 w 12192000"/>
              <a:gd name="connsiteY551" fmla="*/ 5214298 h 6470305"/>
              <a:gd name="connsiteX552" fmla="*/ 4116835 w 12192000"/>
              <a:gd name="connsiteY552" fmla="*/ 5119146 h 6470305"/>
              <a:gd name="connsiteX553" fmla="*/ 4211987 w 12192000"/>
              <a:gd name="connsiteY553" fmla="*/ 5023994 h 6470305"/>
              <a:gd name="connsiteX554" fmla="*/ 3793367 w 12192000"/>
              <a:gd name="connsiteY554" fmla="*/ 5023994 h 6470305"/>
              <a:gd name="connsiteX555" fmla="*/ 3888470 w 12192000"/>
              <a:gd name="connsiteY555" fmla="*/ 5119146 h 6470305"/>
              <a:gd name="connsiteX556" fmla="*/ 3793367 w 12192000"/>
              <a:gd name="connsiteY556" fmla="*/ 5214298 h 6470305"/>
              <a:gd name="connsiteX557" fmla="*/ 3698215 w 12192000"/>
              <a:gd name="connsiteY557" fmla="*/ 5119146 h 6470305"/>
              <a:gd name="connsiteX558" fmla="*/ 3793367 w 12192000"/>
              <a:gd name="connsiteY558" fmla="*/ 5023994 h 6470305"/>
              <a:gd name="connsiteX559" fmla="*/ 3374694 w 12192000"/>
              <a:gd name="connsiteY559" fmla="*/ 5023994 h 6470305"/>
              <a:gd name="connsiteX560" fmla="*/ 3469850 w 12192000"/>
              <a:gd name="connsiteY560" fmla="*/ 5119146 h 6470305"/>
              <a:gd name="connsiteX561" fmla="*/ 3374694 w 12192000"/>
              <a:gd name="connsiteY561" fmla="*/ 5214298 h 6470305"/>
              <a:gd name="connsiteX562" fmla="*/ 3279542 w 12192000"/>
              <a:gd name="connsiteY562" fmla="*/ 5119146 h 6470305"/>
              <a:gd name="connsiteX563" fmla="*/ 3374694 w 12192000"/>
              <a:gd name="connsiteY563" fmla="*/ 5023994 h 6470305"/>
              <a:gd name="connsiteX564" fmla="*/ 2956022 w 12192000"/>
              <a:gd name="connsiteY564" fmla="*/ 5023994 h 6470305"/>
              <a:gd name="connsiteX565" fmla="*/ 3051176 w 12192000"/>
              <a:gd name="connsiteY565" fmla="*/ 5119146 h 6470305"/>
              <a:gd name="connsiteX566" fmla="*/ 2956022 w 12192000"/>
              <a:gd name="connsiteY566" fmla="*/ 5214298 h 6470305"/>
              <a:gd name="connsiteX567" fmla="*/ 2860869 w 12192000"/>
              <a:gd name="connsiteY567" fmla="*/ 5119146 h 6470305"/>
              <a:gd name="connsiteX568" fmla="*/ 2956022 w 12192000"/>
              <a:gd name="connsiteY568" fmla="*/ 5023994 h 6470305"/>
              <a:gd name="connsiteX569" fmla="*/ 2537348 w 12192000"/>
              <a:gd name="connsiteY569" fmla="*/ 5023994 h 6470305"/>
              <a:gd name="connsiteX570" fmla="*/ 2632504 w 12192000"/>
              <a:gd name="connsiteY570" fmla="*/ 5119146 h 6470305"/>
              <a:gd name="connsiteX571" fmla="*/ 2537348 w 12192000"/>
              <a:gd name="connsiteY571" fmla="*/ 5214298 h 6470305"/>
              <a:gd name="connsiteX572" fmla="*/ 2442196 w 12192000"/>
              <a:gd name="connsiteY572" fmla="*/ 5119146 h 6470305"/>
              <a:gd name="connsiteX573" fmla="*/ 2537348 w 12192000"/>
              <a:gd name="connsiteY573" fmla="*/ 5023994 h 6470305"/>
              <a:gd name="connsiteX574" fmla="*/ 2118678 w 12192000"/>
              <a:gd name="connsiteY574" fmla="*/ 5023994 h 6470305"/>
              <a:gd name="connsiteX575" fmla="*/ 2213831 w 12192000"/>
              <a:gd name="connsiteY575" fmla="*/ 5119146 h 6470305"/>
              <a:gd name="connsiteX576" fmla="*/ 2118678 w 12192000"/>
              <a:gd name="connsiteY576" fmla="*/ 5214298 h 6470305"/>
              <a:gd name="connsiteX577" fmla="*/ 2023526 w 12192000"/>
              <a:gd name="connsiteY577" fmla="*/ 5119146 h 6470305"/>
              <a:gd name="connsiteX578" fmla="*/ 2118678 w 12192000"/>
              <a:gd name="connsiteY578" fmla="*/ 5023994 h 6470305"/>
              <a:gd name="connsiteX579" fmla="*/ 1700005 w 12192000"/>
              <a:gd name="connsiteY579" fmla="*/ 5023994 h 6470305"/>
              <a:gd name="connsiteX580" fmla="*/ 1795158 w 12192000"/>
              <a:gd name="connsiteY580" fmla="*/ 5119146 h 6470305"/>
              <a:gd name="connsiteX581" fmla="*/ 1700005 w 12192000"/>
              <a:gd name="connsiteY581" fmla="*/ 5214298 h 6470305"/>
              <a:gd name="connsiteX582" fmla="*/ 1604850 w 12192000"/>
              <a:gd name="connsiteY582" fmla="*/ 5119146 h 6470305"/>
              <a:gd name="connsiteX583" fmla="*/ 1700005 w 12192000"/>
              <a:gd name="connsiteY583" fmla="*/ 5023994 h 6470305"/>
              <a:gd name="connsiteX584" fmla="*/ 1281332 w 12192000"/>
              <a:gd name="connsiteY584" fmla="*/ 5023994 h 6470305"/>
              <a:gd name="connsiteX585" fmla="*/ 1376484 w 12192000"/>
              <a:gd name="connsiteY585" fmla="*/ 5119146 h 6470305"/>
              <a:gd name="connsiteX586" fmla="*/ 1281332 w 12192000"/>
              <a:gd name="connsiteY586" fmla="*/ 5214298 h 6470305"/>
              <a:gd name="connsiteX587" fmla="*/ 1186180 w 12192000"/>
              <a:gd name="connsiteY587" fmla="*/ 5119146 h 6470305"/>
              <a:gd name="connsiteX588" fmla="*/ 1281332 w 12192000"/>
              <a:gd name="connsiteY588" fmla="*/ 5023994 h 6470305"/>
              <a:gd name="connsiteX589" fmla="*/ 862664 w 12192000"/>
              <a:gd name="connsiteY589" fmla="*/ 5023994 h 6470305"/>
              <a:gd name="connsiteX590" fmla="*/ 957816 w 12192000"/>
              <a:gd name="connsiteY590" fmla="*/ 5119146 h 6470305"/>
              <a:gd name="connsiteX591" fmla="*/ 862664 w 12192000"/>
              <a:gd name="connsiteY591" fmla="*/ 5214298 h 6470305"/>
              <a:gd name="connsiteX592" fmla="*/ 767512 w 12192000"/>
              <a:gd name="connsiteY592" fmla="*/ 5119146 h 6470305"/>
              <a:gd name="connsiteX593" fmla="*/ 862664 w 12192000"/>
              <a:gd name="connsiteY593" fmla="*/ 5023994 h 6470305"/>
              <a:gd name="connsiteX594" fmla="*/ 443996 w 12192000"/>
              <a:gd name="connsiteY594" fmla="*/ 5023994 h 6470305"/>
              <a:gd name="connsiteX595" fmla="*/ 539148 w 12192000"/>
              <a:gd name="connsiteY595" fmla="*/ 5119146 h 6470305"/>
              <a:gd name="connsiteX596" fmla="*/ 443996 w 12192000"/>
              <a:gd name="connsiteY596" fmla="*/ 5214298 h 6470305"/>
              <a:gd name="connsiteX597" fmla="*/ 348844 w 12192000"/>
              <a:gd name="connsiteY597" fmla="*/ 5119146 h 6470305"/>
              <a:gd name="connsiteX598" fmla="*/ 443996 w 12192000"/>
              <a:gd name="connsiteY598" fmla="*/ 5023994 h 6470305"/>
              <a:gd name="connsiteX599" fmla="*/ 25327 w 12192000"/>
              <a:gd name="connsiteY599" fmla="*/ 5023994 h 6470305"/>
              <a:gd name="connsiteX600" fmla="*/ 120479 w 12192000"/>
              <a:gd name="connsiteY600" fmla="*/ 5119146 h 6470305"/>
              <a:gd name="connsiteX601" fmla="*/ 25327 w 12192000"/>
              <a:gd name="connsiteY601" fmla="*/ 5214298 h 6470305"/>
              <a:gd name="connsiteX602" fmla="*/ 0 w 12192000"/>
              <a:gd name="connsiteY602" fmla="*/ 5209185 h 6470305"/>
              <a:gd name="connsiteX603" fmla="*/ 0 w 12192000"/>
              <a:gd name="connsiteY603" fmla="*/ 5029108 h 6470305"/>
              <a:gd name="connsiteX604" fmla="*/ 12166698 w 12192000"/>
              <a:gd name="connsiteY604" fmla="*/ 4605325 h 6470305"/>
              <a:gd name="connsiteX605" fmla="*/ 12192000 w 12192000"/>
              <a:gd name="connsiteY605" fmla="*/ 4610434 h 6470305"/>
              <a:gd name="connsiteX606" fmla="*/ 12192000 w 12192000"/>
              <a:gd name="connsiteY606" fmla="*/ 4790521 h 6470305"/>
              <a:gd name="connsiteX607" fmla="*/ 12166698 w 12192000"/>
              <a:gd name="connsiteY607" fmla="*/ 4795629 h 6470305"/>
              <a:gd name="connsiteX608" fmla="*/ 12071546 w 12192000"/>
              <a:gd name="connsiteY608" fmla="*/ 4700477 h 6470305"/>
              <a:gd name="connsiteX609" fmla="*/ 12166698 w 12192000"/>
              <a:gd name="connsiteY609" fmla="*/ 4605325 h 6470305"/>
              <a:gd name="connsiteX610" fmla="*/ 11748029 w 12192000"/>
              <a:gd name="connsiteY610" fmla="*/ 4605325 h 6470305"/>
              <a:gd name="connsiteX611" fmla="*/ 11843181 w 12192000"/>
              <a:gd name="connsiteY611" fmla="*/ 4700477 h 6470305"/>
              <a:gd name="connsiteX612" fmla="*/ 11748029 w 12192000"/>
              <a:gd name="connsiteY612" fmla="*/ 4795629 h 6470305"/>
              <a:gd name="connsiteX613" fmla="*/ 11652877 w 12192000"/>
              <a:gd name="connsiteY613" fmla="*/ 4700477 h 6470305"/>
              <a:gd name="connsiteX614" fmla="*/ 11748029 w 12192000"/>
              <a:gd name="connsiteY614" fmla="*/ 4605325 h 6470305"/>
              <a:gd name="connsiteX615" fmla="*/ 11329360 w 12192000"/>
              <a:gd name="connsiteY615" fmla="*/ 4605325 h 6470305"/>
              <a:gd name="connsiteX616" fmla="*/ 11424512 w 12192000"/>
              <a:gd name="connsiteY616" fmla="*/ 4700477 h 6470305"/>
              <a:gd name="connsiteX617" fmla="*/ 11329360 w 12192000"/>
              <a:gd name="connsiteY617" fmla="*/ 4795629 h 6470305"/>
              <a:gd name="connsiteX618" fmla="*/ 11234208 w 12192000"/>
              <a:gd name="connsiteY618" fmla="*/ 4700477 h 6470305"/>
              <a:gd name="connsiteX619" fmla="*/ 11329360 w 12192000"/>
              <a:gd name="connsiteY619" fmla="*/ 4605325 h 6470305"/>
              <a:gd name="connsiteX620" fmla="*/ 10910691 w 12192000"/>
              <a:gd name="connsiteY620" fmla="*/ 4605325 h 6470305"/>
              <a:gd name="connsiteX621" fmla="*/ 11005843 w 12192000"/>
              <a:gd name="connsiteY621" fmla="*/ 4700477 h 6470305"/>
              <a:gd name="connsiteX622" fmla="*/ 10910691 w 12192000"/>
              <a:gd name="connsiteY622" fmla="*/ 4795629 h 6470305"/>
              <a:gd name="connsiteX623" fmla="*/ 10815539 w 12192000"/>
              <a:gd name="connsiteY623" fmla="*/ 4700477 h 6470305"/>
              <a:gd name="connsiteX624" fmla="*/ 10910691 w 12192000"/>
              <a:gd name="connsiteY624" fmla="*/ 4605325 h 6470305"/>
              <a:gd name="connsiteX625" fmla="*/ 10492022 w 12192000"/>
              <a:gd name="connsiteY625" fmla="*/ 4605325 h 6470305"/>
              <a:gd name="connsiteX626" fmla="*/ 10587174 w 12192000"/>
              <a:gd name="connsiteY626" fmla="*/ 4700477 h 6470305"/>
              <a:gd name="connsiteX627" fmla="*/ 10492022 w 12192000"/>
              <a:gd name="connsiteY627" fmla="*/ 4795629 h 6470305"/>
              <a:gd name="connsiteX628" fmla="*/ 10396870 w 12192000"/>
              <a:gd name="connsiteY628" fmla="*/ 4700477 h 6470305"/>
              <a:gd name="connsiteX629" fmla="*/ 10492022 w 12192000"/>
              <a:gd name="connsiteY629" fmla="*/ 4605325 h 6470305"/>
              <a:gd name="connsiteX630" fmla="*/ 10073353 w 12192000"/>
              <a:gd name="connsiteY630" fmla="*/ 4605325 h 6470305"/>
              <a:gd name="connsiteX631" fmla="*/ 10168505 w 12192000"/>
              <a:gd name="connsiteY631" fmla="*/ 4700477 h 6470305"/>
              <a:gd name="connsiteX632" fmla="*/ 10073353 w 12192000"/>
              <a:gd name="connsiteY632" fmla="*/ 4795629 h 6470305"/>
              <a:gd name="connsiteX633" fmla="*/ 9978201 w 12192000"/>
              <a:gd name="connsiteY633" fmla="*/ 4700477 h 6470305"/>
              <a:gd name="connsiteX634" fmla="*/ 10073353 w 12192000"/>
              <a:gd name="connsiteY634" fmla="*/ 4605325 h 6470305"/>
              <a:gd name="connsiteX635" fmla="*/ 9654684 w 12192000"/>
              <a:gd name="connsiteY635" fmla="*/ 4605325 h 6470305"/>
              <a:gd name="connsiteX636" fmla="*/ 9749836 w 12192000"/>
              <a:gd name="connsiteY636" fmla="*/ 4700477 h 6470305"/>
              <a:gd name="connsiteX637" fmla="*/ 9654684 w 12192000"/>
              <a:gd name="connsiteY637" fmla="*/ 4795629 h 6470305"/>
              <a:gd name="connsiteX638" fmla="*/ 9559532 w 12192000"/>
              <a:gd name="connsiteY638" fmla="*/ 4700477 h 6470305"/>
              <a:gd name="connsiteX639" fmla="*/ 9654684 w 12192000"/>
              <a:gd name="connsiteY639" fmla="*/ 4605325 h 6470305"/>
              <a:gd name="connsiteX640" fmla="*/ 9236015 w 12192000"/>
              <a:gd name="connsiteY640" fmla="*/ 4605325 h 6470305"/>
              <a:gd name="connsiteX641" fmla="*/ 9331167 w 12192000"/>
              <a:gd name="connsiteY641" fmla="*/ 4700477 h 6470305"/>
              <a:gd name="connsiteX642" fmla="*/ 9236015 w 12192000"/>
              <a:gd name="connsiteY642" fmla="*/ 4795629 h 6470305"/>
              <a:gd name="connsiteX643" fmla="*/ 9140863 w 12192000"/>
              <a:gd name="connsiteY643" fmla="*/ 4700477 h 6470305"/>
              <a:gd name="connsiteX644" fmla="*/ 9236015 w 12192000"/>
              <a:gd name="connsiteY644" fmla="*/ 4605325 h 6470305"/>
              <a:gd name="connsiteX645" fmla="*/ 8817346 w 12192000"/>
              <a:gd name="connsiteY645" fmla="*/ 4605325 h 6470305"/>
              <a:gd name="connsiteX646" fmla="*/ 8912498 w 12192000"/>
              <a:gd name="connsiteY646" fmla="*/ 4700477 h 6470305"/>
              <a:gd name="connsiteX647" fmla="*/ 8817346 w 12192000"/>
              <a:gd name="connsiteY647" fmla="*/ 4795629 h 6470305"/>
              <a:gd name="connsiteX648" fmla="*/ 8722194 w 12192000"/>
              <a:gd name="connsiteY648" fmla="*/ 4700477 h 6470305"/>
              <a:gd name="connsiteX649" fmla="*/ 8817346 w 12192000"/>
              <a:gd name="connsiteY649" fmla="*/ 4605325 h 6470305"/>
              <a:gd name="connsiteX650" fmla="*/ 8398677 w 12192000"/>
              <a:gd name="connsiteY650" fmla="*/ 4605325 h 6470305"/>
              <a:gd name="connsiteX651" fmla="*/ 8493829 w 12192000"/>
              <a:gd name="connsiteY651" fmla="*/ 4700477 h 6470305"/>
              <a:gd name="connsiteX652" fmla="*/ 8398677 w 12192000"/>
              <a:gd name="connsiteY652" fmla="*/ 4795629 h 6470305"/>
              <a:gd name="connsiteX653" fmla="*/ 8303526 w 12192000"/>
              <a:gd name="connsiteY653" fmla="*/ 4700477 h 6470305"/>
              <a:gd name="connsiteX654" fmla="*/ 8398677 w 12192000"/>
              <a:gd name="connsiteY654" fmla="*/ 4605325 h 6470305"/>
              <a:gd name="connsiteX655" fmla="*/ 7980009 w 12192000"/>
              <a:gd name="connsiteY655" fmla="*/ 4605325 h 6470305"/>
              <a:gd name="connsiteX656" fmla="*/ 8075161 w 12192000"/>
              <a:gd name="connsiteY656" fmla="*/ 4700477 h 6470305"/>
              <a:gd name="connsiteX657" fmla="*/ 7980009 w 12192000"/>
              <a:gd name="connsiteY657" fmla="*/ 4795629 h 6470305"/>
              <a:gd name="connsiteX658" fmla="*/ 7884857 w 12192000"/>
              <a:gd name="connsiteY658" fmla="*/ 4700477 h 6470305"/>
              <a:gd name="connsiteX659" fmla="*/ 7980009 w 12192000"/>
              <a:gd name="connsiteY659" fmla="*/ 4605325 h 6470305"/>
              <a:gd name="connsiteX660" fmla="*/ 7561340 w 12192000"/>
              <a:gd name="connsiteY660" fmla="*/ 4605325 h 6470305"/>
              <a:gd name="connsiteX661" fmla="*/ 7656492 w 12192000"/>
              <a:gd name="connsiteY661" fmla="*/ 4700477 h 6470305"/>
              <a:gd name="connsiteX662" fmla="*/ 7561340 w 12192000"/>
              <a:gd name="connsiteY662" fmla="*/ 4795629 h 6470305"/>
              <a:gd name="connsiteX663" fmla="*/ 7466188 w 12192000"/>
              <a:gd name="connsiteY663" fmla="*/ 4700477 h 6470305"/>
              <a:gd name="connsiteX664" fmla="*/ 7561340 w 12192000"/>
              <a:gd name="connsiteY664" fmla="*/ 4605325 h 6470305"/>
              <a:gd name="connsiteX665" fmla="*/ 7142671 w 12192000"/>
              <a:gd name="connsiteY665" fmla="*/ 4605325 h 6470305"/>
              <a:gd name="connsiteX666" fmla="*/ 7237823 w 12192000"/>
              <a:gd name="connsiteY666" fmla="*/ 4700477 h 6470305"/>
              <a:gd name="connsiteX667" fmla="*/ 7142671 w 12192000"/>
              <a:gd name="connsiteY667" fmla="*/ 4795629 h 6470305"/>
              <a:gd name="connsiteX668" fmla="*/ 7047519 w 12192000"/>
              <a:gd name="connsiteY668" fmla="*/ 4700477 h 6470305"/>
              <a:gd name="connsiteX669" fmla="*/ 7142671 w 12192000"/>
              <a:gd name="connsiteY669" fmla="*/ 4605325 h 6470305"/>
              <a:gd name="connsiteX670" fmla="*/ 6724002 w 12192000"/>
              <a:gd name="connsiteY670" fmla="*/ 4605325 h 6470305"/>
              <a:gd name="connsiteX671" fmla="*/ 6819154 w 12192000"/>
              <a:gd name="connsiteY671" fmla="*/ 4700477 h 6470305"/>
              <a:gd name="connsiteX672" fmla="*/ 6724002 w 12192000"/>
              <a:gd name="connsiteY672" fmla="*/ 4795629 h 6470305"/>
              <a:gd name="connsiteX673" fmla="*/ 6628850 w 12192000"/>
              <a:gd name="connsiteY673" fmla="*/ 4700477 h 6470305"/>
              <a:gd name="connsiteX674" fmla="*/ 6724002 w 12192000"/>
              <a:gd name="connsiteY674" fmla="*/ 4605325 h 6470305"/>
              <a:gd name="connsiteX675" fmla="*/ 6305333 w 12192000"/>
              <a:gd name="connsiteY675" fmla="*/ 4605325 h 6470305"/>
              <a:gd name="connsiteX676" fmla="*/ 6400485 w 12192000"/>
              <a:gd name="connsiteY676" fmla="*/ 4700477 h 6470305"/>
              <a:gd name="connsiteX677" fmla="*/ 6305333 w 12192000"/>
              <a:gd name="connsiteY677" fmla="*/ 4795629 h 6470305"/>
              <a:gd name="connsiteX678" fmla="*/ 6210181 w 12192000"/>
              <a:gd name="connsiteY678" fmla="*/ 4700477 h 6470305"/>
              <a:gd name="connsiteX679" fmla="*/ 6305333 w 12192000"/>
              <a:gd name="connsiteY679" fmla="*/ 4605325 h 6470305"/>
              <a:gd name="connsiteX680" fmla="*/ 5886664 w 12192000"/>
              <a:gd name="connsiteY680" fmla="*/ 4605325 h 6470305"/>
              <a:gd name="connsiteX681" fmla="*/ 5981816 w 12192000"/>
              <a:gd name="connsiteY681" fmla="*/ 4700477 h 6470305"/>
              <a:gd name="connsiteX682" fmla="*/ 5886664 w 12192000"/>
              <a:gd name="connsiteY682" fmla="*/ 4795629 h 6470305"/>
              <a:gd name="connsiteX683" fmla="*/ 5791512 w 12192000"/>
              <a:gd name="connsiteY683" fmla="*/ 4700477 h 6470305"/>
              <a:gd name="connsiteX684" fmla="*/ 5886664 w 12192000"/>
              <a:gd name="connsiteY684" fmla="*/ 4605325 h 6470305"/>
              <a:gd name="connsiteX685" fmla="*/ 5467994 w 12192000"/>
              <a:gd name="connsiteY685" fmla="*/ 4605325 h 6470305"/>
              <a:gd name="connsiteX686" fmla="*/ 5563146 w 12192000"/>
              <a:gd name="connsiteY686" fmla="*/ 4700477 h 6470305"/>
              <a:gd name="connsiteX687" fmla="*/ 5467994 w 12192000"/>
              <a:gd name="connsiteY687" fmla="*/ 4795629 h 6470305"/>
              <a:gd name="connsiteX688" fmla="*/ 5372842 w 12192000"/>
              <a:gd name="connsiteY688" fmla="*/ 4700477 h 6470305"/>
              <a:gd name="connsiteX689" fmla="*/ 5467994 w 12192000"/>
              <a:gd name="connsiteY689" fmla="*/ 4605325 h 6470305"/>
              <a:gd name="connsiteX690" fmla="*/ 5049325 w 12192000"/>
              <a:gd name="connsiteY690" fmla="*/ 4605325 h 6470305"/>
              <a:gd name="connsiteX691" fmla="*/ 5144478 w 12192000"/>
              <a:gd name="connsiteY691" fmla="*/ 4700477 h 6470305"/>
              <a:gd name="connsiteX692" fmla="*/ 5049325 w 12192000"/>
              <a:gd name="connsiteY692" fmla="*/ 4795629 h 6470305"/>
              <a:gd name="connsiteX693" fmla="*/ 4954173 w 12192000"/>
              <a:gd name="connsiteY693" fmla="*/ 4700477 h 6470305"/>
              <a:gd name="connsiteX694" fmla="*/ 5049325 w 12192000"/>
              <a:gd name="connsiteY694" fmla="*/ 4605325 h 6470305"/>
              <a:gd name="connsiteX695" fmla="*/ 4630656 w 12192000"/>
              <a:gd name="connsiteY695" fmla="*/ 4605325 h 6470305"/>
              <a:gd name="connsiteX696" fmla="*/ 4725808 w 12192000"/>
              <a:gd name="connsiteY696" fmla="*/ 4700477 h 6470305"/>
              <a:gd name="connsiteX697" fmla="*/ 4630656 w 12192000"/>
              <a:gd name="connsiteY697" fmla="*/ 4795629 h 6470305"/>
              <a:gd name="connsiteX698" fmla="*/ 4535504 w 12192000"/>
              <a:gd name="connsiteY698" fmla="*/ 4700477 h 6470305"/>
              <a:gd name="connsiteX699" fmla="*/ 4630656 w 12192000"/>
              <a:gd name="connsiteY699" fmla="*/ 4605325 h 6470305"/>
              <a:gd name="connsiteX700" fmla="*/ 4211987 w 12192000"/>
              <a:gd name="connsiteY700" fmla="*/ 4605325 h 6470305"/>
              <a:gd name="connsiteX701" fmla="*/ 4307139 w 12192000"/>
              <a:gd name="connsiteY701" fmla="*/ 4700477 h 6470305"/>
              <a:gd name="connsiteX702" fmla="*/ 4211987 w 12192000"/>
              <a:gd name="connsiteY702" fmla="*/ 4795629 h 6470305"/>
              <a:gd name="connsiteX703" fmla="*/ 4116835 w 12192000"/>
              <a:gd name="connsiteY703" fmla="*/ 4700477 h 6470305"/>
              <a:gd name="connsiteX704" fmla="*/ 4211987 w 12192000"/>
              <a:gd name="connsiteY704" fmla="*/ 4605325 h 6470305"/>
              <a:gd name="connsiteX705" fmla="*/ 3793376 w 12192000"/>
              <a:gd name="connsiteY705" fmla="*/ 4605325 h 6470305"/>
              <a:gd name="connsiteX706" fmla="*/ 3888470 w 12192000"/>
              <a:gd name="connsiteY706" fmla="*/ 4700477 h 6470305"/>
              <a:gd name="connsiteX707" fmla="*/ 3793376 w 12192000"/>
              <a:gd name="connsiteY707" fmla="*/ 4795629 h 6470305"/>
              <a:gd name="connsiteX708" fmla="*/ 3698224 w 12192000"/>
              <a:gd name="connsiteY708" fmla="*/ 4700477 h 6470305"/>
              <a:gd name="connsiteX709" fmla="*/ 3793376 w 12192000"/>
              <a:gd name="connsiteY709" fmla="*/ 4605325 h 6470305"/>
              <a:gd name="connsiteX710" fmla="*/ 3374703 w 12192000"/>
              <a:gd name="connsiteY710" fmla="*/ 4605325 h 6470305"/>
              <a:gd name="connsiteX711" fmla="*/ 3469858 w 12192000"/>
              <a:gd name="connsiteY711" fmla="*/ 4700477 h 6470305"/>
              <a:gd name="connsiteX712" fmla="*/ 3374703 w 12192000"/>
              <a:gd name="connsiteY712" fmla="*/ 4795629 h 6470305"/>
              <a:gd name="connsiteX713" fmla="*/ 3279550 w 12192000"/>
              <a:gd name="connsiteY713" fmla="*/ 4700477 h 6470305"/>
              <a:gd name="connsiteX714" fmla="*/ 3374703 w 12192000"/>
              <a:gd name="connsiteY714" fmla="*/ 4605325 h 6470305"/>
              <a:gd name="connsiteX715" fmla="*/ 2956029 w 12192000"/>
              <a:gd name="connsiteY715" fmla="*/ 4605325 h 6470305"/>
              <a:gd name="connsiteX716" fmla="*/ 3051184 w 12192000"/>
              <a:gd name="connsiteY716" fmla="*/ 4700477 h 6470305"/>
              <a:gd name="connsiteX717" fmla="*/ 2956029 w 12192000"/>
              <a:gd name="connsiteY717" fmla="*/ 4795629 h 6470305"/>
              <a:gd name="connsiteX718" fmla="*/ 2860876 w 12192000"/>
              <a:gd name="connsiteY718" fmla="*/ 4700477 h 6470305"/>
              <a:gd name="connsiteX719" fmla="*/ 2956029 w 12192000"/>
              <a:gd name="connsiteY719" fmla="*/ 4605325 h 6470305"/>
              <a:gd name="connsiteX720" fmla="*/ 2537355 w 12192000"/>
              <a:gd name="connsiteY720" fmla="*/ 4605325 h 6470305"/>
              <a:gd name="connsiteX721" fmla="*/ 2632511 w 12192000"/>
              <a:gd name="connsiteY721" fmla="*/ 4700477 h 6470305"/>
              <a:gd name="connsiteX722" fmla="*/ 2537355 w 12192000"/>
              <a:gd name="connsiteY722" fmla="*/ 4795629 h 6470305"/>
              <a:gd name="connsiteX723" fmla="*/ 2442202 w 12192000"/>
              <a:gd name="connsiteY723" fmla="*/ 4700477 h 6470305"/>
              <a:gd name="connsiteX724" fmla="*/ 2537355 w 12192000"/>
              <a:gd name="connsiteY724" fmla="*/ 4605325 h 6470305"/>
              <a:gd name="connsiteX725" fmla="*/ 2118684 w 12192000"/>
              <a:gd name="connsiteY725" fmla="*/ 4605325 h 6470305"/>
              <a:gd name="connsiteX726" fmla="*/ 2213837 w 12192000"/>
              <a:gd name="connsiteY726" fmla="*/ 4700477 h 6470305"/>
              <a:gd name="connsiteX727" fmla="*/ 2118684 w 12192000"/>
              <a:gd name="connsiteY727" fmla="*/ 4795629 h 6470305"/>
              <a:gd name="connsiteX728" fmla="*/ 2023532 w 12192000"/>
              <a:gd name="connsiteY728" fmla="*/ 4700477 h 6470305"/>
              <a:gd name="connsiteX729" fmla="*/ 2118684 w 12192000"/>
              <a:gd name="connsiteY729" fmla="*/ 4605325 h 6470305"/>
              <a:gd name="connsiteX730" fmla="*/ 1700010 w 12192000"/>
              <a:gd name="connsiteY730" fmla="*/ 4605325 h 6470305"/>
              <a:gd name="connsiteX731" fmla="*/ 1795163 w 12192000"/>
              <a:gd name="connsiteY731" fmla="*/ 4700477 h 6470305"/>
              <a:gd name="connsiteX732" fmla="*/ 1700010 w 12192000"/>
              <a:gd name="connsiteY732" fmla="*/ 4795629 h 6470305"/>
              <a:gd name="connsiteX733" fmla="*/ 1604856 w 12192000"/>
              <a:gd name="connsiteY733" fmla="*/ 4700477 h 6470305"/>
              <a:gd name="connsiteX734" fmla="*/ 1700010 w 12192000"/>
              <a:gd name="connsiteY734" fmla="*/ 4605325 h 6470305"/>
              <a:gd name="connsiteX735" fmla="*/ 1281336 w 12192000"/>
              <a:gd name="connsiteY735" fmla="*/ 4605325 h 6470305"/>
              <a:gd name="connsiteX736" fmla="*/ 1376489 w 12192000"/>
              <a:gd name="connsiteY736" fmla="*/ 4700477 h 6470305"/>
              <a:gd name="connsiteX737" fmla="*/ 1281336 w 12192000"/>
              <a:gd name="connsiteY737" fmla="*/ 4795629 h 6470305"/>
              <a:gd name="connsiteX738" fmla="*/ 1186185 w 12192000"/>
              <a:gd name="connsiteY738" fmla="*/ 4700477 h 6470305"/>
              <a:gd name="connsiteX739" fmla="*/ 1281336 w 12192000"/>
              <a:gd name="connsiteY739" fmla="*/ 4605325 h 6470305"/>
              <a:gd name="connsiteX740" fmla="*/ 862669 w 12192000"/>
              <a:gd name="connsiteY740" fmla="*/ 4605325 h 6470305"/>
              <a:gd name="connsiteX741" fmla="*/ 957821 w 12192000"/>
              <a:gd name="connsiteY741" fmla="*/ 4700477 h 6470305"/>
              <a:gd name="connsiteX742" fmla="*/ 862669 w 12192000"/>
              <a:gd name="connsiteY742" fmla="*/ 4795629 h 6470305"/>
              <a:gd name="connsiteX743" fmla="*/ 767517 w 12192000"/>
              <a:gd name="connsiteY743" fmla="*/ 4700477 h 6470305"/>
              <a:gd name="connsiteX744" fmla="*/ 862669 w 12192000"/>
              <a:gd name="connsiteY744" fmla="*/ 4605325 h 6470305"/>
              <a:gd name="connsiteX745" fmla="*/ 444001 w 12192000"/>
              <a:gd name="connsiteY745" fmla="*/ 4605325 h 6470305"/>
              <a:gd name="connsiteX746" fmla="*/ 539154 w 12192000"/>
              <a:gd name="connsiteY746" fmla="*/ 4700477 h 6470305"/>
              <a:gd name="connsiteX747" fmla="*/ 444001 w 12192000"/>
              <a:gd name="connsiteY747" fmla="*/ 4795629 h 6470305"/>
              <a:gd name="connsiteX748" fmla="*/ 348849 w 12192000"/>
              <a:gd name="connsiteY748" fmla="*/ 4700477 h 6470305"/>
              <a:gd name="connsiteX749" fmla="*/ 444001 w 12192000"/>
              <a:gd name="connsiteY749" fmla="*/ 4605325 h 6470305"/>
              <a:gd name="connsiteX750" fmla="*/ 25333 w 12192000"/>
              <a:gd name="connsiteY750" fmla="*/ 4605325 h 6470305"/>
              <a:gd name="connsiteX751" fmla="*/ 120485 w 12192000"/>
              <a:gd name="connsiteY751" fmla="*/ 4700477 h 6470305"/>
              <a:gd name="connsiteX752" fmla="*/ 25333 w 12192000"/>
              <a:gd name="connsiteY752" fmla="*/ 4795629 h 6470305"/>
              <a:gd name="connsiteX753" fmla="*/ 0 w 12192000"/>
              <a:gd name="connsiteY753" fmla="*/ 4790515 h 6470305"/>
              <a:gd name="connsiteX754" fmla="*/ 0 w 12192000"/>
              <a:gd name="connsiteY754" fmla="*/ 4610440 h 6470305"/>
              <a:gd name="connsiteX755" fmla="*/ 12166698 w 12192000"/>
              <a:gd name="connsiteY755" fmla="*/ 4186656 h 6470305"/>
              <a:gd name="connsiteX756" fmla="*/ 12192000 w 12192000"/>
              <a:gd name="connsiteY756" fmla="*/ 4191765 h 6470305"/>
              <a:gd name="connsiteX757" fmla="*/ 12192000 w 12192000"/>
              <a:gd name="connsiteY757" fmla="*/ 4371852 h 6470305"/>
              <a:gd name="connsiteX758" fmla="*/ 12166698 w 12192000"/>
              <a:gd name="connsiteY758" fmla="*/ 4376960 h 6470305"/>
              <a:gd name="connsiteX759" fmla="*/ 12071546 w 12192000"/>
              <a:gd name="connsiteY759" fmla="*/ 4281808 h 6470305"/>
              <a:gd name="connsiteX760" fmla="*/ 12166698 w 12192000"/>
              <a:gd name="connsiteY760" fmla="*/ 4186656 h 6470305"/>
              <a:gd name="connsiteX761" fmla="*/ 11748029 w 12192000"/>
              <a:gd name="connsiteY761" fmla="*/ 4186656 h 6470305"/>
              <a:gd name="connsiteX762" fmla="*/ 11843181 w 12192000"/>
              <a:gd name="connsiteY762" fmla="*/ 4281808 h 6470305"/>
              <a:gd name="connsiteX763" fmla="*/ 11748029 w 12192000"/>
              <a:gd name="connsiteY763" fmla="*/ 4376960 h 6470305"/>
              <a:gd name="connsiteX764" fmla="*/ 11652877 w 12192000"/>
              <a:gd name="connsiteY764" fmla="*/ 4281808 h 6470305"/>
              <a:gd name="connsiteX765" fmla="*/ 11748029 w 12192000"/>
              <a:gd name="connsiteY765" fmla="*/ 4186656 h 6470305"/>
              <a:gd name="connsiteX766" fmla="*/ 11329360 w 12192000"/>
              <a:gd name="connsiteY766" fmla="*/ 4186656 h 6470305"/>
              <a:gd name="connsiteX767" fmla="*/ 11424512 w 12192000"/>
              <a:gd name="connsiteY767" fmla="*/ 4281808 h 6470305"/>
              <a:gd name="connsiteX768" fmla="*/ 11329360 w 12192000"/>
              <a:gd name="connsiteY768" fmla="*/ 4376960 h 6470305"/>
              <a:gd name="connsiteX769" fmla="*/ 11234208 w 12192000"/>
              <a:gd name="connsiteY769" fmla="*/ 4281808 h 6470305"/>
              <a:gd name="connsiteX770" fmla="*/ 11329360 w 12192000"/>
              <a:gd name="connsiteY770" fmla="*/ 4186656 h 6470305"/>
              <a:gd name="connsiteX771" fmla="*/ 10910691 w 12192000"/>
              <a:gd name="connsiteY771" fmla="*/ 4186656 h 6470305"/>
              <a:gd name="connsiteX772" fmla="*/ 11005843 w 12192000"/>
              <a:gd name="connsiteY772" fmla="*/ 4281808 h 6470305"/>
              <a:gd name="connsiteX773" fmla="*/ 10910691 w 12192000"/>
              <a:gd name="connsiteY773" fmla="*/ 4376960 h 6470305"/>
              <a:gd name="connsiteX774" fmla="*/ 10815539 w 12192000"/>
              <a:gd name="connsiteY774" fmla="*/ 4281808 h 6470305"/>
              <a:gd name="connsiteX775" fmla="*/ 10910691 w 12192000"/>
              <a:gd name="connsiteY775" fmla="*/ 4186656 h 6470305"/>
              <a:gd name="connsiteX776" fmla="*/ 10492022 w 12192000"/>
              <a:gd name="connsiteY776" fmla="*/ 4186656 h 6470305"/>
              <a:gd name="connsiteX777" fmla="*/ 10587174 w 12192000"/>
              <a:gd name="connsiteY777" fmla="*/ 4281808 h 6470305"/>
              <a:gd name="connsiteX778" fmla="*/ 10492022 w 12192000"/>
              <a:gd name="connsiteY778" fmla="*/ 4376960 h 6470305"/>
              <a:gd name="connsiteX779" fmla="*/ 10396870 w 12192000"/>
              <a:gd name="connsiteY779" fmla="*/ 4281808 h 6470305"/>
              <a:gd name="connsiteX780" fmla="*/ 10492022 w 12192000"/>
              <a:gd name="connsiteY780" fmla="*/ 4186656 h 6470305"/>
              <a:gd name="connsiteX781" fmla="*/ 10073353 w 12192000"/>
              <a:gd name="connsiteY781" fmla="*/ 4186656 h 6470305"/>
              <a:gd name="connsiteX782" fmla="*/ 10168505 w 12192000"/>
              <a:gd name="connsiteY782" fmla="*/ 4281808 h 6470305"/>
              <a:gd name="connsiteX783" fmla="*/ 10073353 w 12192000"/>
              <a:gd name="connsiteY783" fmla="*/ 4376960 h 6470305"/>
              <a:gd name="connsiteX784" fmla="*/ 9978201 w 12192000"/>
              <a:gd name="connsiteY784" fmla="*/ 4281808 h 6470305"/>
              <a:gd name="connsiteX785" fmla="*/ 10073353 w 12192000"/>
              <a:gd name="connsiteY785" fmla="*/ 4186656 h 6470305"/>
              <a:gd name="connsiteX786" fmla="*/ 9654684 w 12192000"/>
              <a:gd name="connsiteY786" fmla="*/ 4186656 h 6470305"/>
              <a:gd name="connsiteX787" fmla="*/ 9749836 w 12192000"/>
              <a:gd name="connsiteY787" fmla="*/ 4281808 h 6470305"/>
              <a:gd name="connsiteX788" fmla="*/ 9654684 w 12192000"/>
              <a:gd name="connsiteY788" fmla="*/ 4376960 h 6470305"/>
              <a:gd name="connsiteX789" fmla="*/ 9559532 w 12192000"/>
              <a:gd name="connsiteY789" fmla="*/ 4281808 h 6470305"/>
              <a:gd name="connsiteX790" fmla="*/ 9654684 w 12192000"/>
              <a:gd name="connsiteY790" fmla="*/ 4186656 h 6470305"/>
              <a:gd name="connsiteX791" fmla="*/ 9236015 w 12192000"/>
              <a:gd name="connsiteY791" fmla="*/ 4186656 h 6470305"/>
              <a:gd name="connsiteX792" fmla="*/ 9331167 w 12192000"/>
              <a:gd name="connsiteY792" fmla="*/ 4281808 h 6470305"/>
              <a:gd name="connsiteX793" fmla="*/ 9236015 w 12192000"/>
              <a:gd name="connsiteY793" fmla="*/ 4376960 h 6470305"/>
              <a:gd name="connsiteX794" fmla="*/ 9140863 w 12192000"/>
              <a:gd name="connsiteY794" fmla="*/ 4281808 h 6470305"/>
              <a:gd name="connsiteX795" fmla="*/ 9236015 w 12192000"/>
              <a:gd name="connsiteY795" fmla="*/ 4186656 h 6470305"/>
              <a:gd name="connsiteX796" fmla="*/ 8817346 w 12192000"/>
              <a:gd name="connsiteY796" fmla="*/ 4186656 h 6470305"/>
              <a:gd name="connsiteX797" fmla="*/ 8912498 w 12192000"/>
              <a:gd name="connsiteY797" fmla="*/ 4281808 h 6470305"/>
              <a:gd name="connsiteX798" fmla="*/ 8817346 w 12192000"/>
              <a:gd name="connsiteY798" fmla="*/ 4376960 h 6470305"/>
              <a:gd name="connsiteX799" fmla="*/ 8722194 w 12192000"/>
              <a:gd name="connsiteY799" fmla="*/ 4281808 h 6470305"/>
              <a:gd name="connsiteX800" fmla="*/ 8817346 w 12192000"/>
              <a:gd name="connsiteY800" fmla="*/ 4186656 h 6470305"/>
              <a:gd name="connsiteX801" fmla="*/ 8398677 w 12192000"/>
              <a:gd name="connsiteY801" fmla="*/ 4186656 h 6470305"/>
              <a:gd name="connsiteX802" fmla="*/ 8493829 w 12192000"/>
              <a:gd name="connsiteY802" fmla="*/ 4281808 h 6470305"/>
              <a:gd name="connsiteX803" fmla="*/ 8398677 w 12192000"/>
              <a:gd name="connsiteY803" fmla="*/ 4376960 h 6470305"/>
              <a:gd name="connsiteX804" fmla="*/ 8303526 w 12192000"/>
              <a:gd name="connsiteY804" fmla="*/ 4281808 h 6470305"/>
              <a:gd name="connsiteX805" fmla="*/ 8398677 w 12192000"/>
              <a:gd name="connsiteY805" fmla="*/ 4186656 h 6470305"/>
              <a:gd name="connsiteX806" fmla="*/ 7980009 w 12192000"/>
              <a:gd name="connsiteY806" fmla="*/ 4186656 h 6470305"/>
              <a:gd name="connsiteX807" fmla="*/ 8075161 w 12192000"/>
              <a:gd name="connsiteY807" fmla="*/ 4281808 h 6470305"/>
              <a:gd name="connsiteX808" fmla="*/ 7980009 w 12192000"/>
              <a:gd name="connsiteY808" fmla="*/ 4376960 h 6470305"/>
              <a:gd name="connsiteX809" fmla="*/ 7884857 w 12192000"/>
              <a:gd name="connsiteY809" fmla="*/ 4281808 h 6470305"/>
              <a:gd name="connsiteX810" fmla="*/ 7980009 w 12192000"/>
              <a:gd name="connsiteY810" fmla="*/ 4186656 h 6470305"/>
              <a:gd name="connsiteX811" fmla="*/ 7561340 w 12192000"/>
              <a:gd name="connsiteY811" fmla="*/ 4186656 h 6470305"/>
              <a:gd name="connsiteX812" fmla="*/ 7656492 w 12192000"/>
              <a:gd name="connsiteY812" fmla="*/ 4281808 h 6470305"/>
              <a:gd name="connsiteX813" fmla="*/ 7561340 w 12192000"/>
              <a:gd name="connsiteY813" fmla="*/ 4376960 h 6470305"/>
              <a:gd name="connsiteX814" fmla="*/ 7466188 w 12192000"/>
              <a:gd name="connsiteY814" fmla="*/ 4281808 h 6470305"/>
              <a:gd name="connsiteX815" fmla="*/ 7561340 w 12192000"/>
              <a:gd name="connsiteY815" fmla="*/ 4186656 h 6470305"/>
              <a:gd name="connsiteX816" fmla="*/ 7142671 w 12192000"/>
              <a:gd name="connsiteY816" fmla="*/ 4186656 h 6470305"/>
              <a:gd name="connsiteX817" fmla="*/ 7237823 w 12192000"/>
              <a:gd name="connsiteY817" fmla="*/ 4281808 h 6470305"/>
              <a:gd name="connsiteX818" fmla="*/ 7142671 w 12192000"/>
              <a:gd name="connsiteY818" fmla="*/ 4376960 h 6470305"/>
              <a:gd name="connsiteX819" fmla="*/ 7047519 w 12192000"/>
              <a:gd name="connsiteY819" fmla="*/ 4281808 h 6470305"/>
              <a:gd name="connsiteX820" fmla="*/ 7142671 w 12192000"/>
              <a:gd name="connsiteY820" fmla="*/ 4186656 h 6470305"/>
              <a:gd name="connsiteX821" fmla="*/ 6724002 w 12192000"/>
              <a:gd name="connsiteY821" fmla="*/ 4186656 h 6470305"/>
              <a:gd name="connsiteX822" fmla="*/ 6819154 w 12192000"/>
              <a:gd name="connsiteY822" fmla="*/ 4281808 h 6470305"/>
              <a:gd name="connsiteX823" fmla="*/ 6724002 w 12192000"/>
              <a:gd name="connsiteY823" fmla="*/ 4376960 h 6470305"/>
              <a:gd name="connsiteX824" fmla="*/ 6628850 w 12192000"/>
              <a:gd name="connsiteY824" fmla="*/ 4281808 h 6470305"/>
              <a:gd name="connsiteX825" fmla="*/ 6724002 w 12192000"/>
              <a:gd name="connsiteY825" fmla="*/ 4186656 h 6470305"/>
              <a:gd name="connsiteX826" fmla="*/ 6305333 w 12192000"/>
              <a:gd name="connsiteY826" fmla="*/ 4186656 h 6470305"/>
              <a:gd name="connsiteX827" fmla="*/ 6400485 w 12192000"/>
              <a:gd name="connsiteY827" fmla="*/ 4281808 h 6470305"/>
              <a:gd name="connsiteX828" fmla="*/ 6305333 w 12192000"/>
              <a:gd name="connsiteY828" fmla="*/ 4376960 h 6470305"/>
              <a:gd name="connsiteX829" fmla="*/ 6210181 w 12192000"/>
              <a:gd name="connsiteY829" fmla="*/ 4281808 h 6470305"/>
              <a:gd name="connsiteX830" fmla="*/ 6305333 w 12192000"/>
              <a:gd name="connsiteY830" fmla="*/ 4186656 h 6470305"/>
              <a:gd name="connsiteX831" fmla="*/ 5886664 w 12192000"/>
              <a:gd name="connsiteY831" fmla="*/ 4186656 h 6470305"/>
              <a:gd name="connsiteX832" fmla="*/ 5981816 w 12192000"/>
              <a:gd name="connsiteY832" fmla="*/ 4281808 h 6470305"/>
              <a:gd name="connsiteX833" fmla="*/ 5886664 w 12192000"/>
              <a:gd name="connsiteY833" fmla="*/ 4376960 h 6470305"/>
              <a:gd name="connsiteX834" fmla="*/ 5791512 w 12192000"/>
              <a:gd name="connsiteY834" fmla="*/ 4281808 h 6470305"/>
              <a:gd name="connsiteX835" fmla="*/ 5886664 w 12192000"/>
              <a:gd name="connsiteY835" fmla="*/ 4186656 h 6470305"/>
              <a:gd name="connsiteX836" fmla="*/ 5467994 w 12192000"/>
              <a:gd name="connsiteY836" fmla="*/ 4186656 h 6470305"/>
              <a:gd name="connsiteX837" fmla="*/ 5563146 w 12192000"/>
              <a:gd name="connsiteY837" fmla="*/ 4281808 h 6470305"/>
              <a:gd name="connsiteX838" fmla="*/ 5467994 w 12192000"/>
              <a:gd name="connsiteY838" fmla="*/ 4376960 h 6470305"/>
              <a:gd name="connsiteX839" fmla="*/ 5372842 w 12192000"/>
              <a:gd name="connsiteY839" fmla="*/ 4281808 h 6470305"/>
              <a:gd name="connsiteX840" fmla="*/ 5467994 w 12192000"/>
              <a:gd name="connsiteY840" fmla="*/ 4186656 h 6470305"/>
              <a:gd name="connsiteX841" fmla="*/ 5049325 w 12192000"/>
              <a:gd name="connsiteY841" fmla="*/ 4186656 h 6470305"/>
              <a:gd name="connsiteX842" fmla="*/ 5144478 w 12192000"/>
              <a:gd name="connsiteY842" fmla="*/ 4281808 h 6470305"/>
              <a:gd name="connsiteX843" fmla="*/ 5049325 w 12192000"/>
              <a:gd name="connsiteY843" fmla="*/ 4376960 h 6470305"/>
              <a:gd name="connsiteX844" fmla="*/ 4954173 w 12192000"/>
              <a:gd name="connsiteY844" fmla="*/ 4281808 h 6470305"/>
              <a:gd name="connsiteX845" fmla="*/ 5049325 w 12192000"/>
              <a:gd name="connsiteY845" fmla="*/ 4186656 h 6470305"/>
              <a:gd name="connsiteX846" fmla="*/ 4630656 w 12192000"/>
              <a:gd name="connsiteY846" fmla="*/ 4186656 h 6470305"/>
              <a:gd name="connsiteX847" fmla="*/ 4725808 w 12192000"/>
              <a:gd name="connsiteY847" fmla="*/ 4281808 h 6470305"/>
              <a:gd name="connsiteX848" fmla="*/ 4630656 w 12192000"/>
              <a:gd name="connsiteY848" fmla="*/ 4376960 h 6470305"/>
              <a:gd name="connsiteX849" fmla="*/ 4535504 w 12192000"/>
              <a:gd name="connsiteY849" fmla="*/ 4281808 h 6470305"/>
              <a:gd name="connsiteX850" fmla="*/ 4630656 w 12192000"/>
              <a:gd name="connsiteY850" fmla="*/ 4186656 h 6470305"/>
              <a:gd name="connsiteX851" fmla="*/ 4211987 w 12192000"/>
              <a:gd name="connsiteY851" fmla="*/ 4186656 h 6470305"/>
              <a:gd name="connsiteX852" fmla="*/ 4307139 w 12192000"/>
              <a:gd name="connsiteY852" fmla="*/ 4281808 h 6470305"/>
              <a:gd name="connsiteX853" fmla="*/ 4211987 w 12192000"/>
              <a:gd name="connsiteY853" fmla="*/ 4376960 h 6470305"/>
              <a:gd name="connsiteX854" fmla="*/ 4116835 w 12192000"/>
              <a:gd name="connsiteY854" fmla="*/ 4281808 h 6470305"/>
              <a:gd name="connsiteX855" fmla="*/ 4211987 w 12192000"/>
              <a:gd name="connsiteY855" fmla="*/ 4186656 h 6470305"/>
              <a:gd name="connsiteX856" fmla="*/ 3793385 w 12192000"/>
              <a:gd name="connsiteY856" fmla="*/ 4186656 h 6470305"/>
              <a:gd name="connsiteX857" fmla="*/ 3888470 w 12192000"/>
              <a:gd name="connsiteY857" fmla="*/ 4281808 h 6470305"/>
              <a:gd name="connsiteX858" fmla="*/ 3793385 w 12192000"/>
              <a:gd name="connsiteY858" fmla="*/ 4376960 h 6470305"/>
              <a:gd name="connsiteX859" fmla="*/ 3698233 w 12192000"/>
              <a:gd name="connsiteY859" fmla="*/ 4281808 h 6470305"/>
              <a:gd name="connsiteX860" fmla="*/ 3793385 w 12192000"/>
              <a:gd name="connsiteY860" fmla="*/ 4186656 h 6470305"/>
              <a:gd name="connsiteX861" fmla="*/ 3374710 w 12192000"/>
              <a:gd name="connsiteY861" fmla="*/ 4186656 h 6470305"/>
              <a:gd name="connsiteX862" fmla="*/ 3469866 w 12192000"/>
              <a:gd name="connsiteY862" fmla="*/ 4281808 h 6470305"/>
              <a:gd name="connsiteX863" fmla="*/ 3374710 w 12192000"/>
              <a:gd name="connsiteY863" fmla="*/ 4376960 h 6470305"/>
              <a:gd name="connsiteX864" fmla="*/ 3279558 w 12192000"/>
              <a:gd name="connsiteY864" fmla="*/ 4281808 h 6470305"/>
              <a:gd name="connsiteX865" fmla="*/ 3374710 w 12192000"/>
              <a:gd name="connsiteY865" fmla="*/ 4186656 h 6470305"/>
              <a:gd name="connsiteX866" fmla="*/ 2956037 w 12192000"/>
              <a:gd name="connsiteY866" fmla="*/ 4186656 h 6470305"/>
              <a:gd name="connsiteX867" fmla="*/ 3051192 w 12192000"/>
              <a:gd name="connsiteY867" fmla="*/ 4281808 h 6470305"/>
              <a:gd name="connsiteX868" fmla="*/ 2956037 w 12192000"/>
              <a:gd name="connsiteY868" fmla="*/ 4376960 h 6470305"/>
              <a:gd name="connsiteX869" fmla="*/ 2860883 w 12192000"/>
              <a:gd name="connsiteY869" fmla="*/ 4281808 h 6470305"/>
              <a:gd name="connsiteX870" fmla="*/ 2956037 w 12192000"/>
              <a:gd name="connsiteY870" fmla="*/ 4186656 h 6470305"/>
              <a:gd name="connsiteX871" fmla="*/ 2537361 w 12192000"/>
              <a:gd name="connsiteY871" fmla="*/ 4186656 h 6470305"/>
              <a:gd name="connsiteX872" fmla="*/ 2632518 w 12192000"/>
              <a:gd name="connsiteY872" fmla="*/ 4281808 h 6470305"/>
              <a:gd name="connsiteX873" fmla="*/ 2537361 w 12192000"/>
              <a:gd name="connsiteY873" fmla="*/ 4376960 h 6470305"/>
              <a:gd name="connsiteX874" fmla="*/ 2442208 w 12192000"/>
              <a:gd name="connsiteY874" fmla="*/ 4281808 h 6470305"/>
              <a:gd name="connsiteX875" fmla="*/ 2537361 w 12192000"/>
              <a:gd name="connsiteY875" fmla="*/ 4186656 h 6470305"/>
              <a:gd name="connsiteX876" fmla="*/ 2118691 w 12192000"/>
              <a:gd name="connsiteY876" fmla="*/ 4186656 h 6470305"/>
              <a:gd name="connsiteX877" fmla="*/ 2213843 w 12192000"/>
              <a:gd name="connsiteY877" fmla="*/ 4281808 h 6470305"/>
              <a:gd name="connsiteX878" fmla="*/ 2118691 w 12192000"/>
              <a:gd name="connsiteY878" fmla="*/ 4376960 h 6470305"/>
              <a:gd name="connsiteX879" fmla="*/ 2023537 w 12192000"/>
              <a:gd name="connsiteY879" fmla="*/ 4281808 h 6470305"/>
              <a:gd name="connsiteX880" fmla="*/ 2118691 w 12192000"/>
              <a:gd name="connsiteY880" fmla="*/ 4186656 h 6470305"/>
              <a:gd name="connsiteX881" fmla="*/ 1700016 w 12192000"/>
              <a:gd name="connsiteY881" fmla="*/ 4186656 h 6470305"/>
              <a:gd name="connsiteX882" fmla="*/ 1795168 w 12192000"/>
              <a:gd name="connsiteY882" fmla="*/ 4281808 h 6470305"/>
              <a:gd name="connsiteX883" fmla="*/ 1700016 w 12192000"/>
              <a:gd name="connsiteY883" fmla="*/ 4376960 h 6470305"/>
              <a:gd name="connsiteX884" fmla="*/ 1604860 w 12192000"/>
              <a:gd name="connsiteY884" fmla="*/ 4281808 h 6470305"/>
              <a:gd name="connsiteX885" fmla="*/ 1700016 w 12192000"/>
              <a:gd name="connsiteY885" fmla="*/ 4186656 h 6470305"/>
              <a:gd name="connsiteX886" fmla="*/ 1281341 w 12192000"/>
              <a:gd name="connsiteY886" fmla="*/ 4186656 h 6470305"/>
              <a:gd name="connsiteX887" fmla="*/ 1376493 w 12192000"/>
              <a:gd name="connsiteY887" fmla="*/ 4281808 h 6470305"/>
              <a:gd name="connsiteX888" fmla="*/ 1281341 w 12192000"/>
              <a:gd name="connsiteY888" fmla="*/ 4376960 h 6470305"/>
              <a:gd name="connsiteX889" fmla="*/ 1186189 w 12192000"/>
              <a:gd name="connsiteY889" fmla="*/ 4281808 h 6470305"/>
              <a:gd name="connsiteX890" fmla="*/ 1281341 w 12192000"/>
              <a:gd name="connsiteY890" fmla="*/ 4186656 h 6470305"/>
              <a:gd name="connsiteX891" fmla="*/ 862675 w 12192000"/>
              <a:gd name="connsiteY891" fmla="*/ 4186656 h 6470305"/>
              <a:gd name="connsiteX892" fmla="*/ 957826 w 12192000"/>
              <a:gd name="connsiteY892" fmla="*/ 4281808 h 6470305"/>
              <a:gd name="connsiteX893" fmla="*/ 862675 w 12192000"/>
              <a:gd name="connsiteY893" fmla="*/ 4376960 h 6470305"/>
              <a:gd name="connsiteX894" fmla="*/ 767521 w 12192000"/>
              <a:gd name="connsiteY894" fmla="*/ 4281808 h 6470305"/>
              <a:gd name="connsiteX895" fmla="*/ 862675 w 12192000"/>
              <a:gd name="connsiteY895" fmla="*/ 4186656 h 6470305"/>
              <a:gd name="connsiteX896" fmla="*/ 444007 w 12192000"/>
              <a:gd name="connsiteY896" fmla="*/ 4186656 h 6470305"/>
              <a:gd name="connsiteX897" fmla="*/ 539159 w 12192000"/>
              <a:gd name="connsiteY897" fmla="*/ 4281808 h 6470305"/>
              <a:gd name="connsiteX898" fmla="*/ 444007 w 12192000"/>
              <a:gd name="connsiteY898" fmla="*/ 4376960 h 6470305"/>
              <a:gd name="connsiteX899" fmla="*/ 348855 w 12192000"/>
              <a:gd name="connsiteY899" fmla="*/ 4281808 h 6470305"/>
              <a:gd name="connsiteX900" fmla="*/ 444007 w 12192000"/>
              <a:gd name="connsiteY900" fmla="*/ 4186656 h 6470305"/>
              <a:gd name="connsiteX901" fmla="*/ 25338 w 12192000"/>
              <a:gd name="connsiteY901" fmla="*/ 4186656 h 6470305"/>
              <a:gd name="connsiteX902" fmla="*/ 120490 w 12192000"/>
              <a:gd name="connsiteY902" fmla="*/ 4281808 h 6470305"/>
              <a:gd name="connsiteX903" fmla="*/ 25338 w 12192000"/>
              <a:gd name="connsiteY903" fmla="*/ 4376960 h 6470305"/>
              <a:gd name="connsiteX904" fmla="*/ 0 w 12192000"/>
              <a:gd name="connsiteY904" fmla="*/ 4371845 h 6470305"/>
              <a:gd name="connsiteX905" fmla="*/ 0 w 12192000"/>
              <a:gd name="connsiteY905" fmla="*/ 4191772 h 6470305"/>
              <a:gd name="connsiteX906" fmla="*/ 12166698 w 12192000"/>
              <a:gd name="connsiteY906" fmla="*/ 3767987 h 6470305"/>
              <a:gd name="connsiteX907" fmla="*/ 12192000 w 12192000"/>
              <a:gd name="connsiteY907" fmla="*/ 3773095 h 6470305"/>
              <a:gd name="connsiteX908" fmla="*/ 12192000 w 12192000"/>
              <a:gd name="connsiteY908" fmla="*/ 3953183 h 6470305"/>
              <a:gd name="connsiteX909" fmla="*/ 12166698 w 12192000"/>
              <a:gd name="connsiteY909" fmla="*/ 3958292 h 6470305"/>
              <a:gd name="connsiteX910" fmla="*/ 12071546 w 12192000"/>
              <a:gd name="connsiteY910" fmla="*/ 3863139 h 6470305"/>
              <a:gd name="connsiteX911" fmla="*/ 12166698 w 12192000"/>
              <a:gd name="connsiteY911" fmla="*/ 3767987 h 6470305"/>
              <a:gd name="connsiteX912" fmla="*/ 11748029 w 12192000"/>
              <a:gd name="connsiteY912" fmla="*/ 3767987 h 6470305"/>
              <a:gd name="connsiteX913" fmla="*/ 11843181 w 12192000"/>
              <a:gd name="connsiteY913" fmla="*/ 3863139 h 6470305"/>
              <a:gd name="connsiteX914" fmla="*/ 11748029 w 12192000"/>
              <a:gd name="connsiteY914" fmla="*/ 3958292 h 6470305"/>
              <a:gd name="connsiteX915" fmla="*/ 11652877 w 12192000"/>
              <a:gd name="connsiteY915" fmla="*/ 3863139 h 6470305"/>
              <a:gd name="connsiteX916" fmla="*/ 11748029 w 12192000"/>
              <a:gd name="connsiteY916" fmla="*/ 3767987 h 6470305"/>
              <a:gd name="connsiteX917" fmla="*/ 11329360 w 12192000"/>
              <a:gd name="connsiteY917" fmla="*/ 3767987 h 6470305"/>
              <a:gd name="connsiteX918" fmla="*/ 11424512 w 12192000"/>
              <a:gd name="connsiteY918" fmla="*/ 3863139 h 6470305"/>
              <a:gd name="connsiteX919" fmla="*/ 11329360 w 12192000"/>
              <a:gd name="connsiteY919" fmla="*/ 3958292 h 6470305"/>
              <a:gd name="connsiteX920" fmla="*/ 11234208 w 12192000"/>
              <a:gd name="connsiteY920" fmla="*/ 3863139 h 6470305"/>
              <a:gd name="connsiteX921" fmla="*/ 11329360 w 12192000"/>
              <a:gd name="connsiteY921" fmla="*/ 3767987 h 6470305"/>
              <a:gd name="connsiteX922" fmla="*/ 10910691 w 12192000"/>
              <a:gd name="connsiteY922" fmla="*/ 3767987 h 6470305"/>
              <a:gd name="connsiteX923" fmla="*/ 11005843 w 12192000"/>
              <a:gd name="connsiteY923" fmla="*/ 3863139 h 6470305"/>
              <a:gd name="connsiteX924" fmla="*/ 10910691 w 12192000"/>
              <a:gd name="connsiteY924" fmla="*/ 3958292 h 6470305"/>
              <a:gd name="connsiteX925" fmla="*/ 10815539 w 12192000"/>
              <a:gd name="connsiteY925" fmla="*/ 3863139 h 6470305"/>
              <a:gd name="connsiteX926" fmla="*/ 10910691 w 12192000"/>
              <a:gd name="connsiteY926" fmla="*/ 3767987 h 6470305"/>
              <a:gd name="connsiteX927" fmla="*/ 10492022 w 12192000"/>
              <a:gd name="connsiteY927" fmla="*/ 3767987 h 6470305"/>
              <a:gd name="connsiteX928" fmla="*/ 10587174 w 12192000"/>
              <a:gd name="connsiteY928" fmla="*/ 3863139 h 6470305"/>
              <a:gd name="connsiteX929" fmla="*/ 10492022 w 12192000"/>
              <a:gd name="connsiteY929" fmla="*/ 3958292 h 6470305"/>
              <a:gd name="connsiteX930" fmla="*/ 10396870 w 12192000"/>
              <a:gd name="connsiteY930" fmla="*/ 3863139 h 6470305"/>
              <a:gd name="connsiteX931" fmla="*/ 10492022 w 12192000"/>
              <a:gd name="connsiteY931" fmla="*/ 3767987 h 6470305"/>
              <a:gd name="connsiteX932" fmla="*/ 10073353 w 12192000"/>
              <a:gd name="connsiteY932" fmla="*/ 3767987 h 6470305"/>
              <a:gd name="connsiteX933" fmla="*/ 10168505 w 12192000"/>
              <a:gd name="connsiteY933" fmla="*/ 3863139 h 6470305"/>
              <a:gd name="connsiteX934" fmla="*/ 10073353 w 12192000"/>
              <a:gd name="connsiteY934" fmla="*/ 3958292 h 6470305"/>
              <a:gd name="connsiteX935" fmla="*/ 9978201 w 12192000"/>
              <a:gd name="connsiteY935" fmla="*/ 3863139 h 6470305"/>
              <a:gd name="connsiteX936" fmla="*/ 10073353 w 12192000"/>
              <a:gd name="connsiteY936" fmla="*/ 3767987 h 6470305"/>
              <a:gd name="connsiteX937" fmla="*/ 9654684 w 12192000"/>
              <a:gd name="connsiteY937" fmla="*/ 3767987 h 6470305"/>
              <a:gd name="connsiteX938" fmla="*/ 9749836 w 12192000"/>
              <a:gd name="connsiteY938" fmla="*/ 3863139 h 6470305"/>
              <a:gd name="connsiteX939" fmla="*/ 9654684 w 12192000"/>
              <a:gd name="connsiteY939" fmla="*/ 3958292 h 6470305"/>
              <a:gd name="connsiteX940" fmla="*/ 9559532 w 12192000"/>
              <a:gd name="connsiteY940" fmla="*/ 3863139 h 6470305"/>
              <a:gd name="connsiteX941" fmla="*/ 9654684 w 12192000"/>
              <a:gd name="connsiteY941" fmla="*/ 3767987 h 6470305"/>
              <a:gd name="connsiteX942" fmla="*/ 9236015 w 12192000"/>
              <a:gd name="connsiteY942" fmla="*/ 3767987 h 6470305"/>
              <a:gd name="connsiteX943" fmla="*/ 9331167 w 12192000"/>
              <a:gd name="connsiteY943" fmla="*/ 3863139 h 6470305"/>
              <a:gd name="connsiteX944" fmla="*/ 9236015 w 12192000"/>
              <a:gd name="connsiteY944" fmla="*/ 3958292 h 6470305"/>
              <a:gd name="connsiteX945" fmla="*/ 9140863 w 12192000"/>
              <a:gd name="connsiteY945" fmla="*/ 3863139 h 6470305"/>
              <a:gd name="connsiteX946" fmla="*/ 9236015 w 12192000"/>
              <a:gd name="connsiteY946" fmla="*/ 3767987 h 6470305"/>
              <a:gd name="connsiteX947" fmla="*/ 8817346 w 12192000"/>
              <a:gd name="connsiteY947" fmla="*/ 3767987 h 6470305"/>
              <a:gd name="connsiteX948" fmla="*/ 8912498 w 12192000"/>
              <a:gd name="connsiteY948" fmla="*/ 3863139 h 6470305"/>
              <a:gd name="connsiteX949" fmla="*/ 8817346 w 12192000"/>
              <a:gd name="connsiteY949" fmla="*/ 3958292 h 6470305"/>
              <a:gd name="connsiteX950" fmla="*/ 8722194 w 12192000"/>
              <a:gd name="connsiteY950" fmla="*/ 3863139 h 6470305"/>
              <a:gd name="connsiteX951" fmla="*/ 8817346 w 12192000"/>
              <a:gd name="connsiteY951" fmla="*/ 3767987 h 6470305"/>
              <a:gd name="connsiteX952" fmla="*/ 8398677 w 12192000"/>
              <a:gd name="connsiteY952" fmla="*/ 3767987 h 6470305"/>
              <a:gd name="connsiteX953" fmla="*/ 8493829 w 12192000"/>
              <a:gd name="connsiteY953" fmla="*/ 3863139 h 6470305"/>
              <a:gd name="connsiteX954" fmla="*/ 8398677 w 12192000"/>
              <a:gd name="connsiteY954" fmla="*/ 3958292 h 6470305"/>
              <a:gd name="connsiteX955" fmla="*/ 8303526 w 12192000"/>
              <a:gd name="connsiteY955" fmla="*/ 3863139 h 6470305"/>
              <a:gd name="connsiteX956" fmla="*/ 8398677 w 12192000"/>
              <a:gd name="connsiteY956" fmla="*/ 3767987 h 6470305"/>
              <a:gd name="connsiteX957" fmla="*/ 7980009 w 12192000"/>
              <a:gd name="connsiteY957" fmla="*/ 3767987 h 6470305"/>
              <a:gd name="connsiteX958" fmla="*/ 8075161 w 12192000"/>
              <a:gd name="connsiteY958" fmla="*/ 3863139 h 6470305"/>
              <a:gd name="connsiteX959" fmla="*/ 7980009 w 12192000"/>
              <a:gd name="connsiteY959" fmla="*/ 3958292 h 6470305"/>
              <a:gd name="connsiteX960" fmla="*/ 7884857 w 12192000"/>
              <a:gd name="connsiteY960" fmla="*/ 3863139 h 6470305"/>
              <a:gd name="connsiteX961" fmla="*/ 7980009 w 12192000"/>
              <a:gd name="connsiteY961" fmla="*/ 3767987 h 6470305"/>
              <a:gd name="connsiteX962" fmla="*/ 7561340 w 12192000"/>
              <a:gd name="connsiteY962" fmla="*/ 3767987 h 6470305"/>
              <a:gd name="connsiteX963" fmla="*/ 7656492 w 12192000"/>
              <a:gd name="connsiteY963" fmla="*/ 3863139 h 6470305"/>
              <a:gd name="connsiteX964" fmla="*/ 7561340 w 12192000"/>
              <a:gd name="connsiteY964" fmla="*/ 3958292 h 6470305"/>
              <a:gd name="connsiteX965" fmla="*/ 7466188 w 12192000"/>
              <a:gd name="connsiteY965" fmla="*/ 3863139 h 6470305"/>
              <a:gd name="connsiteX966" fmla="*/ 7561340 w 12192000"/>
              <a:gd name="connsiteY966" fmla="*/ 3767987 h 6470305"/>
              <a:gd name="connsiteX967" fmla="*/ 7142671 w 12192000"/>
              <a:gd name="connsiteY967" fmla="*/ 3767987 h 6470305"/>
              <a:gd name="connsiteX968" fmla="*/ 7237823 w 12192000"/>
              <a:gd name="connsiteY968" fmla="*/ 3863139 h 6470305"/>
              <a:gd name="connsiteX969" fmla="*/ 7142671 w 12192000"/>
              <a:gd name="connsiteY969" fmla="*/ 3958292 h 6470305"/>
              <a:gd name="connsiteX970" fmla="*/ 7047519 w 12192000"/>
              <a:gd name="connsiteY970" fmla="*/ 3863139 h 6470305"/>
              <a:gd name="connsiteX971" fmla="*/ 7142671 w 12192000"/>
              <a:gd name="connsiteY971" fmla="*/ 3767987 h 6470305"/>
              <a:gd name="connsiteX972" fmla="*/ 6724002 w 12192000"/>
              <a:gd name="connsiteY972" fmla="*/ 3767987 h 6470305"/>
              <a:gd name="connsiteX973" fmla="*/ 6819154 w 12192000"/>
              <a:gd name="connsiteY973" fmla="*/ 3863139 h 6470305"/>
              <a:gd name="connsiteX974" fmla="*/ 6724002 w 12192000"/>
              <a:gd name="connsiteY974" fmla="*/ 3958292 h 6470305"/>
              <a:gd name="connsiteX975" fmla="*/ 6628850 w 12192000"/>
              <a:gd name="connsiteY975" fmla="*/ 3863139 h 6470305"/>
              <a:gd name="connsiteX976" fmla="*/ 6724002 w 12192000"/>
              <a:gd name="connsiteY976" fmla="*/ 3767987 h 6470305"/>
              <a:gd name="connsiteX977" fmla="*/ 6305333 w 12192000"/>
              <a:gd name="connsiteY977" fmla="*/ 3767987 h 6470305"/>
              <a:gd name="connsiteX978" fmla="*/ 6400485 w 12192000"/>
              <a:gd name="connsiteY978" fmla="*/ 3863139 h 6470305"/>
              <a:gd name="connsiteX979" fmla="*/ 6305333 w 12192000"/>
              <a:gd name="connsiteY979" fmla="*/ 3958292 h 6470305"/>
              <a:gd name="connsiteX980" fmla="*/ 6210181 w 12192000"/>
              <a:gd name="connsiteY980" fmla="*/ 3863139 h 6470305"/>
              <a:gd name="connsiteX981" fmla="*/ 6305333 w 12192000"/>
              <a:gd name="connsiteY981" fmla="*/ 3767987 h 6470305"/>
              <a:gd name="connsiteX982" fmla="*/ 5886664 w 12192000"/>
              <a:gd name="connsiteY982" fmla="*/ 3767987 h 6470305"/>
              <a:gd name="connsiteX983" fmla="*/ 5981816 w 12192000"/>
              <a:gd name="connsiteY983" fmla="*/ 3863139 h 6470305"/>
              <a:gd name="connsiteX984" fmla="*/ 5886664 w 12192000"/>
              <a:gd name="connsiteY984" fmla="*/ 3958292 h 6470305"/>
              <a:gd name="connsiteX985" fmla="*/ 5791512 w 12192000"/>
              <a:gd name="connsiteY985" fmla="*/ 3863139 h 6470305"/>
              <a:gd name="connsiteX986" fmla="*/ 5886664 w 12192000"/>
              <a:gd name="connsiteY986" fmla="*/ 3767987 h 6470305"/>
              <a:gd name="connsiteX987" fmla="*/ 5467994 w 12192000"/>
              <a:gd name="connsiteY987" fmla="*/ 3767987 h 6470305"/>
              <a:gd name="connsiteX988" fmla="*/ 5563146 w 12192000"/>
              <a:gd name="connsiteY988" fmla="*/ 3863139 h 6470305"/>
              <a:gd name="connsiteX989" fmla="*/ 5467994 w 12192000"/>
              <a:gd name="connsiteY989" fmla="*/ 3958292 h 6470305"/>
              <a:gd name="connsiteX990" fmla="*/ 5372842 w 12192000"/>
              <a:gd name="connsiteY990" fmla="*/ 3863139 h 6470305"/>
              <a:gd name="connsiteX991" fmla="*/ 5467994 w 12192000"/>
              <a:gd name="connsiteY991" fmla="*/ 3767987 h 6470305"/>
              <a:gd name="connsiteX992" fmla="*/ 5049325 w 12192000"/>
              <a:gd name="connsiteY992" fmla="*/ 3767987 h 6470305"/>
              <a:gd name="connsiteX993" fmla="*/ 5144478 w 12192000"/>
              <a:gd name="connsiteY993" fmla="*/ 3863139 h 6470305"/>
              <a:gd name="connsiteX994" fmla="*/ 5049325 w 12192000"/>
              <a:gd name="connsiteY994" fmla="*/ 3958292 h 6470305"/>
              <a:gd name="connsiteX995" fmla="*/ 4954173 w 12192000"/>
              <a:gd name="connsiteY995" fmla="*/ 3863139 h 6470305"/>
              <a:gd name="connsiteX996" fmla="*/ 5049325 w 12192000"/>
              <a:gd name="connsiteY996" fmla="*/ 3767987 h 6470305"/>
              <a:gd name="connsiteX997" fmla="*/ 4630656 w 12192000"/>
              <a:gd name="connsiteY997" fmla="*/ 3767987 h 6470305"/>
              <a:gd name="connsiteX998" fmla="*/ 4725808 w 12192000"/>
              <a:gd name="connsiteY998" fmla="*/ 3863139 h 6470305"/>
              <a:gd name="connsiteX999" fmla="*/ 4630656 w 12192000"/>
              <a:gd name="connsiteY999" fmla="*/ 3958292 h 6470305"/>
              <a:gd name="connsiteX1000" fmla="*/ 4535504 w 12192000"/>
              <a:gd name="connsiteY1000" fmla="*/ 3863139 h 6470305"/>
              <a:gd name="connsiteX1001" fmla="*/ 4630656 w 12192000"/>
              <a:gd name="connsiteY1001" fmla="*/ 3767987 h 6470305"/>
              <a:gd name="connsiteX1002" fmla="*/ 4211987 w 12192000"/>
              <a:gd name="connsiteY1002" fmla="*/ 3767987 h 6470305"/>
              <a:gd name="connsiteX1003" fmla="*/ 4307139 w 12192000"/>
              <a:gd name="connsiteY1003" fmla="*/ 3863139 h 6470305"/>
              <a:gd name="connsiteX1004" fmla="*/ 4211987 w 12192000"/>
              <a:gd name="connsiteY1004" fmla="*/ 3958292 h 6470305"/>
              <a:gd name="connsiteX1005" fmla="*/ 4116835 w 12192000"/>
              <a:gd name="connsiteY1005" fmla="*/ 3863139 h 6470305"/>
              <a:gd name="connsiteX1006" fmla="*/ 4211987 w 12192000"/>
              <a:gd name="connsiteY1006" fmla="*/ 3767987 h 6470305"/>
              <a:gd name="connsiteX1007" fmla="*/ 3793393 w 12192000"/>
              <a:gd name="connsiteY1007" fmla="*/ 3767987 h 6470305"/>
              <a:gd name="connsiteX1008" fmla="*/ 3888470 w 12192000"/>
              <a:gd name="connsiteY1008" fmla="*/ 3863139 h 6470305"/>
              <a:gd name="connsiteX1009" fmla="*/ 3793393 w 12192000"/>
              <a:gd name="connsiteY1009" fmla="*/ 3958292 h 6470305"/>
              <a:gd name="connsiteX1010" fmla="*/ 3698241 w 12192000"/>
              <a:gd name="connsiteY1010" fmla="*/ 3863139 h 6470305"/>
              <a:gd name="connsiteX1011" fmla="*/ 3793393 w 12192000"/>
              <a:gd name="connsiteY1011" fmla="*/ 3767987 h 6470305"/>
              <a:gd name="connsiteX1012" fmla="*/ 3374718 w 12192000"/>
              <a:gd name="connsiteY1012" fmla="*/ 3767987 h 6470305"/>
              <a:gd name="connsiteX1013" fmla="*/ 3469874 w 12192000"/>
              <a:gd name="connsiteY1013" fmla="*/ 3863139 h 6470305"/>
              <a:gd name="connsiteX1014" fmla="*/ 3374718 w 12192000"/>
              <a:gd name="connsiteY1014" fmla="*/ 3958292 h 6470305"/>
              <a:gd name="connsiteX1015" fmla="*/ 3279565 w 12192000"/>
              <a:gd name="connsiteY1015" fmla="*/ 3863139 h 6470305"/>
              <a:gd name="connsiteX1016" fmla="*/ 3374718 w 12192000"/>
              <a:gd name="connsiteY1016" fmla="*/ 3767987 h 6470305"/>
              <a:gd name="connsiteX1017" fmla="*/ 2956045 w 12192000"/>
              <a:gd name="connsiteY1017" fmla="*/ 3767987 h 6470305"/>
              <a:gd name="connsiteX1018" fmla="*/ 3051199 w 12192000"/>
              <a:gd name="connsiteY1018" fmla="*/ 3863139 h 6470305"/>
              <a:gd name="connsiteX1019" fmla="*/ 2956045 w 12192000"/>
              <a:gd name="connsiteY1019" fmla="*/ 3958292 h 6470305"/>
              <a:gd name="connsiteX1020" fmla="*/ 2860890 w 12192000"/>
              <a:gd name="connsiteY1020" fmla="*/ 3863139 h 6470305"/>
              <a:gd name="connsiteX1021" fmla="*/ 2956045 w 12192000"/>
              <a:gd name="connsiteY1021" fmla="*/ 3767987 h 6470305"/>
              <a:gd name="connsiteX1022" fmla="*/ 2537367 w 12192000"/>
              <a:gd name="connsiteY1022" fmla="*/ 3767987 h 6470305"/>
              <a:gd name="connsiteX1023" fmla="*/ 2632525 w 12192000"/>
              <a:gd name="connsiteY1023" fmla="*/ 3863139 h 6470305"/>
              <a:gd name="connsiteX1024" fmla="*/ 2537367 w 12192000"/>
              <a:gd name="connsiteY1024" fmla="*/ 3958292 h 6470305"/>
              <a:gd name="connsiteX1025" fmla="*/ 2442215 w 12192000"/>
              <a:gd name="connsiteY1025" fmla="*/ 3863139 h 6470305"/>
              <a:gd name="connsiteX1026" fmla="*/ 2537367 w 12192000"/>
              <a:gd name="connsiteY1026" fmla="*/ 3767987 h 6470305"/>
              <a:gd name="connsiteX1027" fmla="*/ 2118697 w 12192000"/>
              <a:gd name="connsiteY1027" fmla="*/ 3767987 h 6470305"/>
              <a:gd name="connsiteX1028" fmla="*/ 2213849 w 12192000"/>
              <a:gd name="connsiteY1028" fmla="*/ 3863139 h 6470305"/>
              <a:gd name="connsiteX1029" fmla="*/ 2118697 w 12192000"/>
              <a:gd name="connsiteY1029" fmla="*/ 3958292 h 6470305"/>
              <a:gd name="connsiteX1030" fmla="*/ 2023543 w 12192000"/>
              <a:gd name="connsiteY1030" fmla="*/ 3863139 h 6470305"/>
              <a:gd name="connsiteX1031" fmla="*/ 2118697 w 12192000"/>
              <a:gd name="connsiteY1031" fmla="*/ 3767987 h 6470305"/>
              <a:gd name="connsiteX1032" fmla="*/ 1700022 w 12192000"/>
              <a:gd name="connsiteY1032" fmla="*/ 3767987 h 6470305"/>
              <a:gd name="connsiteX1033" fmla="*/ 1795174 w 12192000"/>
              <a:gd name="connsiteY1033" fmla="*/ 3863139 h 6470305"/>
              <a:gd name="connsiteX1034" fmla="*/ 1700022 w 12192000"/>
              <a:gd name="connsiteY1034" fmla="*/ 3958292 h 6470305"/>
              <a:gd name="connsiteX1035" fmla="*/ 1604865 w 12192000"/>
              <a:gd name="connsiteY1035" fmla="*/ 3863139 h 6470305"/>
              <a:gd name="connsiteX1036" fmla="*/ 1700022 w 12192000"/>
              <a:gd name="connsiteY1036" fmla="*/ 3767987 h 6470305"/>
              <a:gd name="connsiteX1037" fmla="*/ 1281346 w 12192000"/>
              <a:gd name="connsiteY1037" fmla="*/ 3767987 h 6470305"/>
              <a:gd name="connsiteX1038" fmla="*/ 1376498 w 12192000"/>
              <a:gd name="connsiteY1038" fmla="*/ 3863139 h 6470305"/>
              <a:gd name="connsiteX1039" fmla="*/ 1281346 w 12192000"/>
              <a:gd name="connsiteY1039" fmla="*/ 3958292 h 6470305"/>
              <a:gd name="connsiteX1040" fmla="*/ 1186194 w 12192000"/>
              <a:gd name="connsiteY1040" fmla="*/ 3863139 h 6470305"/>
              <a:gd name="connsiteX1041" fmla="*/ 1281346 w 12192000"/>
              <a:gd name="connsiteY1041" fmla="*/ 3767987 h 6470305"/>
              <a:gd name="connsiteX1042" fmla="*/ 862679 w 12192000"/>
              <a:gd name="connsiteY1042" fmla="*/ 3767987 h 6470305"/>
              <a:gd name="connsiteX1043" fmla="*/ 957830 w 12192000"/>
              <a:gd name="connsiteY1043" fmla="*/ 3863139 h 6470305"/>
              <a:gd name="connsiteX1044" fmla="*/ 862679 w 12192000"/>
              <a:gd name="connsiteY1044" fmla="*/ 3958292 h 6470305"/>
              <a:gd name="connsiteX1045" fmla="*/ 767526 w 12192000"/>
              <a:gd name="connsiteY1045" fmla="*/ 3863139 h 6470305"/>
              <a:gd name="connsiteX1046" fmla="*/ 862679 w 12192000"/>
              <a:gd name="connsiteY1046" fmla="*/ 3767987 h 6470305"/>
              <a:gd name="connsiteX1047" fmla="*/ 444012 w 12192000"/>
              <a:gd name="connsiteY1047" fmla="*/ 3767987 h 6470305"/>
              <a:gd name="connsiteX1048" fmla="*/ 539164 w 12192000"/>
              <a:gd name="connsiteY1048" fmla="*/ 3863139 h 6470305"/>
              <a:gd name="connsiteX1049" fmla="*/ 444012 w 12192000"/>
              <a:gd name="connsiteY1049" fmla="*/ 3958292 h 6470305"/>
              <a:gd name="connsiteX1050" fmla="*/ 348860 w 12192000"/>
              <a:gd name="connsiteY1050" fmla="*/ 3863139 h 6470305"/>
              <a:gd name="connsiteX1051" fmla="*/ 444012 w 12192000"/>
              <a:gd name="connsiteY1051" fmla="*/ 3767987 h 6470305"/>
              <a:gd name="connsiteX1052" fmla="*/ 25343 w 12192000"/>
              <a:gd name="connsiteY1052" fmla="*/ 3767987 h 6470305"/>
              <a:gd name="connsiteX1053" fmla="*/ 120495 w 12192000"/>
              <a:gd name="connsiteY1053" fmla="*/ 3863139 h 6470305"/>
              <a:gd name="connsiteX1054" fmla="*/ 25343 w 12192000"/>
              <a:gd name="connsiteY1054" fmla="*/ 3958292 h 6470305"/>
              <a:gd name="connsiteX1055" fmla="*/ 0 w 12192000"/>
              <a:gd name="connsiteY1055" fmla="*/ 3953175 h 6470305"/>
              <a:gd name="connsiteX1056" fmla="*/ 0 w 12192000"/>
              <a:gd name="connsiteY1056" fmla="*/ 3773104 h 6470305"/>
              <a:gd name="connsiteX1057" fmla="*/ 12166698 w 12192000"/>
              <a:gd name="connsiteY1057" fmla="*/ 3349318 h 6470305"/>
              <a:gd name="connsiteX1058" fmla="*/ 12192000 w 12192000"/>
              <a:gd name="connsiteY1058" fmla="*/ 3354427 h 6470305"/>
              <a:gd name="connsiteX1059" fmla="*/ 12192000 w 12192000"/>
              <a:gd name="connsiteY1059" fmla="*/ 3534514 h 6470305"/>
              <a:gd name="connsiteX1060" fmla="*/ 12166698 w 12192000"/>
              <a:gd name="connsiteY1060" fmla="*/ 3539623 h 6470305"/>
              <a:gd name="connsiteX1061" fmla="*/ 12071546 w 12192000"/>
              <a:gd name="connsiteY1061" fmla="*/ 3444470 h 6470305"/>
              <a:gd name="connsiteX1062" fmla="*/ 12166698 w 12192000"/>
              <a:gd name="connsiteY1062" fmla="*/ 3349318 h 6470305"/>
              <a:gd name="connsiteX1063" fmla="*/ 11748029 w 12192000"/>
              <a:gd name="connsiteY1063" fmla="*/ 3349318 h 6470305"/>
              <a:gd name="connsiteX1064" fmla="*/ 11843181 w 12192000"/>
              <a:gd name="connsiteY1064" fmla="*/ 3444470 h 6470305"/>
              <a:gd name="connsiteX1065" fmla="*/ 11748029 w 12192000"/>
              <a:gd name="connsiteY1065" fmla="*/ 3539623 h 6470305"/>
              <a:gd name="connsiteX1066" fmla="*/ 11652877 w 12192000"/>
              <a:gd name="connsiteY1066" fmla="*/ 3444470 h 6470305"/>
              <a:gd name="connsiteX1067" fmla="*/ 11748029 w 12192000"/>
              <a:gd name="connsiteY1067" fmla="*/ 3349318 h 6470305"/>
              <a:gd name="connsiteX1068" fmla="*/ 11329360 w 12192000"/>
              <a:gd name="connsiteY1068" fmla="*/ 3349318 h 6470305"/>
              <a:gd name="connsiteX1069" fmla="*/ 11424512 w 12192000"/>
              <a:gd name="connsiteY1069" fmla="*/ 3444470 h 6470305"/>
              <a:gd name="connsiteX1070" fmla="*/ 11329360 w 12192000"/>
              <a:gd name="connsiteY1070" fmla="*/ 3539623 h 6470305"/>
              <a:gd name="connsiteX1071" fmla="*/ 11234208 w 12192000"/>
              <a:gd name="connsiteY1071" fmla="*/ 3444470 h 6470305"/>
              <a:gd name="connsiteX1072" fmla="*/ 11329360 w 12192000"/>
              <a:gd name="connsiteY1072" fmla="*/ 3349318 h 6470305"/>
              <a:gd name="connsiteX1073" fmla="*/ 10910691 w 12192000"/>
              <a:gd name="connsiteY1073" fmla="*/ 3349318 h 6470305"/>
              <a:gd name="connsiteX1074" fmla="*/ 11005843 w 12192000"/>
              <a:gd name="connsiteY1074" fmla="*/ 3444470 h 6470305"/>
              <a:gd name="connsiteX1075" fmla="*/ 10910691 w 12192000"/>
              <a:gd name="connsiteY1075" fmla="*/ 3539623 h 6470305"/>
              <a:gd name="connsiteX1076" fmla="*/ 10815539 w 12192000"/>
              <a:gd name="connsiteY1076" fmla="*/ 3444470 h 6470305"/>
              <a:gd name="connsiteX1077" fmla="*/ 10910691 w 12192000"/>
              <a:gd name="connsiteY1077" fmla="*/ 3349318 h 6470305"/>
              <a:gd name="connsiteX1078" fmla="*/ 10492022 w 12192000"/>
              <a:gd name="connsiteY1078" fmla="*/ 3349318 h 6470305"/>
              <a:gd name="connsiteX1079" fmla="*/ 10587174 w 12192000"/>
              <a:gd name="connsiteY1079" fmla="*/ 3444470 h 6470305"/>
              <a:gd name="connsiteX1080" fmla="*/ 10492022 w 12192000"/>
              <a:gd name="connsiteY1080" fmla="*/ 3539623 h 6470305"/>
              <a:gd name="connsiteX1081" fmla="*/ 10396870 w 12192000"/>
              <a:gd name="connsiteY1081" fmla="*/ 3444470 h 6470305"/>
              <a:gd name="connsiteX1082" fmla="*/ 10492022 w 12192000"/>
              <a:gd name="connsiteY1082" fmla="*/ 3349318 h 6470305"/>
              <a:gd name="connsiteX1083" fmla="*/ 10073353 w 12192000"/>
              <a:gd name="connsiteY1083" fmla="*/ 3349318 h 6470305"/>
              <a:gd name="connsiteX1084" fmla="*/ 10168505 w 12192000"/>
              <a:gd name="connsiteY1084" fmla="*/ 3444470 h 6470305"/>
              <a:gd name="connsiteX1085" fmla="*/ 10073353 w 12192000"/>
              <a:gd name="connsiteY1085" fmla="*/ 3539623 h 6470305"/>
              <a:gd name="connsiteX1086" fmla="*/ 9978201 w 12192000"/>
              <a:gd name="connsiteY1086" fmla="*/ 3444470 h 6470305"/>
              <a:gd name="connsiteX1087" fmla="*/ 10073353 w 12192000"/>
              <a:gd name="connsiteY1087" fmla="*/ 3349318 h 6470305"/>
              <a:gd name="connsiteX1088" fmla="*/ 9654684 w 12192000"/>
              <a:gd name="connsiteY1088" fmla="*/ 3349318 h 6470305"/>
              <a:gd name="connsiteX1089" fmla="*/ 9749836 w 12192000"/>
              <a:gd name="connsiteY1089" fmla="*/ 3444470 h 6470305"/>
              <a:gd name="connsiteX1090" fmla="*/ 9654684 w 12192000"/>
              <a:gd name="connsiteY1090" fmla="*/ 3539623 h 6470305"/>
              <a:gd name="connsiteX1091" fmla="*/ 9559532 w 12192000"/>
              <a:gd name="connsiteY1091" fmla="*/ 3444470 h 6470305"/>
              <a:gd name="connsiteX1092" fmla="*/ 9654684 w 12192000"/>
              <a:gd name="connsiteY1092" fmla="*/ 3349318 h 6470305"/>
              <a:gd name="connsiteX1093" fmla="*/ 9236015 w 12192000"/>
              <a:gd name="connsiteY1093" fmla="*/ 3349318 h 6470305"/>
              <a:gd name="connsiteX1094" fmla="*/ 9331167 w 12192000"/>
              <a:gd name="connsiteY1094" fmla="*/ 3444470 h 6470305"/>
              <a:gd name="connsiteX1095" fmla="*/ 9236015 w 12192000"/>
              <a:gd name="connsiteY1095" fmla="*/ 3539623 h 6470305"/>
              <a:gd name="connsiteX1096" fmla="*/ 9140863 w 12192000"/>
              <a:gd name="connsiteY1096" fmla="*/ 3444470 h 6470305"/>
              <a:gd name="connsiteX1097" fmla="*/ 9236015 w 12192000"/>
              <a:gd name="connsiteY1097" fmla="*/ 3349318 h 6470305"/>
              <a:gd name="connsiteX1098" fmla="*/ 8817346 w 12192000"/>
              <a:gd name="connsiteY1098" fmla="*/ 3349318 h 6470305"/>
              <a:gd name="connsiteX1099" fmla="*/ 8912498 w 12192000"/>
              <a:gd name="connsiteY1099" fmla="*/ 3444470 h 6470305"/>
              <a:gd name="connsiteX1100" fmla="*/ 8817346 w 12192000"/>
              <a:gd name="connsiteY1100" fmla="*/ 3539623 h 6470305"/>
              <a:gd name="connsiteX1101" fmla="*/ 8722194 w 12192000"/>
              <a:gd name="connsiteY1101" fmla="*/ 3444470 h 6470305"/>
              <a:gd name="connsiteX1102" fmla="*/ 8817346 w 12192000"/>
              <a:gd name="connsiteY1102" fmla="*/ 3349318 h 6470305"/>
              <a:gd name="connsiteX1103" fmla="*/ 8398677 w 12192000"/>
              <a:gd name="connsiteY1103" fmla="*/ 3349318 h 6470305"/>
              <a:gd name="connsiteX1104" fmla="*/ 8493829 w 12192000"/>
              <a:gd name="connsiteY1104" fmla="*/ 3444470 h 6470305"/>
              <a:gd name="connsiteX1105" fmla="*/ 8398677 w 12192000"/>
              <a:gd name="connsiteY1105" fmla="*/ 3539623 h 6470305"/>
              <a:gd name="connsiteX1106" fmla="*/ 8303526 w 12192000"/>
              <a:gd name="connsiteY1106" fmla="*/ 3444470 h 6470305"/>
              <a:gd name="connsiteX1107" fmla="*/ 8398677 w 12192000"/>
              <a:gd name="connsiteY1107" fmla="*/ 3349318 h 6470305"/>
              <a:gd name="connsiteX1108" fmla="*/ 7980009 w 12192000"/>
              <a:gd name="connsiteY1108" fmla="*/ 3349318 h 6470305"/>
              <a:gd name="connsiteX1109" fmla="*/ 8075161 w 12192000"/>
              <a:gd name="connsiteY1109" fmla="*/ 3444470 h 6470305"/>
              <a:gd name="connsiteX1110" fmla="*/ 7980009 w 12192000"/>
              <a:gd name="connsiteY1110" fmla="*/ 3539623 h 6470305"/>
              <a:gd name="connsiteX1111" fmla="*/ 7884857 w 12192000"/>
              <a:gd name="connsiteY1111" fmla="*/ 3444470 h 6470305"/>
              <a:gd name="connsiteX1112" fmla="*/ 7980009 w 12192000"/>
              <a:gd name="connsiteY1112" fmla="*/ 3349318 h 6470305"/>
              <a:gd name="connsiteX1113" fmla="*/ 7561340 w 12192000"/>
              <a:gd name="connsiteY1113" fmla="*/ 3349318 h 6470305"/>
              <a:gd name="connsiteX1114" fmla="*/ 7656492 w 12192000"/>
              <a:gd name="connsiteY1114" fmla="*/ 3444470 h 6470305"/>
              <a:gd name="connsiteX1115" fmla="*/ 7561340 w 12192000"/>
              <a:gd name="connsiteY1115" fmla="*/ 3539623 h 6470305"/>
              <a:gd name="connsiteX1116" fmla="*/ 7466188 w 12192000"/>
              <a:gd name="connsiteY1116" fmla="*/ 3444470 h 6470305"/>
              <a:gd name="connsiteX1117" fmla="*/ 7561340 w 12192000"/>
              <a:gd name="connsiteY1117" fmla="*/ 3349318 h 6470305"/>
              <a:gd name="connsiteX1118" fmla="*/ 7142671 w 12192000"/>
              <a:gd name="connsiteY1118" fmla="*/ 3349318 h 6470305"/>
              <a:gd name="connsiteX1119" fmla="*/ 7237823 w 12192000"/>
              <a:gd name="connsiteY1119" fmla="*/ 3444470 h 6470305"/>
              <a:gd name="connsiteX1120" fmla="*/ 7142671 w 12192000"/>
              <a:gd name="connsiteY1120" fmla="*/ 3539623 h 6470305"/>
              <a:gd name="connsiteX1121" fmla="*/ 7047519 w 12192000"/>
              <a:gd name="connsiteY1121" fmla="*/ 3444470 h 6470305"/>
              <a:gd name="connsiteX1122" fmla="*/ 7142671 w 12192000"/>
              <a:gd name="connsiteY1122" fmla="*/ 3349318 h 6470305"/>
              <a:gd name="connsiteX1123" fmla="*/ 6724002 w 12192000"/>
              <a:gd name="connsiteY1123" fmla="*/ 3349318 h 6470305"/>
              <a:gd name="connsiteX1124" fmla="*/ 6819154 w 12192000"/>
              <a:gd name="connsiteY1124" fmla="*/ 3444470 h 6470305"/>
              <a:gd name="connsiteX1125" fmla="*/ 6724002 w 12192000"/>
              <a:gd name="connsiteY1125" fmla="*/ 3539623 h 6470305"/>
              <a:gd name="connsiteX1126" fmla="*/ 6628850 w 12192000"/>
              <a:gd name="connsiteY1126" fmla="*/ 3444470 h 6470305"/>
              <a:gd name="connsiteX1127" fmla="*/ 6724002 w 12192000"/>
              <a:gd name="connsiteY1127" fmla="*/ 3349318 h 6470305"/>
              <a:gd name="connsiteX1128" fmla="*/ 6305333 w 12192000"/>
              <a:gd name="connsiteY1128" fmla="*/ 3349318 h 6470305"/>
              <a:gd name="connsiteX1129" fmla="*/ 6400485 w 12192000"/>
              <a:gd name="connsiteY1129" fmla="*/ 3444470 h 6470305"/>
              <a:gd name="connsiteX1130" fmla="*/ 6305333 w 12192000"/>
              <a:gd name="connsiteY1130" fmla="*/ 3539623 h 6470305"/>
              <a:gd name="connsiteX1131" fmla="*/ 6210181 w 12192000"/>
              <a:gd name="connsiteY1131" fmla="*/ 3444470 h 6470305"/>
              <a:gd name="connsiteX1132" fmla="*/ 6305333 w 12192000"/>
              <a:gd name="connsiteY1132" fmla="*/ 3349318 h 6470305"/>
              <a:gd name="connsiteX1133" fmla="*/ 5886664 w 12192000"/>
              <a:gd name="connsiteY1133" fmla="*/ 3349318 h 6470305"/>
              <a:gd name="connsiteX1134" fmla="*/ 5981816 w 12192000"/>
              <a:gd name="connsiteY1134" fmla="*/ 3444470 h 6470305"/>
              <a:gd name="connsiteX1135" fmla="*/ 5886664 w 12192000"/>
              <a:gd name="connsiteY1135" fmla="*/ 3539623 h 6470305"/>
              <a:gd name="connsiteX1136" fmla="*/ 5791512 w 12192000"/>
              <a:gd name="connsiteY1136" fmla="*/ 3444470 h 6470305"/>
              <a:gd name="connsiteX1137" fmla="*/ 5886664 w 12192000"/>
              <a:gd name="connsiteY1137" fmla="*/ 3349318 h 6470305"/>
              <a:gd name="connsiteX1138" fmla="*/ 5467994 w 12192000"/>
              <a:gd name="connsiteY1138" fmla="*/ 3349318 h 6470305"/>
              <a:gd name="connsiteX1139" fmla="*/ 5563146 w 12192000"/>
              <a:gd name="connsiteY1139" fmla="*/ 3444470 h 6470305"/>
              <a:gd name="connsiteX1140" fmla="*/ 5467994 w 12192000"/>
              <a:gd name="connsiteY1140" fmla="*/ 3539623 h 6470305"/>
              <a:gd name="connsiteX1141" fmla="*/ 5372842 w 12192000"/>
              <a:gd name="connsiteY1141" fmla="*/ 3444470 h 6470305"/>
              <a:gd name="connsiteX1142" fmla="*/ 5467994 w 12192000"/>
              <a:gd name="connsiteY1142" fmla="*/ 3349318 h 6470305"/>
              <a:gd name="connsiteX1143" fmla="*/ 5049325 w 12192000"/>
              <a:gd name="connsiteY1143" fmla="*/ 3349318 h 6470305"/>
              <a:gd name="connsiteX1144" fmla="*/ 5144478 w 12192000"/>
              <a:gd name="connsiteY1144" fmla="*/ 3444470 h 6470305"/>
              <a:gd name="connsiteX1145" fmla="*/ 5049325 w 12192000"/>
              <a:gd name="connsiteY1145" fmla="*/ 3539623 h 6470305"/>
              <a:gd name="connsiteX1146" fmla="*/ 4954173 w 12192000"/>
              <a:gd name="connsiteY1146" fmla="*/ 3444470 h 6470305"/>
              <a:gd name="connsiteX1147" fmla="*/ 5049325 w 12192000"/>
              <a:gd name="connsiteY1147" fmla="*/ 3349318 h 6470305"/>
              <a:gd name="connsiteX1148" fmla="*/ 4630656 w 12192000"/>
              <a:gd name="connsiteY1148" fmla="*/ 3349318 h 6470305"/>
              <a:gd name="connsiteX1149" fmla="*/ 4725808 w 12192000"/>
              <a:gd name="connsiteY1149" fmla="*/ 3444470 h 6470305"/>
              <a:gd name="connsiteX1150" fmla="*/ 4630656 w 12192000"/>
              <a:gd name="connsiteY1150" fmla="*/ 3539623 h 6470305"/>
              <a:gd name="connsiteX1151" fmla="*/ 4535504 w 12192000"/>
              <a:gd name="connsiteY1151" fmla="*/ 3444470 h 6470305"/>
              <a:gd name="connsiteX1152" fmla="*/ 4630656 w 12192000"/>
              <a:gd name="connsiteY1152" fmla="*/ 3349318 h 6470305"/>
              <a:gd name="connsiteX1153" fmla="*/ 4211987 w 12192000"/>
              <a:gd name="connsiteY1153" fmla="*/ 3349318 h 6470305"/>
              <a:gd name="connsiteX1154" fmla="*/ 4307139 w 12192000"/>
              <a:gd name="connsiteY1154" fmla="*/ 3444470 h 6470305"/>
              <a:gd name="connsiteX1155" fmla="*/ 4211987 w 12192000"/>
              <a:gd name="connsiteY1155" fmla="*/ 3539623 h 6470305"/>
              <a:gd name="connsiteX1156" fmla="*/ 4116835 w 12192000"/>
              <a:gd name="connsiteY1156" fmla="*/ 3444470 h 6470305"/>
              <a:gd name="connsiteX1157" fmla="*/ 4211987 w 12192000"/>
              <a:gd name="connsiteY1157" fmla="*/ 3349318 h 6470305"/>
              <a:gd name="connsiteX1158" fmla="*/ 3793401 w 12192000"/>
              <a:gd name="connsiteY1158" fmla="*/ 3349318 h 6470305"/>
              <a:gd name="connsiteX1159" fmla="*/ 3888470 w 12192000"/>
              <a:gd name="connsiteY1159" fmla="*/ 3444470 h 6470305"/>
              <a:gd name="connsiteX1160" fmla="*/ 3793401 w 12192000"/>
              <a:gd name="connsiteY1160" fmla="*/ 3539623 h 6470305"/>
              <a:gd name="connsiteX1161" fmla="*/ 3698249 w 12192000"/>
              <a:gd name="connsiteY1161" fmla="*/ 3444470 h 6470305"/>
              <a:gd name="connsiteX1162" fmla="*/ 3793401 w 12192000"/>
              <a:gd name="connsiteY1162" fmla="*/ 3349318 h 6470305"/>
              <a:gd name="connsiteX1163" fmla="*/ 3374725 w 12192000"/>
              <a:gd name="connsiteY1163" fmla="*/ 3349318 h 6470305"/>
              <a:gd name="connsiteX1164" fmla="*/ 3469882 w 12192000"/>
              <a:gd name="connsiteY1164" fmla="*/ 3444470 h 6470305"/>
              <a:gd name="connsiteX1165" fmla="*/ 3374725 w 12192000"/>
              <a:gd name="connsiteY1165" fmla="*/ 3539623 h 6470305"/>
              <a:gd name="connsiteX1166" fmla="*/ 3279573 w 12192000"/>
              <a:gd name="connsiteY1166" fmla="*/ 3444470 h 6470305"/>
              <a:gd name="connsiteX1167" fmla="*/ 3374725 w 12192000"/>
              <a:gd name="connsiteY1167" fmla="*/ 3349318 h 6470305"/>
              <a:gd name="connsiteX1168" fmla="*/ 2956052 w 12192000"/>
              <a:gd name="connsiteY1168" fmla="*/ 3349318 h 6470305"/>
              <a:gd name="connsiteX1169" fmla="*/ 3051206 w 12192000"/>
              <a:gd name="connsiteY1169" fmla="*/ 3444470 h 6470305"/>
              <a:gd name="connsiteX1170" fmla="*/ 2956052 w 12192000"/>
              <a:gd name="connsiteY1170" fmla="*/ 3539623 h 6470305"/>
              <a:gd name="connsiteX1171" fmla="*/ 2860897 w 12192000"/>
              <a:gd name="connsiteY1171" fmla="*/ 3444470 h 6470305"/>
              <a:gd name="connsiteX1172" fmla="*/ 2956052 w 12192000"/>
              <a:gd name="connsiteY1172" fmla="*/ 3349318 h 6470305"/>
              <a:gd name="connsiteX1173" fmla="*/ 2537373 w 12192000"/>
              <a:gd name="connsiteY1173" fmla="*/ 3349318 h 6470305"/>
              <a:gd name="connsiteX1174" fmla="*/ 2632532 w 12192000"/>
              <a:gd name="connsiteY1174" fmla="*/ 3444470 h 6470305"/>
              <a:gd name="connsiteX1175" fmla="*/ 2537373 w 12192000"/>
              <a:gd name="connsiteY1175" fmla="*/ 3539623 h 6470305"/>
              <a:gd name="connsiteX1176" fmla="*/ 2442221 w 12192000"/>
              <a:gd name="connsiteY1176" fmla="*/ 3444470 h 6470305"/>
              <a:gd name="connsiteX1177" fmla="*/ 2537373 w 12192000"/>
              <a:gd name="connsiteY1177" fmla="*/ 3349318 h 6470305"/>
              <a:gd name="connsiteX1178" fmla="*/ 2118703 w 12192000"/>
              <a:gd name="connsiteY1178" fmla="*/ 3349318 h 6470305"/>
              <a:gd name="connsiteX1179" fmla="*/ 2213856 w 12192000"/>
              <a:gd name="connsiteY1179" fmla="*/ 3444470 h 6470305"/>
              <a:gd name="connsiteX1180" fmla="*/ 2118703 w 12192000"/>
              <a:gd name="connsiteY1180" fmla="*/ 3539623 h 6470305"/>
              <a:gd name="connsiteX1181" fmla="*/ 2023548 w 12192000"/>
              <a:gd name="connsiteY1181" fmla="*/ 3444470 h 6470305"/>
              <a:gd name="connsiteX1182" fmla="*/ 2118703 w 12192000"/>
              <a:gd name="connsiteY1182" fmla="*/ 3349318 h 6470305"/>
              <a:gd name="connsiteX1183" fmla="*/ 1700027 w 12192000"/>
              <a:gd name="connsiteY1183" fmla="*/ 3349318 h 6470305"/>
              <a:gd name="connsiteX1184" fmla="*/ 1795180 w 12192000"/>
              <a:gd name="connsiteY1184" fmla="*/ 3444470 h 6470305"/>
              <a:gd name="connsiteX1185" fmla="*/ 1700027 w 12192000"/>
              <a:gd name="connsiteY1185" fmla="*/ 3539623 h 6470305"/>
              <a:gd name="connsiteX1186" fmla="*/ 1604870 w 12192000"/>
              <a:gd name="connsiteY1186" fmla="*/ 3444470 h 6470305"/>
              <a:gd name="connsiteX1187" fmla="*/ 1700027 w 12192000"/>
              <a:gd name="connsiteY1187" fmla="*/ 3349318 h 6470305"/>
              <a:gd name="connsiteX1188" fmla="*/ 1281351 w 12192000"/>
              <a:gd name="connsiteY1188" fmla="*/ 3349318 h 6470305"/>
              <a:gd name="connsiteX1189" fmla="*/ 1376503 w 12192000"/>
              <a:gd name="connsiteY1189" fmla="*/ 3444470 h 6470305"/>
              <a:gd name="connsiteX1190" fmla="*/ 1281351 w 12192000"/>
              <a:gd name="connsiteY1190" fmla="*/ 3539623 h 6470305"/>
              <a:gd name="connsiteX1191" fmla="*/ 1186199 w 12192000"/>
              <a:gd name="connsiteY1191" fmla="*/ 3444470 h 6470305"/>
              <a:gd name="connsiteX1192" fmla="*/ 1281351 w 12192000"/>
              <a:gd name="connsiteY1192" fmla="*/ 3349318 h 6470305"/>
              <a:gd name="connsiteX1193" fmla="*/ 862684 w 12192000"/>
              <a:gd name="connsiteY1193" fmla="*/ 3349318 h 6470305"/>
              <a:gd name="connsiteX1194" fmla="*/ 957835 w 12192000"/>
              <a:gd name="connsiteY1194" fmla="*/ 3444470 h 6470305"/>
              <a:gd name="connsiteX1195" fmla="*/ 862684 w 12192000"/>
              <a:gd name="connsiteY1195" fmla="*/ 3539623 h 6470305"/>
              <a:gd name="connsiteX1196" fmla="*/ 767531 w 12192000"/>
              <a:gd name="connsiteY1196" fmla="*/ 3444470 h 6470305"/>
              <a:gd name="connsiteX1197" fmla="*/ 862684 w 12192000"/>
              <a:gd name="connsiteY1197" fmla="*/ 3349318 h 6470305"/>
              <a:gd name="connsiteX1198" fmla="*/ 444017 w 12192000"/>
              <a:gd name="connsiteY1198" fmla="*/ 3349318 h 6470305"/>
              <a:gd name="connsiteX1199" fmla="*/ 539170 w 12192000"/>
              <a:gd name="connsiteY1199" fmla="*/ 3444470 h 6470305"/>
              <a:gd name="connsiteX1200" fmla="*/ 444017 w 12192000"/>
              <a:gd name="connsiteY1200" fmla="*/ 3539623 h 6470305"/>
              <a:gd name="connsiteX1201" fmla="*/ 348864 w 12192000"/>
              <a:gd name="connsiteY1201" fmla="*/ 3444470 h 6470305"/>
              <a:gd name="connsiteX1202" fmla="*/ 444017 w 12192000"/>
              <a:gd name="connsiteY1202" fmla="*/ 3349318 h 6470305"/>
              <a:gd name="connsiteX1203" fmla="*/ 25348 w 12192000"/>
              <a:gd name="connsiteY1203" fmla="*/ 3349318 h 6470305"/>
              <a:gd name="connsiteX1204" fmla="*/ 120500 w 12192000"/>
              <a:gd name="connsiteY1204" fmla="*/ 3444470 h 6470305"/>
              <a:gd name="connsiteX1205" fmla="*/ 25348 w 12192000"/>
              <a:gd name="connsiteY1205" fmla="*/ 3539623 h 6470305"/>
              <a:gd name="connsiteX1206" fmla="*/ 0 w 12192000"/>
              <a:gd name="connsiteY1206" fmla="*/ 3534505 h 6470305"/>
              <a:gd name="connsiteX1207" fmla="*/ 0 w 12192000"/>
              <a:gd name="connsiteY1207" fmla="*/ 3354436 h 6470305"/>
              <a:gd name="connsiteX1208" fmla="*/ 12166698 w 12192000"/>
              <a:gd name="connsiteY1208" fmla="*/ 2930653 h 6470305"/>
              <a:gd name="connsiteX1209" fmla="*/ 12192000 w 12192000"/>
              <a:gd name="connsiteY1209" fmla="*/ 2935761 h 6470305"/>
              <a:gd name="connsiteX1210" fmla="*/ 12192000 w 12192000"/>
              <a:gd name="connsiteY1210" fmla="*/ 3115847 h 6470305"/>
              <a:gd name="connsiteX1211" fmla="*/ 12166698 w 12192000"/>
              <a:gd name="connsiteY1211" fmla="*/ 3120955 h 6470305"/>
              <a:gd name="connsiteX1212" fmla="*/ 12071546 w 12192000"/>
              <a:gd name="connsiteY1212" fmla="*/ 3025805 h 6470305"/>
              <a:gd name="connsiteX1213" fmla="*/ 12166698 w 12192000"/>
              <a:gd name="connsiteY1213" fmla="*/ 2930653 h 6470305"/>
              <a:gd name="connsiteX1214" fmla="*/ 11748029 w 12192000"/>
              <a:gd name="connsiteY1214" fmla="*/ 2930653 h 6470305"/>
              <a:gd name="connsiteX1215" fmla="*/ 11843181 w 12192000"/>
              <a:gd name="connsiteY1215" fmla="*/ 3025805 h 6470305"/>
              <a:gd name="connsiteX1216" fmla="*/ 11748029 w 12192000"/>
              <a:gd name="connsiteY1216" fmla="*/ 3120955 h 6470305"/>
              <a:gd name="connsiteX1217" fmla="*/ 11652877 w 12192000"/>
              <a:gd name="connsiteY1217" fmla="*/ 3025805 h 6470305"/>
              <a:gd name="connsiteX1218" fmla="*/ 11748029 w 12192000"/>
              <a:gd name="connsiteY1218" fmla="*/ 2930653 h 6470305"/>
              <a:gd name="connsiteX1219" fmla="*/ 11329360 w 12192000"/>
              <a:gd name="connsiteY1219" fmla="*/ 2930653 h 6470305"/>
              <a:gd name="connsiteX1220" fmla="*/ 11424512 w 12192000"/>
              <a:gd name="connsiteY1220" fmla="*/ 3025805 h 6470305"/>
              <a:gd name="connsiteX1221" fmla="*/ 11329360 w 12192000"/>
              <a:gd name="connsiteY1221" fmla="*/ 3120955 h 6470305"/>
              <a:gd name="connsiteX1222" fmla="*/ 11234208 w 12192000"/>
              <a:gd name="connsiteY1222" fmla="*/ 3025805 h 6470305"/>
              <a:gd name="connsiteX1223" fmla="*/ 11329360 w 12192000"/>
              <a:gd name="connsiteY1223" fmla="*/ 2930653 h 6470305"/>
              <a:gd name="connsiteX1224" fmla="*/ 10910691 w 12192000"/>
              <a:gd name="connsiteY1224" fmla="*/ 2930653 h 6470305"/>
              <a:gd name="connsiteX1225" fmla="*/ 11005843 w 12192000"/>
              <a:gd name="connsiteY1225" fmla="*/ 3025805 h 6470305"/>
              <a:gd name="connsiteX1226" fmla="*/ 10910691 w 12192000"/>
              <a:gd name="connsiteY1226" fmla="*/ 3120955 h 6470305"/>
              <a:gd name="connsiteX1227" fmla="*/ 10815539 w 12192000"/>
              <a:gd name="connsiteY1227" fmla="*/ 3025805 h 6470305"/>
              <a:gd name="connsiteX1228" fmla="*/ 10910691 w 12192000"/>
              <a:gd name="connsiteY1228" fmla="*/ 2930653 h 6470305"/>
              <a:gd name="connsiteX1229" fmla="*/ 10492022 w 12192000"/>
              <a:gd name="connsiteY1229" fmla="*/ 2930653 h 6470305"/>
              <a:gd name="connsiteX1230" fmla="*/ 10587174 w 12192000"/>
              <a:gd name="connsiteY1230" fmla="*/ 3025805 h 6470305"/>
              <a:gd name="connsiteX1231" fmla="*/ 10492022 w 12192000"/>
              <a:gd name="connsiteY1231" fmla="*/ 3120955 h 6470305"/>
              <a:gd name="connsiteX1232" fmla="*/ 10396870 w 12192000"/>
              <a:gd name="connsiteY1232" fmla="*/ 3025805 h 6470305"/>
              <a:gd name="connsiteX1233" fmla="*/ 10492022 w 12192000"/>
              <a:gd name="connsiteY1233" fmla="*/ 2930653 h 6470305"/>
              <a:gd name="connsiteX1234" fmla="*/ 10073353 w 12192000"/>
              <a:gd name="connsiteY1234" fmla="*/ 2930653 h 6470305"/>
              <a:gd name="connsiteX1235" fmla="*/ 10168505 w 12192000"/>
              <a:gd name="connsiteY1235" fmla="*/ 3025805 h 6470305"/>
              <a:gd name="connsiteX1236" fmla="*/ 10073353 w 12192000"/>
              <a:gd name="connsiteY1236" fmla="*/ 3120955 h 6470305"/>
              <a:gd name="connsiteX1237" fmla="*/ 9978201 w 12192000"/>
              <a:gd name="connsiteY1237" fmla="*/ 3025805 h 6470305"/>
              <a:gd name="connsiteX1238" fmla="*/ 10073353 w 12192000"/>
              <a:gd name="connsiteY1238" fmla="*/ 2930653 h 6470305"/>
              <a:gd name="connsiteX1239" fmla="*/ 9654684 w 12192000"/>
              <a:gd name="connsiteY1239" fmla="*/ 2930653 h 6470305"/>
              <a:gd name="connsiteX1240" fmla="*/ 9749836 w 12192000"/>
              <a:gd name="connsiteY1240" fmla="*/ 3025805 h 6470305"/>
              <a:gd name="connsiteX1241" fmla="*/ 9654684 w 12192000"/>
              <a:gd name="connsiteY1241" fmla="*/ 3120955 h 6470305"/>
              <a:gd name="connsiteX1242" fmla="*/ 9559532 w 12192000"/>
              <a:gd name="connsiteY1242" fmla="*/ 3025805 h 6470305"/>
              <a:gd name="connsiteX1243" fmla="*/ 9654684 w 12192000"/>
              <a:gd name="connsiteY1243" fmla="*/ 2930653 h 6470305"/>
              <a:gd name="connsiteX1244" fmla="*/ 9236015 w 12192000"/>
              <a:gd name="connsiteY1244" fmla="*/ 2930653 h 6470305"/>
              <a:gd name="connsiteX1245" fmla="*/ 9331167 w 12192000"/>
              <a:gd name="connsiteY1245" fmla="*/ 3025805 h 6470305"/>
              <a:gd name="connsiteX1246" fmla="*/ 9236015 w 12192000"/>
              <a:gd name="connsiteY1246" fmla="*/ 3120955 h 6470305"/>
              <a:gd name="connsiteX1247" fmla="*/ 9140863 w 12192000"/>
              <a:gd name="connsiteY1247" fmla="*/ 3025805 h 6470305"/>
              <a:gd name="connsiteX1248" fmla="*/ 9236015 w 12192000"/>
              <a:gd name="connsiteY1248" fmla="*/ 2930653 h 6470305"/>
              <a:gd name="connsiteX1249" fmla="*/ 8817346 w 12192000"/>
              <a:gd name="connsiteY1249" fmla="*/ 2930653 h 6470305"/>
              <a:gd name="connsiteX1250" fmla="*/ 8912498 w 12192000"/>
              <a:gd name="connsiteY1250" fmla="*/ 3025805 h 6470305"/>
              <a:gd name="connsiteX1251" fmla="*/ 8817346 w 12192000"/>
              <a:gd name="connsiteY1251" fmla="*/ 3120955 h 6470305"/>
              <a:gd name="connsiteX1252" fmla="*/ 8722194 w 12192000"/>
              <a:gd name="connsiteY1252" fmla="*/ 3025805 h 6470305"/>
              <a:gd name="connsiteX1253" fmla="*/ 8817346 w 12192000"/>
              <a:gd name="connsiteY1253" fmla="*/ 2930653 h 6470305"/>
              <a:gd name="connsiteX1254" fmla="*/ 8398677 w 12192000"/>
              <a:gd name="connsiteY1254" fmla="*/ 2930653 h 6470305"/>
              <a:gd name="connsiteX1255" fmla="*/ 8493829 w 12192000"/>
              <a:gd name="connsiteY1255" fmla="*/ 3025805 h 6470305"/>
              <a:gd name="connsiteX1256" fmla="*/ 8398677 w 12192000"/>
              <a:gd name="connsiteY1256" fmla="*/ 3120955 h 6470305"/>
              <a:gd name="connsiteX1257" fmla="*/ 8303526 w 12192000"/>
              <a:gd name="connsiteY1257" fmla="*/ 3025805 h 6470305"/>
              <a:gd name="connsiteX1258" fmla="*/ 8398677 w 12192000"/>
              <a:gd name="connsiteY1258" fmla="*/ 2930653 h 6470305"/>
              <a:gd name="connsiteX1259" fmla="*/ 7980009 w 12192000"/>
              <a:gd name="connsiteY1259" fmla="*/ 2930653 h 6470305"/>
              <a:gd name="connsiteX1260" fmla="*/ 8075161 w 12192000"/>
              <a:gd name="connsiteY1260" fmla="*/ 3025805 h 6470305"/>
              <a:gd name="connsiteX1261" fmla="*/ 7980009 w 12192000"/>
              <a:gd name="connsiteY1261" fmla="*/ 3120955 h 6470305"/>
              <a:gd name="connsiteX1262" fmla="*/ 7884857 w 12192000"/>
              <a:gd name="connsiteY1262" fmla="*/ 3025805 h 6470305"/>
              <a:gd name="connsiteX1263" fmla="*/ 7980009 w 12192000"/>
              <a:gd name="connsiteY1263" fmla="*/ 2930653 h 6470305"/>
              <a:gd name="connsiteX1264" fmla="*/ 7561340 w 12192000"/>
              <a:gd name="connsiteY1264" fmla="*/ 2930653 h 6470305"/>
              <a:gd name="connsiteX1265" fmla="*/ 7656492 w 12192000"/>
              <a:gd name="connsiteY1265" fmla="*/ 3025805 h 6470305"/>
              <a:gd name="connsiteX1266" fmla="*/ 7561340 w 12192000"/>
              <a:gd name="connsiteY1266" fmla="*/ 3120955 h 6470305"/>
              <a:gd name="connsiteX1267" fmla="*/ 7466188 w 12192000"/>
              <a:gd name="connsiteY1267" fmla="*/ 3025805 h 6470305"/>
              <a:gd name="connsiteX1268" fmla="*/ 7561340 w 12192000"/>
              <a:gd name="connsiteY1268" fmla="*/ 2930653 h 6470305"/>
              <a:gd name="connsiteX1269" fmla="*/ 7142671 w 12192000"/>
              <a:gd name="connsiteY1269" fmla="*/ 2930653 h 6470305"/>
              <a:gd name="connsiteX1270" fmla="*/ 7237823 w 12192000"/>
              <a:gd name="connsiteY1270" fmla="*/ 3025805 h 6470305"/>
              <a:gd name="connsiteX1271" fmla="*/ 7142671 w 12192000"/>
              <a:gd name="connsiteY1271" fmla="*/ 3120955 h 6470305"/>
              <a:gd name="connsiteX1272" fmla="*/ 7047519 w 12192000"/>
              <a:gd name="connsiteY1272" fmla="*/ 3025805 h 6470305"/>
              <a:gd name="connsiteX1273" fmla="*/ 7142671 w 12192000"/>
              <a:gd name="connsiteY1273" fmla="*/ 2930653 h 6470305"/>
              <a:gd name="connsiteX1274" fmla="*/ 6724002 w 12192000"/>
              <a:gd name="connsiteY1274" fmla="*/ 2930653 h 6470305"/>
              <a:gd name="connsiteX1275" fmla="*/ 6819154 w 12192000"/>
              <a:gd name="connsiteY1275" fmla="*/ 3025805 h 6470305"/>
              <a:gd name="connsiteX1276" fmla="*/ 6724002 w 12192000"/>
              <a:gd name="connsiteY1276" fmla="*/ 3120955 h 6470305"/>
              <a:gd name="connsiteX1277" fmla="*/ 6628850 w 12192000"/>
              <a:gd name="connsiteY1277" fmla="*/ 3025805 h 6470305"/>
              <a:gd name="connsiteX1278" fmla="*/ 6724002 w 12192000"/>
              <a:gd name="connsiteY1278" fmla="*/ 2930653 h 6470305"/>
              <a:gd name="connsiteX1279" fmla="*/ 6305333 w 12192000"/>
              <a:gd name="connsiteY1279" fmla="*/ 2930653 h 6470305"/>
              <a:gd name="connsiteX1280" fmla="*/ 6400485 w 12192000"/>
              <a:gd name="connsiteY1280" fmla="*/ 3025805 h 6470305"/>
              <a:gd name="connsiteX1281" fmla="*/ 6305333 w 12192000"/>
              <a:gd name="connsiteY1281" fmla="*/ 3120955 h 6470305"/>
              <a:gd name="connsiteX1282" fmla="*/ 6210181 w 12192000"/>
              <a:gd name="connsiteY1282" fmla="*/ 3025805 h 6470305"/>
              <a:gd name="connsiteX1283" fmla="*/ 6305333 w 12192000"/>
              <a:gd name="connsiteY1283" fmla="*/ 2930653 h 6470305"/>
              <a:gd name="connsiteX1284" fmla="*/ 5886664 w 12192000"/>
              <a:gd name="connsiteY1284" fmla="*/ 2930653 h 6470305"/>
              <a:gd name="connsiteX1285" fmla="*/ 5981816 w 12192000"/>
              <a:gd name="connsiteY1285" fmla="*/ 3025805 h 6470305"/>
              <a:gd name="connsiteX1286" fmla="*/ 5886664 w 12192000"/>
              <a:gd name="connsiteY1286" fmla="*/ 3120955 h 6470305"/>
              <a:gd name="connsiteX1287" fmla="*/ 5791512 w 12192000"/>
              <a:gd name="connsiteY1287" fmla="*/ 3025805 h 6470305"/>
              <a:gd name="connsiteX1288" fmla="*/ 5886664 w 12192000"/>
              <a:gd name="connsiteY1288" fmla="*/ 2930653 h 6470305"/>
              <a:gd name="connsiteX1289" fmla="*/ 5467994 w 12192000"/>
              <a:gd name="connsiteY1289" fmla="*/ 2930653 h 6470305"/>
              <a:gd name="connsiteX1290" fmla="*/ 5563146 w 12192000"/>
              <a:gd name="connsiteY1290" fmla="*/ 3025805 h 6470305"/>
              <a:gd name="connsiteX1291" fmla="*/ 5467994 w 12192000"/>
              <a:gd name="connsiteY1291" fmla="*/ 3120955 h 6470305"/>
              <a:gd name="connsiteX1292" fmla="*/ 5372842 w 12192000"/>
              <a:gd name="connsiteY1292" fmla="*/ 3025805 h 6470305"/>
              <a:gd name="connsiteX1293" fmla="*/ 5467994 w 12192000"/>
              <a:gd name="connsiteY1293" fmla="*/ 2930653 h 6470305"/>
              <a:gd name="connsiteX1294" fmla="*/ 5049325 w 12192000"/>
              <a:gd name="connsiteY1294" fmla="*/ 2930653 h 6470305"/>
              <a:gd name="connsiteX1295" fmla="*/ 5144478 w 12192000"/>
              <a:gd name="connsiteY1295" fmla="*/ 3025805 h 6470305"/>
              <a:gd name="connsiteX1296" fmla="*/ 5049325 w 12192000"/>
              <a:gd name="connsiteY1296" fmla="*/ 3120955 h 6470305"/>
              <a:gd name="connsiteX1297" fmla="*/ 4954173 w 12192000"/>
              <a:gd name="connsiteY1297" fmla="*/ 3025805 h 6470305"/>
              <a:gd name="connsiteX1298" fmla="*/ 5049325 w 12192000"/>
              <a:gd name="connsiteY1298" fmla="*/ 2930653 h 6470305"/>
              <a:gd name="connsiteX1299" fmla="*/ 4630656 w 12192000"/>
              <a:gd name="connsiteY1299" fmla="*/ 2930653 h 6470305"/>
              <a:gd name="connsiteX1300" fmla="*/ 4725808 w 12192000"/>
              <a:gd name="connsiteY1300" fmla="*/ 3025805 h 6470305"/>
              <a:gd name="connsiteX1301" fmla="*/ 4630656 w 12192000"/>
              <a:gd name="connsiteY1301" fmla="*/ 3120955 h 6470305"/>
              <a:gd name="connsiteX1302" fmla="*/ 4535504 w 12192000"/>
              <a:gd name="connsiteY1302" fmla="*/ 3025805 h 6470305"/>
              <a:gd name="connsiteX1303" fmla="*/ 4630656 w 12192000"/>
              <a:gd name="connsiteY1303" fmla="*/ 2930653 h 6470305"/>
              <a:gd name="connsiteX1304" fmla="*/ 4211987 w 12192000"/>
              <a:gd name="connsiteY1304" fmla="*/ 2930653 h 6470305"/>
              <a:gd name="connsiteX1305" fmla="*/ 4307139 w 12192000"/>
              <a:gd name="connsiteY1305" fmla="*/ 3025805 h 6470305"/>
              <a:gd name="connsiteX1306" fmla="*/ 4211987 w 12192000"/>
              <a:gd name="connsiteY1306" fmla="*/ 3120955 h 6470305"/>
              <a:gd name="connsiteX1307" fmla="*/ 4116835 w 12192000"/>
              <a:gd name="connsiteY1307" fmla="*/ 3025805 h 6470305"/>
              <a:gd name="connsiteX1308" fmla="*/ 4211987 w 12192000"/>
              <a:gd name="connsiteY1308" fmla="*/ 2930653 h 6470305"/>
              <a:gd name="connsiteX1309" fmla="*/ 3793410 w 12192000"/>
              <a:gd name="connsiteY1309" fmla="*/ 2930653 h 6470305"/>
              <a:gd name="connsiteX1310" fmla="*/ 3888470 w 12192000"/>
              <a:gd name="connsiteY1310" fmla="*/ 3025805 h 6470305"/>
              <a:gd name="connsiteX1311" fmla="*/ 3793410 w 12192000"/>
              <a:gd name="connsiteY1311" fmla="*/ 3120955 h 6470305"/>
              <a:gd name="connsiteX1312" fmla="*/ 3698259 w 12192000"/>
              <a:gd name="connsiteY1312" fmla="*/ 3025805 h 6470305"/>
              <a:gd name="connsiteX1313" fmla="*/ 3793410 w 12192000"/>
              <a:gd name="connsiteY1313" fmla="*/ 2930653 h 6470305"/>
              <a:gd name="connsiteX1314" fmla="*/ 3374734 w 12192000"/>
              <a:gd name="connsiteY1314" fmla="*/ 2930653 h 6470305"/>
              <a:gd name="connsiteX1315" fmla="*/ 3469891 w 12192000"/>
              <a:gd name="connsiteY1315" fmla="*/ 3025805 h 6470305"/>
              <a:gd name="connsiteX1316" fmla="*/ 3374734 w 12192000"/>
              <a:gd name="connsiteY1316" fmla="*/ 3120955 h 6470305"/>
              <a:gd name="connsiteX1317" fmla="*/ 3279580 w 12192000"/>
              <a:gd name="connsiteY1317" fmla="*/ 3025805 h 6470305"/>
              <a:gd name="connsiteX1318" fmla="*/ 3374734 w 12192000"/>
              <a:gd name="connsiteY1318" fmla="*/ 2930653 h 6470305"/>
              <a:gd name="connsiteX1319" fmla="*/ 2956059 w 12192000"/>
              <a:gd name="connsiteY1319" fmla="*/ 2930653 h 6470305"/>
              <a:gd name="connsiteX1320" fmla="*/ 3051215 w 12192000"/>
              <a:gd name="connsiteY1320" fmla="*/ 3025805 h 6470305"/>
              <a:gd name="connsiteX1321" fmla="*/ 2956059 w 12192000"/>
              <a:gd name="connsiteY1321" fmla="*/ 3120955 h 6470305"/>
              <a:gd name="connsiteX1322" fmla="*/ 2860904 w 12192000"/>
              <a:gd name="connsiteY1322" fmla="*/ 3025805 h 6470305"/>
              <a:gd name="connsiteX1323" fmla="*/ 2956059 w 12192000"/>
              <a:gd name="connsiteY1323" fmla="*/ 2930653 h 6470305"/>
              <a:gd name="connsiteX1324" fmla="*/ 2537380 w 12192000"/>
              <a:gd name="connsiteY1324" fmla="*/ 2930653 h 6470305"/>
              <a:gd name="connsiteX1325" fmla="*/ 2632538 w 12192000"/>
              <a:gd name="connsiteY1325" fmla="*/ 3025805 h 6470305"/>
              <a:gd name="connsiteX1326" fmla="*/ 2537380 w 12192000"/>
              <a:gd name="connsiteY1326" fmla="*/ 3120955 h 6470305"/>
              <a:gd name="connsiteX1327" fmla="*/ 2442227 w 12192000"/>
              <a:gd name="connsiteY1327" fmla="*/ 3025805 h 6470305"/>
              <a:gd name="connsiteX1328" fmla="*/ 2537380 w 12192000"/>
              <a:gd name="connsiteY1328" fmla="*/ 2930653 h 6470305"/>
              <a:gd name="connsiteX1329" fmla="*/ 2118709 w 12192000"/>
              <a:gd name="connsiteY1329" fmla="*/ 2930653 h 6470305"/>
              <a:gd name="connsiteX1330" fmla="*/ 2213862 w 12192000"/>
              <a:gd name="connsiteY1330" fmla="*/ 3025805 h 6470305"/>
              <a:gd name="connsiteX1331" fmla="*/ 2118709 w 12192000"/>
              <a:gd name="connsiteY1331" fmla="*/ 3120955 h 6470305"/>
              <a:gd name="connsiteX1332" fmla="*/ 2023556 w 12192000"/>
              <a:gd name="connsiteY1332" fmla="*/ 3025805 h 6470305"/>
              <a:gd name="connsiteX1333" fmla="*/ 2118709 w 12192000"/>
              <a:gd name="connsiteY1333" fmla="*/ 2930653 h 6470305"/>
              <a:gd name="connsiteX1334" fmla="*/ 1700033 w 12192000"/>
              <a:gd name="connsiteY1334" fmla="*/ 2930653 h 6470305"/>
              <a:gd name="connsiteX1335" fmla="*/ 1795185 w 12192000"/>
              <a:gd name="connsiteY1335" fmla="*/ 3025805 h 6470305"/>
              <a:gd name="connsiteX1336" fmla="*/ 1700033 w 12192000"/>
              <a:gd name="connsiteY1336" fmla="*/ 3120955 h 6470305"/>
              <a:gd name="connsiteX1337" fmla="*/ 1604875 w 12192000"/>
              <a:gd name="connsiteY1337" fmla="*/ 3025805 h 6470305"/>
              <a:gd name="connsiteX1338" fmla="*/ 1700033 w 12192000"/>
              <a:gd name="connsiteY1338" fmla="*/ 2930653 h 6470305"/>
              <a:gd name="connsiteX1339" fmla="*/ 1281356 w 12192000"/>
              <a:gd name="connsiteY1339" fmla="*/ 2930653 h 6470305"/>
              <a:gd name="connsiteX1340" fmla="*/ 1376508 w 12192000"/>
              <a:gd name="connsiteY1340" fmla="*/ 3025805 h 6470305"/>
              <a:gd name="connsiteX1341" fmla="*/ 1281356 w 12192000"/>
              <a:gd name="connsiteY1341" fmla="*/ 3120955 h 6470305"/>
              <a:gd name="connsiteX1342" fmla="*/ 1186203 w 12192000"/>
              <a:gd name="connsiteY1342" fmla="*/ 3025805 h 6470305"/>
              <a:gd name="connsiteX1343" fmla="*/ 1281356 w 12192000"/>
              <a:gd name="connsiteY1343" fmla="*/ 2930653 h 6470305"/>
              <a:gd name="connsiteX1344" fmla="*/ 862689 w 12192000"/>
              <a:gd name="connsiteY1344" fmla="*/ 2930653 h 6470305"/>
              <a:gd name="connsiteX1345" fmla="*/ 957840 w 12192000"/>
              <a:gd name="connsiteY1345" fmla="*/ 3025805 h 6470305"/>
              <a:gd name="connsiteX1346" fmla="*/ 862689 w 12192000"/>
              <a:gd name="connsiteY1346" fmla="*/ 3120955 h 6470305"/>
              <a:gd name="connsiteX1347" fmla="*/ 767536 w 12192000"/>
              <a:gd name="connsiteY1347" fmla="*/ 3025805 h 6470305"/>
              <a:gd name="connsiteX1348" fmla="*/ 862689 w 12192000"/>
              <a:gd name="connsiteY1348" fmla="*/ 2930653 h 6470305"/>
              <a:gd name="connsiteX1349" fmla="*/ 444021 w 12192000"/>
              <a:gd name="connsiteY1349" fmla="*/ 2930653 h 6470305"/>
              <a:gd name="connsiteX1350" fmla="*/ 539175 w 12192000"/>
              <a:gd name="connsiteY1350" fmla="*/ 3025805 h 6470305"/>
              <a:gd name="connsiteX1351" fmla="*/ 444021 w 12192000"/>
              <a:gd name="connsiteY1351" fmla="*/ 3120955 h 6470305"/>
              <a:gd name="connsiteX1352" fmla="*/ 348870 w 12192000"/>
              <a:gd name="connsiteY1352" fmla="*/ 3025805 h 6470305"/>
              <a:gd name="connsiteX1353" fmla="*/ 444021 w 12192000"/>
              <a:gd name="connsiteY1353" fmla="*/ 2930653 h 6470305"/>
              <a:gd name="connsiteX1354" fmla="*/ 25352 w 12192000"/>
              <a:gd name="connsiteY1354" fmla="*/ 2930653 h 6470305"/>
              <a:gd name="connsiteX1355" fmla="*/ 120506 w 12192000"/>
              <a:gd name="connsiteY1355" fmla="*/ 3025805 h 6470305"/>
              <a:gd name="connsiteX1356" fmla="*/ 25352 w 12192000"/>
              <a:gd name="connsiteY1356" fmla="*/ 3120955 h 6470305"/>
              <a:gd name="connsiteX1357" fmla="*/ 0 w 12192000"/>
              <a:gd name="connsiteY1357" fmla="*/ 3115836 h 6470305"/>
              <a:gd name="connsiteX1358" fmla="*/ 0 w 12192000"/>
              <a:gd name="connsiteY1358" fmla="*/ 2935771 h 6470305"/>
              <a:gd name="connsiteX1359" fmla="*/ 12166698 w 12192000"/>
              <a:gd name="connsiteY1359" fmla="*/ 2511990 h 6470305"/>
              <a:gd name="connsiteX1360" fmla="*/ 12192000 w 12192000"/>
              <a:gd name="connsiteY1360" fmla="*/ 2517098 h 6470305"/>
              <a:gd name="connsiteX1361" fmla="*/ 12192000 w 12192000"/>
              <a:gd name="connsiteY1361" fmla="*/ 2697184 h 6470305"/>
              <a:gd name="connsiteX1362" fmla="*/ 12166698 w 12192000"/>
              <a:gd name="connsiteY1362" fmla="*/ 2702292 h 6470305"/>
              <a:gd name="connsiteX1363" fmla="*/ 12071546 w 12192000"/>
              <a:gd name="connsiteY1363" fmla="*/ 2607140 h 6470305"/>
              <a:gd name="connsiteX1364" fmla="*/ 12166698 w 12192000"/>
              <a:gd name="connsiteY1364" fmla="*/ 2511990 h 6470305"/>
              <a:gd name="connsiteX1365" fmla="*/ 11748029 w 12192000"/>
              <a:gd name="connsiteY1365" fmla="*/ 2511990 h 6470305"/>
              <a:gd name="connsiteX1366" fmla="*/ 11843181 w 12192000"/>
              <a:gd name="connsiteY1366" fmla="*/ 2607140 h 6470305"/>
              <a:gd name="connsiteX1367" fmla="*/ 11748029 w 12192000"/>
              <a:gd name="connsiteY1367" fmla="*/ 2702292 h 6470305"/>
              <a:gd name="connsiteX1368" fmla="*/ 11652877 w 12192000"/>
              <a:gd name="connsiteY1368" fmla="*/ 2607140 h 6470305"/>
              <a:gd name="connsiteX1369" fmla="*/ 11748029 w 12192000"/>
              <a:gd name="connsiteY1369" fmla="*/ 2511990 h 6470305"/>
              <a:gd name="connsiteX1370" fmla="*/ 11329360 w 12192000"/>
              <a:gd name="connsiteY1370" fmla="*/ 2511990 h 6470305"/>
              <a:gd name="connsiteX1371" fmla="*/ 11424512 w 12192000"/>
              <a:gd name="connsiteY1371" fmla="*/ 2607140 h 6470305"/>
              <a:gd name="connsiteX1372" fmla="*/ 11329360 w 12192000"/>
              <a:gd name="connsiteY1372" fmla="*/ 2702292 h 6470305"/>
              <a:gd name="connsiteX1373" fmla="*/ 11234208 w 12192000"/>
              <a:gd name="connsiteY1373" fmla="*/ 2607140 h 6470305"/>
              <a:gd name="connsiteX1374" fmla="*/ 11329360 w 12192000"/>
              <a:gd name="connsiteY1374" fmla="*/ 2511990 h 6470305"/>
              <a:gd name="connsiteX1375" fmla="*/ 10910691 w 12192000"/>
              <a:gd name="connsiteY1375" fmla="*/ 2511990 h 6470305"/>
              <a:gd name="connsiteX1376" fmla="*/ 11005843 w 12192000"/>
              <a:gd name="connsiteY1376" fmla="*/ 2607140 h 6470305"/>
              <a:gd name="connsiteX1377" fmla="*/ 10910691 w 12192000"/>
              <a:gd name="connsiteY1377" fmla="*/ 2702292 h 6470305"/>
              <a:gd name="connsiteX1378" fmla="*/ 10815539 w 12192000"/>
              <a:gd name="connsiteY1378" fmla="*/ 2607140 h 6470305"/>
              <a:gd name="connsiteX1379" fmla="*/ 10910691 w 12192000"/>
              <a:gd name="connsiteY1379" fmla="*/ 2511990 h 6470305"/>
              <a:gd name="connsiteX1380" fmla="*/ 10492022 w 12192000"/>
              <a:gd name="connsiteY1380" fmla="*/ 2511990 h 6470305"/>
              <a:gd name="connsiteX1381" fmla="*/ 10587174 w 12192000"/>
              <a:gd name="connsiteY1381" fmla="*/ 2607140 h 6470305"/>
              <a:gd name="connsiteX1382" fmla="*/ 10492022 w 12192000"/>
              <a:gd name="connsiteY1382" fmla="*/ 2702292 h 6470305"/>
              <a:gd name="connsiteX1383" fmla="*/ 10396870 w 12192000"/>
              <a:gd name="connsiteY1383" fmla="*/ 2607140 h 6470305"/>
              <a:gd name="connsiteX1384" fmla="*/ 10492022 w 12192000"/>
              <a:gd name="connsiteY1384" fmla="*/ 2511990 h 6470305"/>
              <a:gd name="connsiteX1385" fmla="*/ 10073353 w 12192000"/>
              <a:gd name="connsiteY1385" fmla="*/ 2511990 h 6470305"/>
              <a:gd name="connsiteX1386" fmla="*/ 10168505 w 12192000"/>
              <a:gd name="connsiteY1386" fmla="*/ 2607140 h 6470305"/>
              <a:gd name="connsiteX1387" fmla="*/ 10073353 w 12192000"/>
              <a:gd name="connsiteY1387" fmla="*/ 2702292 h 6470305"/>
              <a:gd name="connsiteX1388" fmla="*/ 9978201 w 12192000"/>
              <a:gd name="connsiteY1388" fmla="*/ 2607140 h 6470305"/>
              <a:gd name="connsiteX1389" fmla="*/ 10073353 w 12192000"/>
              <a:gd name="connsiteY1389" fmla="*/ 2511990 h 6470305"/>
              <a:gd name="connsiteX1390" fmla="*/ 9654684 w 12192000"/>
              <a:gd name="connsiteY1390" fmla="*/ 2511990 h 6470305"/>
              <a:gd name="connsiteX1391" fmla="*/ 9749836 w 12192000"/>
              <a:gd name="connsiteY1391" fmla="*/ 2607140 h 6470305"/>
              <a:gd name="connsiteX1392" fmla="*/ 9654684 w 12192000"/>
              <a:gd name="connsiteY1392" fmla="*/ 2702292 h 6470305"/>
              <a:gd name="connsiteX1393" fmla="*/ 9559532 w 12192000"/>
              <a:gd name="connsiteY1393" fmla="*/ 2607140 h 6470305"/>
              <a:gd name="connsiteX1394" fmla="*/ 9654684 w 12192000"/>
              <a:gd name="connsiteY1394" fmla="*/ 2511990 h 6470305"/>
              <a:gd name="connsiteX1395" fmla="*/ 9236015 w 12192000"/>
              <a:gd name="connsiteY1395" fmla="*/ 2511990 h 6470305"/>
              <a:gd name="connsiteX1396" fmla="*/ 9331167 w 12192000"/>
              <a:gd name="connsiteY1396" fmla="*/ 2607140 h 6470305"/>
              <a:gd name="connsiteX1397" fmla="*/ 9236015 w 12192000"/>
              <a:gd name="connsiteY1397" fmla="*/ 2702292 h 6470305"/>
              <a:gd name="connsiteX1398" fmla="*/ 9140863 w 12192000"/>
              <a:gd name="connsiteY1398" fmla="*/ 2607140 h 6470305"/>
              <a:gd name="connsiteX1399" fmla="*/ 9236015 w 12192000"/>
              <a:gd name="connsiteY1399" fmla="*/ 2511990 h 6470305"/>
              <a:gd name="connsiteX1400" fmla="*/ 8817346 w 12192000"/>
              <a:gd name="connsiteY1400" fmla="*/ 2511990 h 6470305"/>
              <a:gd name="connsiteX1401" fmla="*/ 8912498 w 12192000"/>
              <a:gd name="connsiteY1401" fmla="*/ 2607140 h 6470305"/>
              <a:gd name="connsiteX1402" fmla="*/ 8817346 w 12192000"/>
              <a:gd name="connsiteY1402" fmla="*/ 2702292 h 6470305"/>
              <a:gd name="connsiteX1403" fmla="*/ 8722194 w 12192000"/>
              <a:gd name="connsiteY1403" fmla="*/ 2607140 h 6470305"/>
              <a:gd name="connsiteX1404" fmla="*/ 8817346 w 12192000"/>
              <a:gd name="connsiteY1404" fmla="*/ 2511990 h 6470305"/>
              <a:gd name="connsiteX1405" fmla="*/ 8398677 w 12192000"/>
              <a:gd name="connsiteY1405" fmla="*/ 2511990 h 6470305"/>
              <a:gd name="connsiteX1406" fmla="*/ 8493829 w 12192000"/>
              <a:gd name="connsiteY1406" fmla="*/ 2607140 h 6470305"/>
              <a:gd name="connsiteX1407" fmla="*/ 8398677 w 12192000"/>
              <a:gd name="connsiteY1407" fmla="*/ 2702292 h 6470305"/>
              <a:gd name="connsiteX1408" fmla="*/ 8303526 w 12192000"/>
              <a:gd name="connsiteY1408" fmla="*/ 2607140 h 6470305"/>
              <a:gd name="connsiteX1409" fmla="*/ 8398677 w 12192000"/>
              <a:gd name="connsiteY1409" fmla="*/ 2511990 h 6470305"/>
              <a:gd name="connsiteX1410" fmla="*/ 7980009 w 12192000"/>
              <a:gd name="connsiteY1410" fmla="*/ 2511990 h 6470305"/>
              <a:gd name="connsiteX1411" fmla="*/ 8075161 w 12192000"/>
              <a:gd name="connsiteY1411" fmla="*/ 2607140 h 6470305"/>
              <a:gd name="connsiteX1412" fmla="*/ 7980009 w 12192000"/>
              <a:gd name="connsiteY1412" fmla="*/ 2702292 h 6470305"/>
              <a:gd name="connsiteX1413" fmla="*/ 7884857 w 12192000"/>
              <a:gd name="connsiteY1413" fmla="*/ 2607140 h 6470305"/>
              <a:gd name="connsiteX1414" fmla="*/ 7980009 w 12192000"/>
              <a:gd name="connsiteY1414" fmla="*/ 2511990 h 6470305"/>
              <a:gd name="connsiteX1415" fmla="*/ 7561340 w 12192000"/>
              <a:gd name="connsiteY1415" fmla="*/ 2511990 h 6470305"/>
              <a:gd name="connsiteX1416" fmla="*/ 7656492 w 12192000"/>
              <a:gd name="connsiteY1416" fmla="*/ 2607140 h 6470305"/>
              <a:gd name="connsiteX1417" fmla="*/ 7561340 w 12192000"/>
              <a:gd name="connsiteY1417" fmla="*/ 2702292 h 6470305"/>
              <a:gd name="connsiteX1418" fmla="*/ 7466188 w 12192000"/>
              <a:gd name="connsiteY1418" fmla="*/ 2607140 h 6470305"/>
              <a:gd name="connsiteX1419" fmla="*/ 7561340 w 12192000"/>
              <a:gd name="connsiteY1419" fmla="*/ 2511990 h 6470305"/>
              <a:gd name="connsiteX1420" fmla="*/ 7142671 w 12192000"/>
              <a:gd name="connsiteY1420" fmla="*/ 2511990 h 6470305"/>
              <a:gd name="connsiteX1421" fmla="*/ 7237823 w 12192000"/>
              <a:gd name="connsiteY1421" fmla="*/ 2607140 h 6470305"/>
              <a:gd name="connsiteX1422" fmla="*/ 7142671 w 12192000"/>
              <a:gd name="connsiteY1422" fmla="*/ 2702292 h 6470305"/>
              <a:gd name="connsiteX1423" fmla="*/ 7047519 w 12192000"/>
              <a:gd name="connsiteY1423" fmla="*/ 2607140 h 6470305"/>
              <a:gd name="connsiteX1424" fmla="*/ 7142671 w 12192000"/>
              <a:gd name="connsiteY1424" fmla="*/ 2511990 h 6470305"/>
              <a:gd name="connsiteX1425" fmla="*/ 6724002 w 12192000"/>
              <a:gd name="connsiteY1425" fmla="*/ 2511990 h 6470305"/>
              <a:gd name="connsiteX1426" fmla="*/ 6819154 w 12192000"/>
              <a:gd name="connsiteY1426" fmla="*/ 2607140 h 6470305"/>
              <a:gd name="connsiteX1427" fmla="*/ 6724002 w 12192000"/>
              <a:gd name="connsiteY1427" fmla="*/ 2702292 h 6470305"/>
              <a:gd name="connsiteX1428" fmla="*/ 6628850 w 12192000"/>
              <a:gd name="connsiteY1428" fmla="*/ 2607140 h 6470305"/>
              <a:gd name="connsiteX1429" fmla="*/ 6724002 w 12192000"/>
              <a:gd name="connsiteY1429" fmla="*/ 2511990 h 6470305"/>
              <a:gd name="connsiteX1430" fmla="*/ 6305333 w 12192000"/>
              <a:gd name="connsiteY1430" fmla="*/ 2511990 h 6470305"/>
              <a:gd name="connsiteX1431" fmla="*/ 6400485 w 12192000"/>
              <a:gd name="connsiteY1431" fmla="*/ 2607140 h 6470305"/>
              <a:gd name="connsiteX1432" fmla="*/ 6305333 w 12192000"/>
              <a:gd name="connsiteY1432" fmla="*/ 2702292 h 6470305"/>
              <a:gd name="connsiteX1433" fmla="*/ 6210181 w 12192000"/>
              <a:gd name="connsiteY1433" fmla="*/ 2607140 h 6470305"/>
              <a:gd name="connsiteX1434" fmla="*/ 6305333 w 12192000"/>
              <a:gd name="connsiteY1434" fmla="*/ 2511990 h 6470305"/>
              <a:gd name="connsiteX1435" fmla="*/ 5886664 w 12192000"/>
              <a:gd name="connsiteY1435" fmla="*/ 2511990 h 6470305"/>
              <a:gd name="connsiteX1436" fmla="*/ 5981816 w 12192000"/>
              <a:gd name="connsiteY1436" fmla="*/ 2607140 h 6470305"/>
              <a:gd name="connsiteX1437" fmla="*/ 5886664 w 12192000"/>
              <a:gd name="connsiteY1437" fmla="*/ 2702292 h 6470305"/>
              <a:gd name="connsiteX1438" fmla="*/ 5791512 w 12192000"/>
              <a:gd name="connsiteY1438" fmla="*/ 2607140 h 6470305"/>
              <a:gd name="connsiteX1439" fmla="*/ 5886664 w 12192000"/>
              <a:gd name="connsiteY1439" fmla="*/ 2511990 h 6470305"/>
              <a:gd name="connsiteX1440" fmla="*/ 5467994 w 12192000"/>
              <a:gd name="connsiteY1440" fmla="*/ 2511990 h 6470305"/>
              <a:gd name="connsiteX1441" fmla="*/ 5563146 w 12192000"/>
              <a:gd name="connsiteY1441" fmla="*/ 2607140 h 6470305"/>
              <a:gd name="connsiteX1442" fmla="*/ 5467994 w 12192000"/>
              <a:gd name="connsiteY1442" fmla="*/ 2702292 h 6470305"/>
              <a:gd name="connsiteX1443" fmla="*/ 5372842 w 12192000"/>
              <a:gd name="connsiteY1443" fmla="*/ 2607140 h 6470305"/>
              <a:gd name="connsiteX1444" fmla="*/ 5467994 w 12192000"/>
              <a:gd name="connsiteY1444" fmla="*/ 2511990 h 6470305"/>
              <a:gd name="connsiteX1445" fmla="*/ 5049325 w 12192000"/>
              <a:gd name="connsiteY1445" fmla="*/ 2511990 h 6470305"/>
              <a:gd name="connsiteX1446" fmla="*/ 5144478 w 12192000"/>
              <a:gd name="connsiteY1446" fmla="*/ 2607140 h 6470305"/>
              <a:gd name="connsiteX1447" fmla="*/ 5049325 w 12192000"/>
              <a:gd name="connsiteY1447" fmla="*/ 2702292 h 6470305"/>
              <a:gd name="connsiteX1448" fmla="*/ 4954173 w 12192000"/>
              <a:gd name="connsiteY1448" fmla="*/ 2607140 h 6470305"/>
              <a:gd name="connsiteX1449" fmla="*/ 5049325 w 12192000"/>
              <a:gd name="connsiteY1449" fmla="*/ 2511990 h 6470305"/>
              <a:gd name="connsiteX1450" fmla="*/ 4630656 w 12192000"/>
              <a:gd name="connsiteY1450" fmla="*/ 2511990 h 6470305"/>
              <a:gd name="connsiteX1451" fmla="*/ 4725808 w 12192000"/>
              <a:gd name="connsiteY1451" fmla="*/ 2607140 h 6470305"/>
              <a:gd name="connsiteX1452" fmla="*/ 4630656 w 12192000"/>
              <a:gd name="connsiteY1452" fmla="*/ 2702292 h 6470305"/>
              <a:gd name="connsiteX1453" fmla="*/ 4535504 w 12192000"/>
              <a:gd name="connsiteY1453" fmla="*/ 2607140 h 6470305"/>
              <a:gd name="connsiteX1454" fmla="*/ 4630656 w 12192000"/>
              <a:gd name="connsiteY1454" fmla="*/ 2511990 h 6470305"/>
              <a:gd name="connsiteX1455" fmla="*/ 4211987 w 12192000"/>
              <a:gd name="connsiteY1455" fmla="*/ 2511990 h 6470305"/>
              <a:gd name="connsiteX1456" fmla="*/ 4307139 w 12192000"/>
              <a:gd name="connsiteY1456" fmla="*/ 2607140 h 6470305"/>
              <a:gd name="connsiteX1457" fmla="*/ 4211987 w 12192000"/>
              <a:gd name="connsiteY1457" fmla="*/ 2702292 h 6470305"/>
              <a:gd name="connsiteX1458" fmla="*/ 4116835 w 12192000"/>
              <a:gd name="connsiteY1458" fmla="*/ 2607140 h 6470305"/>
              <a:gd name="connsiteX1459" fmla="*/ 4211987 w 12192000"/>
              <a:gd name="connsiteY1459" fmla="*/ 2511990 h 6470305"/>
              <a:gd name="connsiteX1460" fmla="*/ 3793419 w 12192000"/>
              <a:gd name="connsiteY1460" fmla="*/ 2511990 h 6470305"/>
              <a:gd name="connsiteX1461" fmla="*/ 3888470 w 12192000"/>
              <a:gd name="connsiteY1461" fmla="*/ 2607140 h 6470305"/>
              <a:gd name="connsiteX1462" fmla="*/ 3793419 w 12192000"/>
              <a:gd name="connsiteY1462" fmla="*/ 2702292 h 6470305"/>
              <a:gd name="connsiteX1463" fmla="*/ 3698267 w 12192000"/>
              <a:gd name="connsiteY1463" fmla="*/ 2607140 h 6470305"/>
              <a:gd name="connsiteX1464" fmla="*/ 3793419 w 12192000"/>
              <a:gd name="connsiteY1464" fmla="*/ 2511990 h 6470305"/>
              <a:gd name="connsiteX1465" fmla="*/ 3374741 w 12192000"/>
              <a:gd name="connsiteY1465" fmla="*/ 2511990 h 6470305"/>
              <a:gd name="connsiteX1466" fmla="*/ 3469899 w 12192000"/>
              <a:gd name="connsiteY1466" fmla="*/ 2607140 h 6470305"/>
              <a:gd name="connsiteX1467" fmla="*/ 3374741 w 12192000"/>
              <a:gd name="connsiteY1467" fmla="*/ 2702292 h 6470305"/>
              <a:gd name="connsiteX1468" fmla="*/ 3279589 w 12192000"/>
              <a:gd name="connsiteY1468" fmla="*/ 2607140 h 6470305"/>
              <a:gd name="connsiteX1469" fmla="*/ 3374741 w 12192000"/>
              <a:gd name="connsiteY1469" fmla="*/ 2511990 h 6470305"/>
              <a:gd name="connsiteX1470" fmla="*/ 2956066 w 12192000"/>
              <a:gd name="connsiteY1470" fmla="*/ 2511990 h 6470305"/>
              <a:gd name="connsiteX1471" fmla="*/ 3051222 w 12192000"/>
              <a:gd name="connsiteY1471" fmla="*/ 2607140 h 6470305"/>
              <a:gd name="connsiteX1472" fmla="*/ 2956066 w 12192000"/>
              <a:gd name="connsiteY1472" fmla="*/ 2702292 h 6470305"/>
              <a:gd name="connsiteX1473" fmla="*/ 2860912 w 12192000"/>
              <a:gd name="connsiteY1473" fmla="*/ 2607140 h 6470305"/>
              <a:gd name="connsiteX1474" fmla="*/ 2956066 w 12192000"/>
              <a:gd name="connsiteY1474" fmla="*/ 2511990 h 6470305"/>
              <a:gd name="connsiteX1475" fmla="*/ 2537386 w 12192000"/>
              <a:gd name="connsiteY1475" fmla="*/ 2511990 h 6470305"/>
              <a:gd name="connsiteX1476" fmla="*/ 2632545 w 12192000"/>
              <a:gd name="connsiteY1476" fmla="*/ 2607140 h 6470305"/>
              <a:gd name="connsiteX1477" fmla="*/ 2537386 w 12192000"/>
              <a:gd name="connsiteY1477" fmla="*/ 2702292 h 6470305"/>
              <a:gd name="connsiteX1478" fmla="*/ 2442233 w 12192000"/>
              <a:gd name="connsiteY1478" fmla="*/ 2607140 h 6470305"/>
              <a:gd name="connsiteX1479" fmla="*/ 2537386 w 12192000"/>
              <a:gd name="connsiteY1479" fmla="*/ 2511990 h 6470305"/>
              <a:gd name="connsiteX1480" fmla="*/ 2118716 w 12192000"/>
              <a:gd name="connsiteY1480" fmla="*/ 2511990 h 6470305"/>
              <a:gd name="connsiteX1481" fmla="*/ 2213868 w 12192000"/>
              <a:gd name="connsiteY1481" fmla="*/ 2607140 h 6470305"/>
              <a:gd name="connsiteX1482" fmla="*/ 2118716 w 12192000"/>
              <a:gd name="connsiteY1482" fmla="*/ 2702292 h 6470305"/>
              <a:gd name="connsiteX1483" fmla="*/ 2023562 w 12192000"/>
              <a:gd name="connsiteY1483" fmla="*/ 2607140 h 6470305"/>
              <a:gd name="connsiteX1484" fmla="*/ 2118716 w 12192000"/>
              <a:gd name="connsiteY1484" fmla="*/ 2511990 h 6470305"/>
              <a:gd name="connsiteX1485" fmla="*/ 1700038 w 12192000"/>
              <a:gd name="connsiteY1485" fmla="*/ 2511990 h 6470305"/>
              <a:gd name="connsiteX1486" fmla="*/ 1795191 w 12192000"/>
              <a:gd name="connsiteY1486" fmla="*/ 2607140 h 6470305"/>
              <a:gd name="connsiteX1487" fmla="*/ 1700038 w 12192000"/>
              <a:gd name="connsiteY1487" fmla="*/ 2702292 h 6470305"/>
              <a:gd name="connsiteX1488" fmla="*/ 1604881 w 12192000"/>
              <a:gd name="connsiteY1488" fmla="*/ 2607140 h 6470305"/>
              <a:gd name="connsiteX1489" fmla="*/ 1700038 w 12192000"/>
              <a:gd name="connsiteY1489" fmla="*/ 2511990 h 6470305"/>
              <a:gd name="connsiteX1490" fmla="*/ 1281360 w 12192000"/>
              <a:gd name="connsiteY1490" fmla="*/ 2511990 h 6470305"/>
              <a:gd name="connsiteX1491" fmla="*/ 1376512 w 12192000"/>
              <a:gd name="connsiteY1491" fmla="*/ 2607140 h 6470305"/>
              <a:gd name="connsiteX1492" fmla="*/ 1281360 w 12192000"/>
              <a:gd name="connsiteY1492" fmla="*/ 2702292 h 6470305"/>
              <a:gd name="connsiteX1493" fmla="*/ 1186208 w 12192000"/>
              <a:gd name="connsiteY1493" fmla="*/ 2607140 h 6470305"/>
              <a:gd name="connsiteX1494" fmla="*/ 1281360 w 12192000"/>
              <a:gd name="connsiteY1494" fmla="*/ 2511990 h 6470305"/>
              <a:gd name="connsiteX1495" fmla="*/ 862694 w 12192000"/>
              <a:gd name="connsiteY1495" fmla="*/ 2511990 h 6470305"/>
              <a:gd name="connsiteX1496" fmla="*/ 957845 w 12192000"/>
              <a:gd name="connsiteY1496" fmla="*/ 2607140 h 6470305"/>
              <a:gd name="connsiteX1497" fmla="*/ 862694 w 12192000"/>
              <a:gd name="connsiteY1497" fmla="*/ 2702292 h 6470305"/>
              <a:gd name="connsiteX1498" fmla="*/ 767541 w 12192000"/>
              <a:gd name="connsiteY1498" fmla="*/ 2607140 h 6470305"/>
              <a:gd name="connsiteX1499" fmla="*/ 862694 w 12192000"/>
              <a:gd name="connsiteY1499" fmla="*/ 2511990 h 6470305"/>
              <a:gd name="connsiteX1500" fmla="*/ 444027 w 12192000"/>
              <a:gd name="connsiteY1500" fmla="*/ 2511990 h 6470305"/>
              <a:gd name="connsiteX1501" fmla="*/ 539179 w 12192000"/>
              <a:gd name="connsiteY1501" fmla="*/ 2607140 h 6470305"/>
              <a:gd name="connsiteX1502" fmla="*/ 444027 w 12192000"/>
              <a:gd name="connsiteY1502" fmla="*/ 2702292 h 6470305"/>
              <a:gd name="connsiteX1503" fmla="*/ 348875 w 12192000"/>
              <a:gd name="connsiteY1503" fmla="*/ 2607140 h 6470305"/>
              <a:gd name="connsiteX1504" fmla="*/ 444027 w 12192000"/>
              <a:gd name="connsiteY1504" fmla="*/ 2511990 h 6470305"/>
              <a:gd name="connsiteX1505" fmla="*/ 25358 w 12192000"/>
              <a:gd name="connsiteY1505" fmla="*/ 2511990 h 6470305"/>
              <a:gd name="connsiteX1506" fmla="*/ 120510 w 12192000"/>
              <a:gd name="connsiteY1506" fmla="*/ 2607140 h 6470305"/>
              <a:gd name="connsiteX1507" fmla="*/ 25358 w 12192000"/>
              <a:gd name="connsiteY1507" fmla="*/ 2702292 h 6470305"/>
              <a:gd name="connsiteX1508" fmla="*/ 0 w 12192000"/>
              <a:gd name="connsiteY1508" fmla="*/ 2697172 h 6470305"/>
              <a:gd name="connsiteX1509" fmla="*/ 0 w 12192000"/>
              <a:gd name="connsiteY1509" fmla="*/ 2517109 h 6470305"/>
              <a:gd name="connsiteX1510" fmla="*/ 12166698 w 12192000"/>
              <a:gd name="connsiteY1510" fmla="*/ 2093322 h 6470305"/>
              <a:gd name="connsiteX1511" fmla="*/ 12192000 w 12192000"/>
              <a:gd name="connsiteY1511" fmla="*/ 2098431 h 6470305"/>
              <a:gd name="connsiteX1512" fmla="*/ 12192000 w 12192000"/>
              <a:gd name="connsiteY1512" fmla="*/ 2278521 h 6470305"/>
              <a:gd name="connsiteX1513" fmla="*/ 12166698 w 12192000"/>
              <a:gd name="connsiteY1513" fmla="*/ 2283630 h 6470305"/>
              <a:gd name="connsiteX1514" fmla="*/ 12071546 w 12192000"/>
              <a:gd name="connsiteY1514" fmla="*/ 2188474 h 6470305"/>
              <a:gd name="connsiteX1515" fmla="*/ 12166698 w 12192000"/>
              <a:gd name="connsiteY1515" fmla="*/ 2093322 h 6470305"/>
              <a:gd name="connsiteX1516" fmla="*/ 11748029 w 12192000"/>
              <a:gd name="connsiteY1516" fmla="*/ 2093322 h 6470305"/>
              <a:gd name="connsiteX1517" fmla="*/ 11843181 w 12192000"/>
              <a:gd name="connsiteY1517" fmla="*/ 2188474 h 6470305"/>
              <a:gd name="connsiteX1518" fmla="*/ 11748029 w 12192000"/>
              <a:gd name="connsiteY1518" fmla="*/ 2283630 h 6470305"/>
              <a:gd name="connsiteX1519" fmla="*/ 11652877 w 12192000"/>
              <a:gd name="connsiteY1519" fmla="*/ 2188474 h 6470305"/>
              <a:gd name="connsiteX1520" fmla="*/ 11748029 w 12192000"/>
              <a:gd name="connsiteY1520" fmla="*/ 2093322 h 6470305"/>
              <a:gd name="connsiteX1521" fmla="*/ 11329360 w 12192000"/>
              <a:gd name="connsiteY1521" fmla="*/ 2093322 h 6470305"/>
              <a:gd name="connsiteX1522" fmla="*/ 11424512 w 12192000"/>
              <a:gd name="connsiteY1522" fmla="*/ 2188474 h 6470305"/>
              <a:gd name="connsiteX1523" fmla="*/ 11329360 w 12192000"/>
              <a:gd name="connsiteY1523" fmla="*/ 2283630 h 6470305"/>
              <a:gd name="connsiteX1524" fmla="*/ 11234208 w 12192000"/>
              <a:gd name="connsiteY1524" fmla="*/ 2188474 h 6470305"/>
              <a:gd name="connsiteX1525" fmla="*/ 11329360 w 12192000"/>
              <a:gd name="connsiteY1525" fmla="*/ 2093322 h 6470305"/>
              <a:gd name="connsiteX1526" fmla="*/ 10910691 w 12192000"/>
              <a:gd name="connsiteY1526" fmla="*/ 2093322 h 6470305"/>
              <a:gd name="connsiteX1527" fmla="*/ 11005843 w 12192000"/>
              <a:gd name="connsiteY1527" fmla="*/ 2188474 h 6470305"/>
              <a:gd name="connsiteX1528" fmla="*/ 10910691 w 12192000"/>
              <a:gd name="connsiteY1528" fmla="*/ 2283630 h 6470305"/>
              <a:gd name="connsiteX1529" fmla="*/ 10815539 w 12192000"/>
              <a:gd name="connsiteY1529" fmla="*/ 2188474 h 6470305"/>
              <a:gd name="connsiteX1530" fmla="*/ 10910691 w 12192000"/>
              <a:gd name="connsiteY1530" fmla="*/ 2093322 h 6470305"/>
              <a:gd name="connsiteX1531" fmla="*/ 10492022 w 12192000"/>
              <a:gd name="connsiteY1531" fmla="*/ 2093322 h 6470305"/>
              <a:gd name="connsiteX1532" fmla="*/ 10587174 w 12192000"/>
              <a:gd name="connsiteY1532" fmla="*/ 2188474 h 6470305"/>
              <a:gd name="connsiteX1533" fmla="*/ 10492022 w 12192000"/>
              <a:gd name="connsiteY1533" fmla="*/ 2283630 h 6470305"/>
              <a:gd name="connsiteX1534" fmla="*/ 10396870 w 12192000"/>
              <a:gd name="connsiteY1534" fmla="*/ 2188474 h 6470305"/>
              <a:gd name="connsiteX1535" fmla="*/ 10492022 w 12192000"/>
              <a:gd name="connsiteY1535" fmla="*/ 2093322 h 6470305"/>
              <a:gd name="connsiteX1536" fmla="*/ 10073353 w 12192000"/>
              <a:gd name="connsiteY1536" fmla="*/ 2093322 h 6470305"/>
              <a:gd name="connsiteX1537" fmla="*/ 10168505 w 12192000"/>
              <a:gd name="connsiteY1537" fmla="*/ 2188474 h 6470305"/>
              <a:gd name="connsiteX1538" fmla="*/ 10073353 w 12192000"/>
              <a:gd name="connsiteY1538" fmla="*/ 2283630 h 6470305"/>
              <a:gd name="connsiteX1539" fmla="*/ 9978201 w 12192000"/>
              <a:gd name="connsiteY1539" fmla="*/ 2188474 h 6470305"/>
              <a:gd name="connsiteX1540" fmla="*/ 10073353 w 12192000"/>
              <a:gd name="connsiteY1540" fmla="*/ 2093322 h 6470305"/>
              <a:gd name="connsiteX1541" fmla="*/ 9654684 w 12192000"/>
              <a:gd name="connsiteY1541" fmla="*/ 2093322 h 6470305"/>
              <a:gd name="connsiteX1542" fmla="*/ 9749836 w 12192000"/>
              <a:gd name="connsiteY1542" fmla="*/ 2188474 h 6470305"/>
              <a:gd name="connsiteX1543" fmla="*/ 9654684 w 12192000"/>
              <a:gd name="connsiteY1543" fmla="*/ 2283630 h 6470305"/>
              <a:gd name="connsiteX1544" fmla="*/ 9559532 w 12192000"/>
              <a:gd name="connsiteY1544" fmla="*/ 2188474 h 6470305"/>
              <a:gd name="connsiteX1545" fmla="*/ 9654684 w 12192000"/>
              <a:gd name="connsiteY1545" fmla="*/ 2093322 h 6470305"/>
              <a:gd name="connsiteX1546" fmla="*/ 9236015 w 12192000"/>
              <a:gd name="connsiteY1546" fmla="*/ 2093322 h 6470305"/>
              <a:gd name="connsiteX1547" fmla="*/ 9331167 w 12192000"/>
              <a:gd name="connsiteY1547" fmla="*/ 2188474 h 6470305"/>
              <a:gd name="connsiteX1548" fmla="*/ 9236015 w 12192000"/>
              <a:gd name="connsiteY1548" fmla="*/ 2283630 h 6470305"/>
              <a:gd name="connsiteX1549" fmla="*/ 9140863 w 12192000"/>
              <a:gd name="connsiteY1549" fmla="*/ 2188474 h 6470305"/>
              <a:gd name="connsiteX1550" fmla="*/ 9236015 w 12192000"/>
              <a:gd name="connsiteY1550" fmla="*/ 2093322 h 6470305"/>
              <a:gd name="connsiteX1551" fmla="*/ 8817346 w 12192000"/>
              <a:gd name="connsiteY1551" fmla="*/ 2093322 h 6470305"/>
              <a:gd name="connsiteX1552" fmla="*/ 8912498 w 12192000"/>
              <a:gd name="connsiteY1552" fmla="*/ 2188474 h 6470305"/>
              <a:gd name="connsiteX1553" fmla="*/ 8817346 w 12192000"/>
              <a:gd name="connsiteY1553" fmla="*/ 2283630 h 6470305"/>
              <a:gd name="connsiteX1554" fmla="*/ 8722194 w 12192000"/>
              <a:gd name="connsiteY1554" fmla="*/ 2188474 h 6470305"/>
              <a:gd name="connsiteX1555" fmla="*/ 8817346 w 12192000"/>
              <a:gd name="connsiteY1555" fmla="*/ 2093322 h 6470305"/>
              <a:gd name="connsiteX1556" fmla="*/ 8398677 w 12192000"/>
              <a:gd name="connsiteY1556" fmla="*/ 2093322 h 6470305"/>
              <a:gd name="connsiteX1557" fmla="*/ 8493829 w 12192000"/>
              <a:gd name="connsiteY1557" fmla="*/ 2188474 h 6470305"/>
              <a:gd name="connsiteX1558" fmla="*/ 8398677 w 12192000"/>
              <a:gd name="connsiteY1558" fmla="*/ 2283630 h 6470305"/>
              <a:gd name="connsiteX1559" fmla="*/ 8303526 w 12192000"/>
              <a:gd name="connsiteY1559" fmla="*/ 2188474 h 6470305"/>
              <a:gd name="connsiteX1560" fmla="*/ 8398677 w 12192000"/>
              <a:gd name="connsiteY1560" fmla="*/ 2093322 h 6470305"/>
              <a:gd name="connsiteX1561" fmla="*/ 7980009 w 12192000"/>
              <a:gd name="connsiteY1561" fmla="*/ 2093322 h 6470305"/>
              <a:gd name="connsiteX1562" fmla="*/ 8075161 w 12192000"/>
              <a:gd name="connsiteY1562" fmla="*/ 2188474 h 6470305"/>
              <a:gd name="connsiteX1563" fmla="*/ 7980009 w 12192000"/>
              <a:gd name="connsiteY1563" fmla="*/ 2283630 h 6470305"/>
              <a:gd name="connsiteX1564" fmla="*/ 7884857 w 12192000"/>
              <a:gd name="connsiteY1564" fmla="*/ 2188474 h 6470305"/>
              <a:gd name="connsiteX1565" fmla="*/ 7980009 w 12192000"/>
              <a:gd name="connsiteY1565" fmla="*/ 2093322 h 6470305"/>
              <a:gd name="connsiteX1566" fmla="*/ 7561340 w 12192000"/>
              <a:gd name="connsiteY1566" fmla="*/ 2093322 h 6470305"/>
              <a:gd name="connsiteX1567" fmla="*/ 7656492 w 12192000"/>
              <a:gd name="connsiteY1567" fmla="*/ 2188474 h 6470305"/>
              <a:gd name="connsiteX1568" fmla="*/ 7561340 w 12192000"/>
              <a:gd name="connsiteY1568" fmla="*/ 2283630 h 6470305"/>
              <a:gd name="connsiteX1569" fmla="*/ 7466188 w 12192000"/>
              <a:gd name="connsiteY1569" fmla="*/ 2188474 h 6470305"/>
              <a:gd name="connsiteX1570" fmla="*/ 7561340 w 12192000"/>
              <a:gd name="connsiteY1570" fmla="*/ 2093322 h 6470305"/>
              <a:gd name="connsiteX1571" fmla="*/ 7142671 w 12192000"/>
              <a:gd name="connsiteY1571" fmla="*/ 2093322 h 6470305"/>
              <a:gd name="connsiteX1572" fmla="*/ 7237823 w 12192000"/>
              <a:gd name="connsiteY1572" fmla="*/ 2188474 h 6470305"/>
              <a:gd name="connsiteX1573" fmla="*/ 7142671 w 12192000"/>
              <a:gd name="connsiteY1573" fmla="*/ 2283630 h 6470305"/>
              <a:gd name="connsiteX1574" fmla="*/ 7047519 w 12192000"/>
              <a:gd name="connsiteY1574" fmla="*/ 2188474 h 6470305"/>
              <a:gd name="connsiteX1575" fmla="*/ 7142671 w 12192000"/>
              <a:gd name="connsiteY1575" fmla="*/ 2093322 h 6470305"/>
              <a:gd name="connsiteX1576" fmla="*/ 6724002 w 12192000"/>
              <a:gd name="connsiteY1576" fmla="*/ 2093322 h 6470305"/>
              <a:gd name="connsiteX1577" fmla="*/ 6819154 w 12192000"/>
              <a:gd name="connsiteY1577" fmla="*/ 2188474 h 6470305"/>
              <a:gd name="connsiteX1578" fmla="*/ 6724002 w 12192000"/>
              <a:gd name="connsiteY1578" fmla="*/ 2283630 h 6470305"/>
              <a:gd name="connsiteX1579" fmla="*/ 6628850 w 12192000"/>
              <a:gd name="connsiteY1579" fmla="*/ 2188474 h 6470305"/>
              <a:gd name="connsiteX1580" fmla="*/ 6724002 w 12192000"/>
              <a:gd name="connsiteY1580" fmla="*/ 2093322 h 6470305"/>
              <a:gd name="connsiteX1581" fmla="*/ 6305333 w 12192000"/>
              <a:gd name="connsiteY1581" fmla="*/ 2093322 h 6470305"/>
              <a:gd name="connsiteX1582" fmla="*/ 6400485 w 12192000"/>
              <a:gd name="connsiteY1582" fmla="*/ 2188474 h 6470305"/>
              <a:gd name="connsiteX1583" fmla="*/ 6305333 w 12192000"/>
              <a:gd name="connsiteY1583" fmla="*/ 2283630 h 6470305"/>
              <a:gd name="connsiteX1584" fmla="*/ 6210181 w 12192000"/>
              <a:gd name="connsiteY1584" fmla="*/ 2188474 h 6470305"/>
              <a:gd name="connsiteX1585" fmla="*/ 6305333 w 12192000"/>
              <a:gd name="connsiteY1585" fmla="*/ 2093322 h 6470305"/>
              <a:gd name="connsiteX1586" fmla="*/ 5886664 w 12192000"/>
              <a:gd name="connsiteY1586" fmla="*/ 2093322 h 6470305"/>
              <a:gd name="connsiteX1587" fmla="*/ 5981816 w 12192000"/>
              <a:gd name="connsiteY1587" fmla="*/ 2188474 h 6470305"/>
              <a:gd name="connsiteX1588" fmla="*/ 5886664 w 12192000"/>
              <a:gd name="connsiteY1588" fmla="*/ 2283630 h 6470305"/>
              <a:gd name="connsiteX1589" fmla="*/ 5791512 w 12192000"/>
              <a:gd name="connsiteY1589" fmla="*/ 2188474 h 6470305"/>
              <a:gd name="connsiteX1590" fmla="*/ 5886664 w 12192000"/>
              <a:gd name="connsiteY1590" fmla="*/ 2093322 h 6470305"/>
              <a:gd name="connsiteX1591" fmla="*/ 5467994 w 12192000"/>
              <a:gd name="connsiteY1591" fmla="*/ 2093322 h 6470305"/>
              <a:gd name="connsiteX1592" fmla="*/ 5563146 w 12192000"/>
              <a:gd name="connsiteY1592" fmla="*/ 2188474 h 6470305"/>
              <a:gd name="connsiteX1593" fmla="*/ 5467994 w 12192000"/>
              <a:gd name="connsiteY1593" fmla="*/ 2283630 h 6470305"/>
              <a:gd name="connsiteX1594" fmla="*/ 5372842 w 12192000"/>
              <a:gd name="connsiteY1594" fmla="*/ 2188474 h 6470305"/>
              <a:gd name="connsiteX1595" fmla="*/ 5467994 w 12192000"/>
              <a:gd name="connsiteY1595" fmla="*/ 2093322 h 6470305"/>
              <a:gd name="connsiteX1596" fmla="*/ 5049325 w 12192000"/>
              <a:gd name="connsiteY1596" fmla="*/ 2093322 h 6470305"/>
              <a:gd name="connsiteX1597" fmla="*/ 5144478 w 12192000"/>
              <a:gd name="connsiteY1597" fmla="*/ 2188474 h 6470305"/>
              <a:gd name="connsiteX1598" fmla="*/ 5049325 w 12192000"/>
              <a:gd name="connsiteY1598" fmla="*/ 2283630 h 6470305"/>
              <a:gd name="connsiteX1599" fmla="*/ 4954173 w 12192000"/>
              <a:gd name="connsiteY1599" fmla="*/ 2188474 h 6470305"/>
              <a:gd name="connsiteX1600" fmla="*/ 5049325 w 12192000"/>
              <a:gd name="connsiteY1600" fmla="*/ 2093322 h 6470305"/>
              <a:gd name="connsiteX1601" fmla="*/ 4630656 w 12192000"/>
              <a:gd name="connsiteY1601" fmla="*/ 2093322 h 6470305"/>
              <a:gd name="connsiteX1602" fmla="*/ 4725808 w 12192000"/>
              <a:gd name="connsiteY1602" fmla="*/ 2188474 h 6470305"/>
              <a:gd name="connsiteX1603" fmla="*/ 4630656 w 12192000"/>
              <a:gd name="connsiteY1603" fmla="*/ 2283630 h 6470305"/>
              <a:gd name="connsiteX1604" fmla="*/ 4535504 w 12192000"/>
              <a:gd name="connsiteY1604" fmla="*/ 2188474 h 6470305"/>
              <a:gd name="connsiteX1605" fmla="*/ 4630656 w 12192000"/>
              <a:gd name="connsiteY1605" fmla="*/ 2093322 h 6470305"/>
              <a:gd name="connsiteX1606" fmla="*/ 4211987 w 12192000"/>
              <a:gd name="connsiteY1606" fmla="*/ 2093322 h 6470305"/>
              <a:gd name="connsiteX1607" fmla="*/ 4307139 w 12192000"/>
              <a:gd name="connsiteY1607" fmla="*/ 2188474 h 6470305"/>
              <a:gd name="connsiteX1608" fmla="*/ 4211987 w 12192000"/>
              <a:gd name="connsiteY1608" fmla="*/ 2283630 h 6470305"/>
              <a:gd name="connsiteX1609" fmla="*/ 4116835 w 12192000"/>
              <a:gd name="connsiteY1609" fmla="*/ 2188474 h 6470305"/>
              <a:gd name="connsiteX1610" fmla="*/ 4211987 w 12192000"/>
              <a:gd name="connsiteY1610" fmla="*/ 2093322 h 6470305"/>
              <a:gd name="connsiteX1611" fmla="*/ 3793428 w 12192000"/>
              <a:gd name="connsiteY1611" fmla="*/ 2093322 h 6470305"/>
              <a:gd name="connsiteX1612" fmla="*/ 3888470 w 12192000"/>
              <a:gd name="connsiteY1612" fmla="*/ 2188474 h 6470305"/>
              <a:gd name="connsiteX1613" fmla="*/ 3793428 w 12192000"/>
              <a:gd name="connsiteY1613" fmla="*/ 2283630 h 6470305"/>
              <a:gd name="connsiteX1614" fmla="*/ 3698276 w 12192000"/>
              <a:gd name="connsiteY1614" fmla="*/ 2188474 h 6470305"/>
              <a:gd name="connsiteX1615" fmla="*/ 3793428 w 12192000"/>
              <a:gd name="connsiteY1615" fmla="*/ 2093322 h 6470305"/>
              <a:gd name="connsiteX1616" fmla="*/ 3374749 w 12192000"/>
              <a:gd name="connsiteY1616" fmla="*/ 2093322 h 6470305"/>
              <a:gd name="connsiteX1617" fmla="*/ 3469907 w 12192000"/>
              <a:gd name="connsiteY1617" fmla="*/ 2188474 h 6470305"/>
              <a:gd name="connsiteX1618" fmla="*/ 3374749 w 12192000"/>
              <a:gd name="connsiteY1618" fmla="*/ 2283630 h 6470305"/>
              <a:gd name="connsiteX1619" fmla="*/ 3279596 w 12192000"/>
              <a:gd name="connsiteY1619" fmla="*/ 2188474 h 6470305"/>
              <a:gd name="connsiteX1620" fmla="*/ 3374749 w 12192000"/>
              <a:gd name="connsiteY1620" fmla="*/ 2093322 h 6470305"/>
              <a:gd name="connsiteX1621" fmla="*/ 2956073 w 12192000"/>
              <a:gd name="connsiteY1621" fmla="*/ 2093322 h 6470305"/>
              <a:gd name="connsiteX1622" fmla="*/ 3051229 w 12192000"/>
              <a:gd name="connsiteY1622" fmla="*/ 2188474 h 6470305"/>
              <a:gd name="connsiteX1623" fmla="*/ 2956073 w 12192000"/>
              <a:gd name="connsiteY1623" fmla="*/ 2283630 h 6470305"/>
              <a:gd name="connsiteX1624" fmla="*/ 2860919 w 12192000"/>
              <a:gd name="connsiteY1624" fmla="*/ 2188474 h 6470305"/>
              <a:gd name="connsiteX1625" fmla="*/ 2956073 w 12192000"/>
              <a:gd name="connsiteY1625" fmla="*/ 2093322 h 6470305"/>
              <a:gd name="connsiteX1626" fmla="*/ 2537392 w 12192000"/>
              <a:gd name="connsiteY1626" fmla="*/ 2093322 h 6470305"/>
              <a:gd name="connsiteX1627" fmla="*/ 2632553 w 12192000"/>
              <a:gd name="connsiteY1627" fmla="*/ 2188474 h 6470305"/>
              <a:gd name="connsiteX1628" fmla="*/ 2537392 w 12192000"/>
              <a:gd name="connsiteY1628" fmla="*/ 2283630 h 6470305"/>
              <a:gd name="connsiteX1629" fmla="*/ 2442240 w 12192000"/>
              <a:gd name="connsiteY1629" fmla="*/ 2188474 h 6470305"/>
              <a:gd name="connsiteX1630" fmla="*/ 2537392 w 12192000"/>
              <a:gd name="connsiteY1630" fmla="*/ 2093322 h 6470305"/>
              <a:gd name="connsiteX1631" fmla="*/ 2118722 w 12192000"/>
              <a:gd name="connsiteY1631" fmla="*/ 2093322 h 6470305"/>
              <a:gd name="connsiteX1632" fmla="*/ 2213874 w 12192000"/>
              <a:gd name="connsiteY1632" fmla="*/ 2188474 h 6470305"/>
              <a:gd name="connsiteX1633" fmla="*/ 2118722 w 12192000"/>
              <a:gd name="connsiteY1633" fmla="*/ 2283630 h 6470305"/>
              <a:gd name="connsiteX1634" fmla="*/ 2023567 w 12192000"/>
              <a:gd name="connsiteY1634" fmla="*/ 2188474 h 6470305"/>
              <a:gd name="connsiteX1635" fmla="*/ 2118722 w 12192000"/>
              <a:gd name="connsiteY1635" fmla="*/ 2093322 h 6470305"/>
              <a:gd name="connsiteX1636" fmla="*/ 1700044 w 12192000"/>
              <a:gd name="connsiteY1636" fmla="*/ 2093322 h 6470305"/>
              <a:gd name="connsiteX1637" fmla="*/ 1795196 w 12192000"/>
              <a:gd name="connsiteY1637" fmla="*/ 2188474 h 6470305"/>
              <a:gd name="connsiteX1638" fmla="*/ 1700044 w 12192000"/>
              <a:gd name="connsiteY1638" fmla="*/ 2283630 h 6470305"/>
              <a:gd name="connsiteX1639" fmla="*/ 1604885 w 12192000"/>
              <a:gd name="connsiteY1639" fmla="*/ 2188474 h 6470305"/>
              <a:gd name="connsiteX1640" fmla="*/ 1700044 w 12192000"/>
              <a:gd name="connsiteY1640" fmla="*/ 2093322 h 6470305"/>
              <a:gd name="connsiteX1641" fmla="*/ 1281365 w 12192000"/>
              <a:gd name="connsiteY1641" fmla="*/ 2093322 h 6470305"/>
              <a:gd name="connsiteX1642" fmla="*/ 1376517 w 12192000"/>
              <a:gd name="connsiteY1642" fmla="*/ 2188474 h 6470305"/>
              <a:gd name="connsiteX1643" fmla="*/ 1281365 w 12192000"/>
              <a:gd name="connsiteY1643" fmla="*/ 2283630 h 6470305"/>
              <a:gd name="connsiteX1644" fmla="*/ 1186213 w 12192000"/>
              <a:gd name="connsiteY1644" fmla="*/ 2188474 h 6470305"/>
              <a:gd name="connsiteX1645" fmla="*/ 1281365 w 12192000"/>
              <a:gd name="connsiteY1645" fmla="*/ 2093322 h 6470305"/>
              <a:gd name="connsiteX1646" fmla="*/ 862699 w 12192000"/>
              <a:gd name="connsiteY1646" fmla="*/ 2093322 h 6470305"/>
              <a:gd name="connsiteX1647" fmla="*/ 957849 w 12192000"/>
              <a:gd name="connsiteY1647" fmla="*/ 2188474 h 6470305"/>
              <a:gd name="connsiteX1648" fmla="*/ 862699 w 12192000"/>
              <a:gd name="connsiteY1648" fmla="*/ 2283630 h 6470305"/>
              <a:gd name="connsiteX1649" fmla="*/ 767546 w 12192000"/>
              <a:gd name="connsiteY1649" fmla="*/ 2188474 h 6470305"/>
              <a:gd name="connsiteX1650" fmla="*/ 862699 w 12192000"/>
              <a:gd name="connsiteY1650" fmla="*/ 2093322 h 6470305"/>
              <a:gd name="connsiteX1651" fmla="*/ 444032 w 12192000"/>
              <a:gd name="connsiteY1651" fmla="*/ 2093322 h 6470305"/>
              <a:gd name="connsiteX1652" fmla="*/ 539184 w 12192000"/>
              <a:gd name="connsiteY1652" fmla="*/ 2188474 h 6470305"/>
              <a:gd name="connsiteX1653" fmla="*/ 444032 w 12192000"/>
              <a:gd name="connsiteY1653" fmla="*/ 2283630 h 6470305"/>
              <a:gd name="connsiteX1654" fmla="*/ 348880 w 12192000"/>
              <a:gd name="connsiteY1654" fmla="*/ 2188474 h 6470305"/>
              <a:gd name="connsiteX1655" fmla="*/ 444032 w 12192000"/>
              <a:gd name="connsiteY1655" fmla="*/ 2093322 h 6470305"/>
              <a:gd name="connsiteX1656" fmla="*/ 25363 w 12192000"/>
              <a:gd name="connsiteY1656" fmla="*/ 2093322 h 6470305"/>
              <a:gd name="connsiteX1657" fmla="*/ 120515 w 12192000"/>
              <a:gd name="connsiteY1657" fmla="*/ 2188474 h 6470305"/>
              <a:gd name="connsiteX1658" fmla="*/ 25363 w 12192000"/>
              <a:gd name="connsiteY1658" fmla="*/ 2283630 h 6470305"/>
              <a:gd name="connsiteX1659" fmla="*/ 0 w 12192000"/>
              <a:gd name="connsiteY1659" fmla="*/ 2278509 h 6470305"/>
              <a:gd name="connsiteX1660" fmla="*/ 0 w 12192000"/>
              <a:gd name="connsiteY1660" fmla="*/ 2098443 h 6470305"/>
              <a:gd name="connsiteX1661" fmla="*/ 12166698 w 12192000"/>
              <a:gd name="connsiteY1661" fmla="*/ 1674648 h 6470305"/>
              <a:gd name="connsiteX1662" fmla="*/ 12192000 w 12192000"/>
              <a:gd name="connsiteY1662" fmla="*/ 1679757 h 6470305"/>
              <a:gd name="connsiteX1663" fmla="*/ 12192000 w 12192000"/>
              <a:gd name="connsiteY1663" fmla="*/ 1859844 h 6470305"/>
              <a:gd name="connsiteX1664" fmla="*/ 12166698 w 12192000"/>
              <a:gd name="connsiteY1664" fmla="*/ 1864953 h 6470305"/>
              <a:gd name="connsiteX1665" fmla="*/ 12071546 w 12192000"/>
              <a:gd name="connsiteY1665" fmla="*/ 1769800 h 6470305"/>
              <a:gd name="connsiteX1666" fmla="*/ 12166698 w 12192000"/>
              <a:gd name="connsiteY1666" fmla="*/ 1674648 h 6470305"/>
              <a:gd name="connsiteX1667" fmla="*/ 11748029 w 12192000"/>
              <a:gd name="connsiteY1667" fmla="*/ 1674648 h 6470305"/>
              <a:gd name="connsiteX1668" fmla="*/ 11843181 w 12192000"/>
              <a:gd name="connsiteY1668" fmla="*/ 1769800 h 6470305"/>
              <a:gd name="connsiteX1669" fmla="*/ 11748029 w 12192000"/>
              <a:gd name="connsiteY1669" fmla="*/ 1864953 h 6470305"/>
              <a:gd name="connsiteX1670" fmla="*/ 11652877 w 12192000"/>
              <a:gd name="connsiteY1670" fmla="*/ 1769800 h 6470305"/>
              <a:gd name="connsiteX1671" fmla="*/ 11748029 w 12192000"/>
              <a:gd name="connsiteY1671" fmla="*/ 1674648 h 6470305"/>
              <a:gd name="connsiteX1672" fmla="*/ 11329360 w 12192000"/>
              <a:gd name="connsiteY1672" fmla="*/ 1674648 h 6470305"/>
              <a:gd name="connsiteX1673" fmla="*/ 11424512 w 12192000"/>
              <a:gd name="connsiteY1673" fmla="*/ 1769800 h 6470305"/>
              <a:gd name="connsiteX1674" fmla="*/ 11329360 w 12192000"/>
              <a:gd name="connsiteY1674" fmla="*/ 1864953 h 6470305"/>
              <a:gd name="connsiteX1675" fmla="*/ 11234208 w 12192000"/>
              <a:gd name="connsiteY1675" fmla="*/ 1769800 h 6470305"/>
              <a:gd name="connsiteX1676" fmla="*/ 11329360 w 12192000"/>
              <a:gd name="connsiteY1676" fmla="*/ 1674648 h 6470305"/>
              <a:gd name="connsiteX1677" fmla="*/ 10910691 w 12192000"/>
              <a:gd name="connsiteY1677" fmla="*/ 1674648 h 6470305"/>
              <a:gd name="connsiteX1678" fmla="*/ 11005843 w 12192000"/>
              <a:gd name="connsiteY1678" fmla="*/ 1769800 h 6470305"/>
              <a:gd name="connsiteX1679" fmla="*/ 10910691 w 12192000"/>
              <a:gd name="connsiteY1679" fmla="*/ 1864953 h 6470305"/>
              <a:gd name="connsiteX1680" fmla="*/ 10815539 w 12192000"/>
              <a:gd name="connsiteY1680" fmla="*/ 1769800 h 6470305"/>
              <a:gd name="connsiteX1681" fmla="*/ 10910691 w 12192000"/>
              <a:gd name="connsiteY1681" fmla="*/ 1674648 h 6470305"/>
              <a:gd name="connsiteX1682" fmla="*/ 10492022 w 12192000"/>
              <a:gd name="connsiteY1682" fmla="*/ 1674648 h 6470305"/>
              <a:gd name="connsiteX1683" fmla="*/ 10587174 w 12192000"/>
              <a:gd name="connsiteY1683" fmla="*/ 1769800 h 6470305"/>
              <a:gd name="connsiteX1684" fmla="*/ 10492022 w 12192000"/>
              <a:gd name="connsiteY1684" fmla="*/ 1864953 h 6470305"/>
              <a:gd name="connsiteX1685" fmla="*/ 10396870 w 12192000"/>
              <a:gd name="connsiteY1685" fmla="*/ 1769800 h 6470305"/>
              <a:gd name="connsiteX1686" fmla="*/ 10492022 w 12192000"/>
              <a:gd name="connsiteY1686" fmla="*/ 1674648 h 6470305"/>
              <a:gd name="connsiteX1687" fmla="*/ 10073353 w 12192000"/>
              <a:gd name="connsiteY1687" fmla="*/ 1674648 h 6470305"/>
              <a:gd name="connsiteX1688" fmla="*/ 10168505 w 12192000"/>
              <a:gd name="connsiteY1688" fmla="*/ 1769800 h 6470305"/>
              <a:gd name="connsiteX1689" fmla="*/ 10073353 w 12192000"/>
              <a:gd name="connsiteY1689" fmla="*/ 1864953 h 6470305"/>
              <a:gd name="connsiteX1690" fmla="*/ 9978201 w 12192000"/>
              <a:gd name="connsiteY1690" fmla="*/ 1769800 h 6470305"/>
              <a:gd name="connsiteX1691" fmla="*/ 10073353 w 12192000"/>
              <a:gd name="connsiteY1691" fmla="*/ 1674648 h 6470305"/>
              <a:gd name="connsiteX1692" fmla="*/ 9654684 w 12192000"/>
              <a:gd name="connsiteY1692" fmla="*/ 1674648 h 6470305"/>
              <a:gd name="connsiteX1693" fmla="*/ 9749836 w 12192000"/>
              <a:gd name="connsiteY1693" fmla="*/ 1769800 h 6470305"/>
              <a:gd name="connsiteX1694" fmla="*/ 9654684 w 12192000"/>
              <a:gd name="connsiteY1694" fmla="*/ 1864953 h 6470305"/>
              <a:gd name="connsiteX1695" fmla="*/ 9559532 w 12192000"/>
              <a:gd name="connsiteY1695" fmla="*/ 1769800 h 6470305"/>
              <a:gd name="connsiteX1696" fmla="*/ 9654684 w 12192000"/>
              <a:gd name="connsiteY1696" fmla="*/ 1674648 h 6470305"/>
              <a:gd name="connsiteX1697" fmla="*/ 9236015 w 12192000"/>
              <a:gd name="connsiteY1697" fmla="*/ 1674648 h 6470305"/>
              <a:gd name="connsiteX1698" fmla="*/ 9331167 w 12192000"/>
              <a:gd name="connsiteY1698" fmla="*/ 1769800 h 6470305"/>
              <a:gd name="connsiteX1699" fmla="*/ 9236015 w 12192000"/>
              <a:gd name="connsiteY1699" fmla="*/ 1864953 h 6470305"/>
              <a:gd name="connsiteX1700" fmla="*/ 9140863 w 12192000"/>
              <a:gd name="connsiteY1700" fmla="*/ 1769800 h 6470305"/>
              <a:gd name="connsiteX1701" fmla="*/ 9236015 w 12192000"/>
              <a:gd name="connsiteY1701" fmla="*/ 1674648 h 6470305"/>
              <a:gd name="connsiteX1702" fmla="*/ 8817346 w 12192000"/>
              <a:gd name="connsiteY1702" fmla="*/ 1674648 h 6470305"/>
              <a:gd name="connsiteX1703" fmla="*/ 8912498 w 12192000"/>
              <a:gd name="connsiteY1703" fmla="*/ 1769800 h 6470305"/>
              <a:gd name="connsiteX1704" fmla="*/ 8817346 w 12192000"/>
              <a:gd name="connsiteY1704" fmla="*/ 1864953 h 6470305"/>
              <a:gd name="connsiteX1705" fmla="*/ 8722194 w 12192000"/>
              <a:gd name="connsiteY1705" fmla="*/ 1769800 h 6470305"/>
              <a:gd name="connsiteX1706" fmla="*/ 8817346 w 12192000"/>
              <a:gd name="connsiteY1706" fmla="*/ 1674648 h 6470305"/>
              <a:gd name="connsiteX1707" fmla="*/ 8398677 w 12192000"/>
              <a:gd name="connsiteY1707" fmla="*/ 1674648 h 6470305"/>
              <a:gd name="connsiteX1708" fmla="*/ 8493829 w 12192000"/>
              <a:gd name="connsiteY1708" fmla="*/ 1769800 h 6470305"/>
              <a:gd name="connsiteX1709" fmla="*/ 8398677 w 12192000"/>
              <a:gd name="connsiteY1709" fmla="*/ 1864953 h 6470305"/>
              <a:gd name="connsiteX1710" fmla="*/ 8303526 w 12192000"/>
              <a:gd name="connsiteY1710" fmla="*/ 1769800 h 6470305"/>
              <a:gd name="connsiteX1711" fmla="*/ 8398677 w 12192000"/>
              <a:gd name="connsiteY1711" fmla="*/ 1674648 h 6470305"/>
              <a:gd name="connsiteX1712" fmla="*/ 7980009 w 12192000"/>
              <a:gd name="connsiteY1712" fmla="*/ 1674648 h 6470305"/>
              <a:gd name="connsiteX1713" fmla="*/ 8075161 w 12192000"/>
              <a:gd name="connsiteY1713" fmla="*/ 1769800 h 6470305"/>
              <a:gd name="connsiteX1714" fmla="*/ 7980009 w 12192000"/>
              <a:gd name="connsiteY1714" fmla="*/ 1864953 h 6470305"/>
              <a:gd name="connsiteX1715" fmla="*/ 7884857 w 12192000"/>
              <a:gd name="connsiteY1715" fmla="*/ 1769800 h 6470305"/>
              <a:gd name="connsiteX1716" fmla="*/ 7980009 w 12192000"/>
              <a:gd name="connsiteY1716" fmla="*/ 1674648 h 6470305"/>
              <a:gd name="connsiteX1717" fmla="*/ 7561340 w 12192000"/>
              <a:gd name="connsiteY1717" fmla="*/ 1674648 h 6470305"/>
              <a:gd name="connsiteX1718" fmla="*/ 7656492 w 12192000"/>
              <a:gd name="connsiteY1718" fmla="*/ 1769800 h 6470305"/>
              <a:gd name="connsiteX1719" fmla="*/ 7561340 w 12192000"/>
              <a:gd name="connsiteY1719" fmla="*/ 1864953 h 6470305"/>
              <a:gd name="connsiteX1720" fmla="*/ 7466188 w 12192000"/>
              <a:gd name="connsiteY1720" fmla="*/ 1769800 h 6470305"/>
              <a:gd name="connsiteX1721" fmla="*/ 7561340 w 12192000"/>
              <a:gd name="connsiteY1721" fmla="*/ 1674648 h 6470305"/>
              <a:gd name="connsiteX1722" fmla="*/ 7142671 w 12192000"/>
              <a:gd name="connsiteY1722" fmla="*/ 1674648 h 6470305"/>
              <a:gd name="connsiteX1723" fmla="*/ 7237823 w 12192000"/>
              <a:gd name="connsiteY1723" fmla="*/ 1769800 h 6470305"/>
              <a:gd name="connsiteX1724" fmla="*/ 7142671 w 12192000"/>
              <a:gd name="connsiteY1724" fmla="*/ 1864953 h 6470305"/>
              <a:gd name="connsiteX1725" fmla="*/ 7047519 w 12192000"/>
              <a:gd name="connsiteY1725" fmla="*/ 1769800 h 6470305"/>
              <a:gd name="connsiteX1726" fmla="*/ 7142671 w 12192000"/>
              <a:gd name="connsiteY1726" fmla="*/ 1674648 h 6470305"/>
              <a:gd name="connsiteX1727" fmla="*/ 6724002 w 12192000"/>
              <a:gd name="connsiteY1727" fmla="*/ 1674648 h 6470305"/>
              <a:gd name="connsiteX1728" fmla="*/ 6819154 w 12192000"/>
              <a:gd name="connsiteY1728" fmla="*/ 1769800 h 6470305"/>
              <a:gd name="connsiteX1729" fmla="*/ 6724002 w 12192000"/>
              <a:gd name="connsiteY1729" fmla="*/ 1864953 h 6470305"/>
              <a:gd name="connsiteX1730" fmla="*/ 6628850 w 12192000"/>
              <a:gd name="connsiteY1730" fmla="*/ 1769800 h 6470305"/>
              <a:gd name="connsiteX1731" fmla="*/ 6724002 w 12192000"/>
              <a:gd name="connsiteY1731" fmla="*/ 1674648 h 6470305"/>
              <a:gd name="connsiteX1732" fmla="*/ 6305333 w 12192000"/>
              <a:gd name="connsiteY1732" fmla="*/ 1674648 h 6470305"/>
              <a:gd name="connsiteX1733" fmla="*/ 6400485 w 12192000"/>
              <a:gd name="connsiteY1733" fmla="*/ 1769800 h 6470305"/>
              <a:gd name="connsiteX1734" fmla="*/ 6305333 w 12192000"/>
              <a:gd name="connsiteY1734" fmla="*/ 1864953 h 6470305"/>
              <a:gd name="connsiteX1735" fmla="*/ 6210181 w 12192000"/>
              <a:gd name="connsiteY1735" fmla="*/ 1769800 h 6470305"/>
              <a:gd name="connsiteX1736" fmla="*/ 6305333 w 12192000"/>
              <a:gd name="connsiteY1736" fmla="*/ 1674648 h 6470305"/>
              <a:gd name="connsiteX1737" fmla="*/ 5886664 w 12192000"/>
              <a:gd name="connsiteY1737" fmla="*/ 1674648 h 6470305"/>
              <a:gd name="connsiteX1738" fmla="*/ 5981816 w 12192000"/>
              <a:gd name="connsiteY1738" fmla="*/ 1769800 h 6470305"/>
              <a:gd name="connsiteX1739" fmla="*/ 5886664 w 12192000"/>
              <a:gd name="connsiteY1739" fmla="*/ 1864953 h 6470305"/>
              <a:gd name="connsiteX1740" fmla="*/ 5791512 w 12192000"/>
              <a:gd name="connsiteY1740" fmla="*/ 1769800 h 6470305"/>
              <a:gd name="connsiteX1741" fmla="*/ 5886664 w 12192000"/>
              <a:gd name="connsiteY1741" fmla="*/ 1674648 h 6470305"/>
              <a:gd name="connsiteX1742" fmla="*/ 5467994 w 12192000"/>
              <a:gd name="connsiteY1742" fmla="*/ 1674648 h 6470305"/>
              <a:gd name="connsiteX1743" fmla="*/ 5563146 w 12192000"/>
              <a:gd name="connsiteY1743" fmla="*/ 1769800 h 6470305"/>
              <a:gd name="connsiteX1744" fmla="*/ 5467994 w 12192000"/>
              <a:gd name="connsiteY1744" fmla="*/ 1864953 h 6470305"/>
              <a:gd name="connsiteX1745" fmla="*/ 5372842 w 12192000"/>
              <a:gd name="connsiteY1745" fmla="*/ 1769800 h 6470305"/>
              <a:gd name="connsiteX1746" fmla="*/ 5467994 w 12192000"/>
              <a:gd name="connsiteY1746" fmla="*/ 1674648 h 6470305"/>
              <a:gd name="connsiteX1747" fmla="*/ 5049325 w 12192000"/>
              <a:gd name="connsiteY1747" fmla="*/ 1674648 h 6470305"/>
              <a:gd name="connsiteX1748" fmla="*/ 5144478 w 12192000"/>
              <a:gd name="connsiteY1748" fmla="*/ 1769800 h 6470305"/>
              <a:gd name="connsiteX1749" fmla="*/ 5049325 w 12192000"/>
              <a:gd name="connsiteY1749" fmla="*/ 1864953 h 6470305"/>
              <a:gd name="connsiteX1750" fmla="*/ 4954173 w 12192000"/>
              <a:gd name="connsiteY1750" fmla="*/ 1769800 h 6470305"/>
              <a:gd name="connsiteX1751" fmla="*/ 5049325 w 12192000"/>
              <a:gd name="connsiteY1751" fmla="*/ 1674648 h 6470305"/>
              <a:gd name="connsiteX1752" fmla="*/ 4630656 w 12192000"/>
              <a:gd name="connsiteY1752" fmla="*/ 1674648 h 6470305"/>
              <a:gd name="connsiteX1753" fmla="*/ 4725808 w 12192000"/>
              <a:gd name="connsiteY1753" fmla="*/ 1769800 h 6470305"/>
              <a:gd name="connsiteX1754" fmla="*/ 4630656 w 12192000"/>
              <a:gd name="connsiteY1754" fmla="*/ 1864953 h 6470305"/>
              <a:gd name="connsiteX1755" fmla="*/ 4535504 w 12192000"/>
              <a:gd name="connsiteY1755" fmla="*/ 1769800 h 6470305"/>
              <a:gd name="connsiteX1756" fmla="*/ 4630656 w 12192000"/>
              <a:gd name="connsiteY1756" fmla="*/ 1674648 h 6470305"/>
              <a:gd name="connsiteX1757" fmla="*/ 4211987 w 12192000"/>
              <a:gd name="connsiteY1757" fmla="*/ 1674648 h 6470305"/>
              <a:gd name="connsiteX1758" fmla="*/ 4307139 w 12192000"/>
              <a:gd name="connsiteY1758" fmla="*/ 1769800 h 6470305"/>
              <a:gd name="connsiteX1759" fmla="*/ 4211987 w 12192000"/>
              <a:gd name="connsiteY1759" fmla="*/ 1864953 h 6470305"/>
              <a:gd name="connsiteX1760" fmla="*/ 4116835 w 12192000"/>
              <a:gd name="connsiteY1760" fmla="*/ 1769800 h 6470305"/>
              <a:gd name="connsiteX1761" fmla="*/ 4211987 w 12192000"/>
              <a:gd name="connsiteY1761" fmla="*/ 1674648 h 6470305"/>
              <a:gd name="connsiteX1762" fmla="*/ 3793436 w 12192000"/>
              <a:gd name="connsiteY1762" fmla="*/ 1674648 h 6470305"/>
              <a:gd name="connsiteX1763" fmla="*/ 3888470 w 12192000"/>
              <a:gd name="connsiteY1763" fmla="*/ 1769800 h 6470305"/>
              <a:gd name="connsiteX1764" fmla="*/ 3793436 w 12192000"/>
              <a:gd name="connsiteY1764" fmla="*/ 1864953 h 6470305"/>
              <a:gd name="connsiteX1765" fmla="*/ 3698284 w 12192000"/>
              <a:gd name="connsiteY1765" fmla="*/ 1769800 h 6470305"/>
              <a:gd name="connsiteX1766" fmla="*/ 3793436 w 12192000"/>
              <a:gd name="connsiteY1766" fmla="*/ 1674648 h 6470305"/>
              <a:gd name="connsiteX1767" fmla="*/ 3374758 w 12192000"/>
              <a:gd name="connsiteY1767" fmla="*/ 1674648 h 6470305"/>
              <a:gd name="connsiteX1768" fmla="*/ 3469916 w 12192000"/>
              <a:gd name="connsiteY1768" fmla="*/ 1769800 h 6470305"/>
              <a:gd name="connsiteX1769" fmla="*/ 3374758 w 12192000"/>
              <a:gd name="connsiteY1769" fmla="*/ 1864953 h 6470305"/>
              <a:gd name="connsiteX1770" fmla="*/ 3279604 w 12192000"/>
              <a:gd name="connsiteY1770" fmla="*/ 1769800 h 6470305"/>
              <a:gd name="connsiteX1771" fmla="*/ 3374758 w 12192000"/>
              <a:gd name="connsiteY1771" fmla="*/ 1674648 h 6470305"/>
              <a:gd name="connsiteX1772" fmla="*/ 2956081 w 12192000"/>
              <a:gd name="connsiteY1772" fmla="*/ 1674648 h 6470305"/>
              <a:gd name="connsiteX1773" fmla="*/ 3051237 w 12192000"/>
              <a:gd name="connsiteY1773" fmla="*/ 1769800 h 6470305"/>
              <a:gd name="connsiteX1774" fmla="*/ 2956081 w 12192000"/>
              <a:gd name="connsiteY1774" fmla="*/ 1864953 h 6470305"/>
              <a:gd name="connsiteX1775" fmla="*/ 2860924 w 12192000"/>
              <a:gd name="connsiteY1775" fmla="*/ 1769800 h 6470305"/>
              <a:gd name="connsiteX1776" fmla="*/ 2956081 w 12192000"/>
              <a:gd name="connsiteY1776" fmla="*/ 1674648 h 6470305"/>
              <a:gd name="connsiteX1777" fmla="*/ 2537398 w 12192000"/>
              <a:gd name="connsiteY1777" fmla="*/ 1674648 h 6470305"/>
              <a:gd name="connsiteX1778" fmla="*/ 2632560 w 12192000"/>
              <a:gd name="connsiteY1778" fmla="*/ 1769800 h 6470305"/>
              <a:gd name="connsiteX1779" fmla="*/ 2537398 w 12192000"/>
              <a:gd name="connsiteY1779" fmla="*/ 1864953 h 6470305"/>
              <a:gd name="connsiteX1780" fmla="*/ 2442246 w 12192000"/>
              <a:gd name="connsiteY1780" fmla="*/ 1769800 h 6470305"/>
              <a:gd name="connsiteX1781" fmla="*/ 2537398 w 12192000"/>
              <a:gd name="connsiteY1781" fmla="*/ 1674648 h 6470305"/>
              <a:gd name="connsiteX1782" fmla="*/ 2118728 w 12192000"/>
              <a:gd name="connsiteY1782" fmla="*/ 1674648 h 6470305"/>
              <a:gd name="connsiteX1783" fmla="*/ 2213881 w 12192000"/>
              <a:gd name="connsiteY1783" fmla="*/ 1769800 h 6470305"/>
              <a:gd name="connsiteX1784" fmla="*/ 2118728 w 12192000"/>
              <a:gd name="connsiteY1784" fmla="*/ 1864953 h 6470305"/>
              <a:gd name="connsiteX1785" fmla="*/ 2023573 w 12192000"/>
              <a:gd name="connsiteY1785" fmla="*/ 1769800 h 6470305"/>
              <a:gd name="connsiteX1786" fmla="*/ 2118728 w 12192000"/>
              <a:gd name="connsiteY1786" fmla="*/ 1674648 h 6470305"/>
              <a:gd name="connsiteX1787" fmla="*/ 1700050 w 12192000"/>
              <a:gd name="connsiteY1787" fmla="*/ 1674648 h 6470305"/>
              <a:gd name="connsiteX1788" fmla="*/ 1795202 w 12192000"/>
              <a:gd name="connsiteY1788" fmla="*/ 1769800 h 6470305"/>
              <a:gd name="connsiteX1789" fmla="*/ 1700050 w 12192000"/>
              <a:gd name="connsiteY1789" fmla="*/ 1864953 h 6470305"/>
              <a:gd name="connsiteX1790" fmla="*/ 1604890 w 12192000"/>
              <a:gd name="connsiteY1790" fmla="*/ 1769800 h 6470305"/>
              <a:gd name="connsiteX1791" fmla="*/ 1700050 w 12192000"/>
              <a:gd name="connsiteY1791" fmla="*/ 1674648 h 6470305"/>
              <a:gd name="connsiteX1792" fmla="*/ 1281369 w 12192000"/>
              <a:gd name="connsiteY1792" fmla="*/ 1674648 h 6470305"/>
              <a:gd name="connsiteX1793" fmla="*/ 1376522 w 12192000"/>
              <a:gd name="connsiteY1793" fmla="*/ 1769800 h 6470305"/>
              <a:gd name="connsiteX1794" fmla="*/ 1281369 w 12192000"/>
              <a:gd name="connsiteY1794" fmla="*/ 1864953 h 6470305"/>
              <a:gd name="connsiteX1795" fmla="*/ 1186218 w 12192000"/>
              <a:gd name="connsiteY1795" fmla="*/ 1769800 h 6470305"/>
              <a:gd name="connsiteX1796" fmla="*/ 1281369 w 12192000"/>
              <a:gd name="connsiteY1796" fmla="*/ 1674648 h 6470305"/>
              <a:gd name="connsiteX1797" fmla="*/ 862703 w 12192000"/>
              <a:gd name="connsiteY1797" fmla="*/ 1674648 h 6470305"/>
              <a:gd name="connsiteX1798" fmla="*/ 957854 w 12192000"/>
              <a:gd name="connsiteY1798" fmla="*/ 1769800 h 6470305"/>
              <a:gd name="connsiteX1799" fmla="*/ 862703 w 12192000"/>
              <a:gd name="connsiteY1799" fmla="*/ 1864953 h 6470305"/>
              <a:gd name="connsiteX1800" fmla="*/ 767551 w 12192000"/>
              <a:gd name="connsiteY1800" fmla="*/ 1769800 h 6470305"/>
              <a:gd name="connsiteX1801" fmla="*/ 862703 w 12192000"/>
              <a:gd name="connsiteY1801" fmla="*/ 1674648 h 6470305"/>
              <a:gd name="connsiteX1802" fmla="*/ 444037 w 12192000"/>
              <a:gd name="connsiteY1802" fmla="*/ 1674648 h 6470305"/>
              <a:gd name="connsiteX1803" fmla="*/ 539190 w 12192000"/>
              <a:gd name="connsiteY1803" fmla="*/ 1769800 h 6470305"/>
              <a:gd name="connsiteX1804" fmla="*/ 444037 w 12192000"/>
              <a:gd name="connsiteY1804" fmla="*/ 1864953 h 6470305"/>
              <a:gd name="connsiteX1805" fmla="*/ 348885 w 12192000"/>
              <a:gd name="connsiteY1805" fmla="*/ 1769800 h 6470305"/>
              <a:gd name="connsiteX1806" fmla="*/ 444037 w 12192000"/>
              <a:gd name="connsiteY1806" fmla="*/ 1674648 h 6470305"/>
              <a:gd name="connsiteX1807" fmla="*/ 25368 w 12192000"/>
              <a:gd name="connsiteY1807" fmla="*/ 1674648 h 6470305"/>
              <a:gd name="connsiteX1808" fmla="*/ 120521 w 12192000"/>
              <a:gd name="connsiteY1808" fmla="*/ 1769800 h 6470305"/>
              <a:gd name="connsiteX1809" fmla="*/ 25368 w 12192000"/>
              <a:gd name="connsiteY1809" fmla="*/ 1864953 h 6470305"/>
              <a:gd name="connsiteX1810" fmla="*/ 0 w 12192000"/>
              <a:gd name="connsiteY1810" fmla="*/ 1859831 h 6470305"/>
              <a:gd name="connsiteX1811" fmla="*/ 0 w 12192000"/>
              <a:gd name="connsiteY1811" fmla="*/ 1679770 h 6470305"/>
              <a:gd name="connsiteX1812" fmla="*/ 12166698 w 12192000"/>
              <a:gd name="connsiteY1812" fmla="*/ 1256004 h 6470305"/>
              <a:gd name="connsiteX1813" fmla="*/ 12192000 w 12192000"/>
              <a:gd name="connsiteY1813" fmla="*/ 1261113 h 6470305"/>
              <a:gd name="connsiteX1814" fmla="*/ 12192000 w 12192000"/>
              <a:gd name="connsiteY1814" fmla="*/ 1441198 h 6470305"/>
              <a:gd name="connsiteX1815" fmla="*/ 12166698 w 12192000"/>
              <a:gd name="connsiteY1815" fmla="*/ 1446306 h 6470305"/>
              <a:gd name="connsiteX1816" fmla="*/ 12071546 w 12192000"/>
              <a:gd name="connsiteY1816" fmla="*/ 1351155 h 6470305"/>
              <a:gd name="connsiteX1817" fmla="*/ 12166698 w 12192000"/>
              <a:gd name="connsiteY1817" fmla="*/ 1256004 h 6470305"/>
              <a:gd name="connsiteX1818" fmla="*/ 11748029 w 12192000"/>
              <a:gd name="connsiteY1818" fmla="*/ 1256004 h 6470305"/>
              <a:gd name="connsiteX1819" fmla="*/ 11843181 w 12192000"/>
              <a:gd name="connsiteY1819" fmla="*/ 1351155 h 6470305"/>
              <a:gd name="connsiteX1820" fmla="*/ 11748029 w 12192000"/>
              <a:gd name="connsiteY1820" fmla="*/ 1446306 h 6470305"/>
              <a:gd name="connsiteX1821" fmla="*/ 11652877 w 12192000"/>
              <a:gd name="connsiteY1821" fmla="*/ 1351155 h 6470305"/>
              <a:gd name="connsiteX1822" fmla="*/ 11748029 w 12192000"/>
              <a:gd name="connsiteY1822" fmla="*/ 1256004 h 6470305"/>
              <a:gd name="connsiteX1823" fmla="*/ 11329360 w 12192000"/>
              <a:gd name="connsiteY1823" fmla="*/ 1256004 h 6470305"/>
              <a:gd name="connsiteX1824" fmla="*/ 11424512 w 12192000"/>
              <a:gd name="connsiteY1824" fmla="*/ 1351155 h 6470305"/>
              <a:gd name="connsiteX1825" fmla="*/ 11329360 w 12192000"/>
              <a:gd name="connsiteY1825" fmla="*/ 1446306 h 6470305"/>
              <a:gd name="connsiteX1826" fmla="*/ 11234208 w 12192000"/>
              <a:gd name="connsiteY1826" fmla="*/ 1351155 h 6470305"/>
              <a:gd name="connsiteX1827" fmla="*/ 11329360 w 12192000"/>
              <a:gd name="connsiteY1827" fmla="*/ 1256004 h 6470305"/>
              <a:gd name="connsiteX1828" fmla="*/ 10910691 w 12192000"/>
              <a:gd name="connsiteY1828" fmla="*/ 1256004 h 6470305"/>
              <a:gd name="connsiteX1829" fmla="*/ 11005843 w 12192000"/>
              <a:gd name="connsiteY1829" fmla="*/ 1351155 h 6470305"/>
              <a:gd name="connsiteX1830" fmla="*/ 10910691 w 12192000"/>
              <a:gd name="connsiteY1830" fmla="*/ 1446306 h 6470305"/>
              <a:gd name="connsiteX1831" fmla="*/ 10815539 w 12192000"/>
              <a:gd name="connsiteY1831" fmla="*/ 1351155 h 6470305"/>
              <a:gd name="connsiteX1832" fmla="*/ 10910691 w 12192000"/>
              <a:gd name="connsiteY1832" fmla="*/ 1256004 h 6470305"/>
              <a:gd name="connsiteX1833" fmla="*/ 10492022 w 12192000"/>
              <a:gd name="connsiteY1833" fmla="*/ 1256004 h 6470305"/>
              <a:gd name="connsiteX1834" fmla="*/ 10587174 w 12192000"/>
              <a:gd name="connsiteY1834" fmla="*/ 1351155 h 6470305"/>
              <a:gd name="connsiteX1835" fmla="*/ 10492022 w 12192000"/>
              <a:gd name="connsiteY1835" fmla="*/ 1446306 h 6470305"/>
              <a:gd name="connsiteX1836" fmla="*/ 10396870 w 12192000"/>
              <a:gd name="connsiteY1836" fmla="*/ 1351155 h 6470305"/>
              <a:gd name="connsiteX1837" fmla="*/ 10492022 w 12192000"/>
              <a:gd name="connsiteY1837" fmla="*/ 1256004 h 6470305"/>
              <a:gd name="connsiteX1838" fmla="*/ 10073353 w 12192000"/>
              <a:gd name="connsiteY1838" fmla="*/ 1256004 h 6470305"/>
              <a:gd name="connsiteX1839" fmla="*/ 10168505 w 12192000"/>
              <a:gd name="connsiteY1839" fmla="*/ 1351155 h 6470305"/>
              <a:gd name="connsiteX1840" fmla="*/ 10073353 w 12192000"/>
              <a:gd name="connsiteY1840" fmla="*/ 1446306 h 6470305"/>
              <a:gd name="connsiteX1841" fmla="*/ 9978201 w 12192000"/>
              <a:gd name="connsiteY1841" fmla="*/ 1351155 h 6470305"/>
              <a:gd name="connsiteX1842" fmla="*/ 10073353 w 12192000"/>
              <a:gd name="connsiteY1842" fmla="*/ 1256004 h 6470305"/>
              <a:gd name="connsiteX1843" fmla="*/ 9654684 w 12192000"/>
              <a:gd name="connsiteY1843" fmla="*/ 1256004 h 6470305"/>
              <a:gd name="connsiteX1844" fmla="*/ 9749836 w 12192000"/>
              <a:gd name="connsiteY1844" fmla="*/ 1351155 h 6470305"/>
              <a:gd name="connsiteX1845" fmla="*/ 9654684 w 12192000"/>
              <a:gd name="connsiteY1845" fmla="*/ 1446306 h 6470305"/>
              <a:gd name="connsiteX1846" fmla="*/ 9559532 w 12192000"/>
              <a:gd name="connsiteY1846" fmla="*/ 1351155 h 6470305"/>
              <a:gd name="connsiteX1847" fmla="*/ 9654684 w 12192000"/>
              <a:gd name="connsiteY1847" fmla="*/ 1256004 h 6470305"/>
              <a:gd name="connsiteX1848" fmla="*/ 9236015 w 12192000"/>
              <a:gd name="connsiteY1848" fmla="*/ 1256004 h 6470305"/>
              <a:gd name="connsiteX1849" fmla="*/ 9331167 w 12192000"/>
              <a:gd name="connsiteY1849" fmla="*/ 1351155 h 6470305"/>
              <a:gd name="connsiteX1850" fmla="*/ 9236015 w 12192000"/>
              <a:gd name="connsiteY1850" fmla="*/ 1446306 h 6470305"/>
              <a:gd name="connsiteX1851" fmla="*/ 9140863 w 12192000"/>
              <a:gd name="connsiteY1851" fmla="*/ 1351155 h 6470305"/>
              <a:gd name="connsiteX1852" fmla="*/ 9236015 w 12192000"/>
              <a:gd name="connsiteY1852" fmla="*/ 1256004 h 6470305"/>
              <a:gd name="connsiteX1853" fmla="*/ 8817346 w 12192000"/>
              <a:gd name="connsiteY1853" fmla="*/ 1256004 h 6470305"/>
              <a:gd name="connsiteX1854" fmla="*/ 8912498 w 12192000"/>
              <a:gd name="connsiteY1854" fmla="*/ 1351155 h 6470305"/>
              <a:gd name="connsiteX1855" fmla="*/ 8817346 w 12192000"/>
              <a:gd name="connsiteY1855" fmla="*/ 1446306 h 6470305"/>
              <a:gd name="connsiteX1856" fmla="*/ 8722194 w 12192000"/>
              <a:gd name="connsiteY1856" fmla="*/ 1351155 h 6470305"/>
              <a:gd name="connsiteX1857" fmla="*/ 8817346 w 12192000"/>
              <a:gd name="connsiteY1857" fmla="*/ 1256004 h 6470305"/>
              <a:gd name="connsiteX1858" fmla="*/ 8398677 w 12192000"/>
              <a:gd name="connsiteY1858" fmla="*/ 1256004 h 6470305"/>
              <a:gd name="connsiteX1859" fmla="*/ 8493829 w 12192000"/>
              <a:gd name="connsiteY1859" fmla="*/ 1351155 h 6470305"/>
              <a:gd name="connsiteX1860" fmla="*/ 8398677 w 12192000"/>
              <a:gd name="connsiteY1860" fmla="*/ 1446306 h 6470305"/>
              <a:gd name="connsiteX1861" fmla="*/ 8303526 w 12192000"/>
              <a:gd name="connsiteY1861" fmla="*/ 1351155 h 6470305"/>
              <a:gd name="connsiteX1862" fmla="*/ 8398677 w 12192000"/>
              <a:gd name="connsiteY1862" fmla="*/ 1256004 h 6470305"/>
              <a:gd name="connsiteX1863" fmla="*/ 7980009 w 12192000"/>
              <a:gd name="connsiteY1863" fmla="*/ 1256004 h 6470305"/>
              <a:gd name="connsiteX1864" fmla="*/ 8075161 w 12192000"/>
              <a:gd name="connsiteY1864" fmla="*/ 1351155 h 6470305"/>
              <a:gd name="connsiteX1865" fmla="*/ 7980009 w 12192000"/>
              <a:gd name="connsiteY1865" fmla="*/ 1446306 h 6470305"/>
              <a:gd name="connsiteX1866" fmla="*/ 7884857 w 12192000"/>
              <a:gd name="connsiteY1866" fmla="*/ 1351155 h 6470305"/>
              <a:gd name="connsiteX1867" fmla="*/ 7980009 w 12192000"/>
              <a:gd name="connsiteY1867" fmla="*/ 1256004 h 6470305"/>
              <a:gd name="connsiteX1868" fmla="*/ 7561340 w 12192000"/>
              <a:gd name="connsiteY1868" fmla="*/ 1256004 h 6470305"/>
              <a:gd name="connsiteX1869" fmla="*/ 7656492 w 12192000"/>
              <a:gd name="connsiteY1869" fmla="*/ 1351155 h 6470305"/>
              <a:gd name="connsiteX1870" fmla="*/ 7561340 w 12192000"/>
              <a:gd name="connsiteY1870" fmla="*/ 1446306 h 6470305"/>
              <a:gd name="connsiteX1871" fmla="*/ 7466188 w 12192000"/>
              <a:gd name="connsiteY1871" fmla="*/ 1351155 h 6470305"/>
              <a:gd name="connsiteX1872" fmla="*/ 7561340 w 12192000"/>
              <a:gd name="connsiteY1872" fmla="*/ 1256004 h 6470305"/>
              <a:gd name="connsiteX1873" fmla="*/ 7142671 w 12192000"/>
              <a:gd name="connsiteY1873" fmla="*/ 1256004 h 6470305"/>
              <a:gd name="connsiteX1874" fmla="*/ 7237823 w 12192000"/>
              <a:gd name="connsiteY1874" fmla="*/ 1351155 h 6470305"/>
              <a:gd name="connsiteX1875" fmla="*/ 7142671 w 12192000"/>
              <a:gd name="connsiteY1875" fmla="*/ 1446306 h 6470305"/>
              <a:gd name="connsiteX1876" fmla="*/ 7047519 w 12192000"/>
              <a:gd name="connsiteY1876" fmla="*/ 1351155 h 6470305"/>
              <a:gd name="connsiteX1877" fmla="*/ 7142671 w 12192000"/>
              <a:gd name="connsiteY1877" fmla="*/ 1256004 h 6470305"/>
              <a:gd name="connsiteX1878" fmla="*/ 6724002 w 12192000"/>
              <a:gd name="connsiteY1878" fmla="*/ 1256004 h 6470305"/>
              <a:gd name="connsiteX1879" fmla="*/ 6819154 w 12192000"/>
              <a:gd name="connsiteY1879" fmla="*/ 1351155 h 6470305"/>
              <a:gd name="connsiteX1880" fmla="*/ 6724002 w 12192000"/>
              <a:gd name="connsiteY1880" fmla="*/ 1446306 h 6470305"/>
              <a:gd name="connsiteX1881" fmla="*/ 6628850 w 12192000"/>
              <a:gd name="connsiteY1881" fmla="*/ 1351155 h 6470305"/>
              <a:gd name="connsiteX1882" fmla="*/ 6724002 w 12192000"/>
              <a:gd name="connsiteY1882" fmla="*/ 1256004 h 6470305"/>
              <a:gd name="connsiteX1883" fmla="*/ 6305333 w 12192000"/>
              <a:gd name="connsiteY1883" fmla="*/ 1256004 h 6470305"/>
              <a:gd name="connsiteX1884" fmla="*/ 6400485 w 12192000"/>
              <a:gd name="connsiteY1884" fmla="*/ 1351155 h 6470305"/>
              <a:gd name="connsiteX1885" fmla="*/ 6305333 w 12192000"/>
              <a:gd name="connsiteY1885" fmla="*/ 1446306 h 6470305"/>
              <a:gd name="connsiteX1886" fmla="*/ 6210181 w 12192000"/>
              <a:gd name="connsiteY1886" fmla="*/ 1351155 h 6470305"/>
              <a:gd name="connsiteX1887" fmla="*/ 6305333 w 12192000"/>
              <a:gd name="connsiteY1887" fmla="*/ 1256004 h 6470305"/>
              <a:gd name="connsiteX1888" fmla="*/ 5886664 w 12192000"/>
              <a:gd name="connsiteY1888" fmla="*/ 1256004 h 6470305"/>
              <a:gd name="connsiteX1889" fmla="*/ 5981816 w 12192000"/>
              <a:gd name="connsiteY1889" fmla="*/ 1351155 h 6470305"/>
              <a:gd name="connsiteX1890" fmla="*/ 5886664 w 12192000"/>
              <a:gd name="connsiteY1890" fmla="*/ 1446306 h 6470305"/>
              <a:gd name="connsiteX1891" fmla="*/ 5791512 w 12192000"/>
              <a:gd name="connsiteY1891" fmla="*/ 1351155 h 6470305"/>
              <a:gd name="connsiteX1892" fmla="*/ 5886664 w 12192000"/>
              <a:gd name="connsiteY1892" fmla="*/ 1256004 h 6470305"/>
              <a:gd name="connsiteX1893" fmla="*/ 5467994 w 12192000"/>
              <a:gd name="connsiteY1893" fmla="*/ 1256004 h 6470305"/>
              <a:gd name="connsiteX1894" fmla="*/ 5563146 w 12192000"/>
              <a:gd name="connsiteY1894" fmla="*/ 1351155 h 6470305"/>
              <a:gd name="connsiteX1895" fmla="*/ 5467994 w 12192000"/>
              <a:gd name="connsiteY1895" fmla="*/ 1446306 h 6470305"/>
              <a:gd name="connsiteX1896" fmla="*/ 5372842 w 12192000"/>
              <a:gd name="connsiteY1896" fmla="*/ 1351155 h 6470305"/>
              <a:gd name="connsiteX1897" fmla="*/ 5467994 w 12192000"/>
              <a:gd name="connsiteY1897" fmla="*/ 1256004 h 6470305"/>
              <a:gd name="connsiteX1898" fmla="*/ 5049325 w 12192000"/>
              <a:gd name="connsiteY1898" fmla="*/ 1256004 h 6470305"/>
              <a:gd name="connsiteX1899" fmla="*/ 5144478 w 12192000"/>
              <a:gd name="connsiteY1899" fmla="*/ 1351155 h 6470305"/>
              <a:gd name="connsiteX1900" fmla="*/ 5049325 w 12192000"/>
              <a:gd name="connsiteY1900" fmla="*/ 1446306 h 6470305"/>
              <a:gd name="connsiteX1901" fmla="*/ 4954173 w 12192000"/>
              <a:gd name="connsiteY1901" fmla="*/ 1351155 h 6470305"/>
              <a:gd name="connsiteX1902" fmla="*/ 5049325 w 12192000"/>
              <a:gd name="connsiteY1902" fmla="*/ 1256004 h 6470305"/>
              <a:gd name="connsiteX1903" fmla="*/ 4630656 w 12192000"/>
              <a:gd name="connsiteY1903" fmla="*/ 1256004 h 6470305"/>
              <a:gd name="connsiteX1904" fmla="*/ 4725808 w 12192000"/>
              <a:gd name="connsiteY1904" fmla="*/ 1351155 h 6470305"/>
              <a:gd name="connsiteX1905" fmla="*/ 4630656 w 12192000"/>
              <a:gd name="connsiteY1905" fmla="*/ 1446306 h 6470305"/>
              <a:gd name="connsiteX1906" fmla="*/ 4535504 w 12192000"/>
              <a:gd name="connsiteY1906" fmla="*/ 1351155 h 6470305"/>
              <a:gd name="connsiteX1907" fmla="*/ 4630656 w 12192000"/>
              <a:gd name="connsiteY1907" fmla="*/ 1256004 h 6470305"/>
              <a:gd name="connsiteX1908" fmla="*/ 4211987 w 12192000"/>
              <a:gd name="connsiteY1908" fmla="*/ 1256004 h 6470305"/>
              <a:gd name="connsiteX1909" fmla="*/ 4307139 w 12192000"/>
              <a:gd name="connsiteY1909" fmla="*/ 1351155 h 6470305"/>
              <a:gd name="connsiteX1910" fmla="*/ 4211987 w 12192000"/>
              <a:gd name="connsiteY1910" fmla="*/ 1446306 h 6470305"/>
              <a:gd name="connsiteX1911" fmla="*/ 4116835 w 12192000"/>
              <a:gd name="connsiteY1911" fmla="*/ 1351155 h 6470305"/>
              <a:gd name="connsiteX1912" fmla="*/ 4211987 w 12192000"/>
              <a:gd name="connsiteY1912" fmla="*/ 1256004 h 6470305"/>
              <a:gd name="connsiteX1913" fmla="*/ 3793444 w 12192000"/>
              <a:gd name="connsiteY1913" fmla="*/ 1256004 h 6470305"/>
              <a:gd name="connsiteX1914" fmla="*/ 3888470 w 12192000"/>
              <a:gd name="connsiteY1914" fmla="*/ 1351155 h 6470305"/>
              <a:gd name="connsiteX1915" fmla="*/ 3793444 w 12192000"/>
              <a:gd name="connsiteY1915" fmla="*/ 1446306 h 6470305"/>
              <a:gd name="connsiteX1916" fmla="*/ 3698292 w 12192000"/>
              <a:gd name="connsiteY1916" fmla="*/ 1351155 h 6470305"/>
              <a:gd name="connsiteX1917" fmla="*/ 3793444 w 12192000"/>
              <a:gd name="connsiteY1917" fmla="*/ 1256004 h 6470305"/>
              <a:gd name="connsiteX1918" fmla="*/ 3374764 w 12192000"/>
              <a:gd name="connsiteY1918" fmla="*/ 1256004 h 6470305"/>
              <a:gd name="connsiteX1919" fmla="*/ 3469924 w 12192000"/>
              <a:gd name="connsiteY1919" fmla="*/ 1351155 h 6470305"/>
              <a:gd name="connsiteX1920" fmla="*/ 3374764 w 12192000"/>
              <a:gd name="connsiteY1920" fmla="*/ 1446306 h 6470305"/>
              <a:gd name="connsiteX1921" fmla="*/ 3279613 w 12192000"/>
              <a:gd name="connsiteY1921" fmla="*/ 1351155 h 6470305"/>
              <a:gd name="connsiteX1922" fmla="*/ 3374764 w 12192000"/>
              <a:gd name="connsiteY1922" fmla="*/ 1256004 h 6470305"/>
              <a:gd name="connsiteX1923" fmla="*/ 2956087 w 12192000"/>
              <a:gd name="connsiteY1923" fmla="*/ 1256004 h 6470305"/>
              <a:gd name="connsiteX1924" fmla="*/ 3051244 w 12192000"/>
              <a:gd name="connsiteY1924" fmla="*/ 1351155 h 6470305"/>
              <a:gd name="connsiteX1925" fmla="*/ 2956087 w 12192000"/>
              <a:gd name="connsiteY1925" fmla="*/ 1446306 h 6470305"/>
              <a:gd name="connsiteX1926" fmla="*/ 2860932 w 12192000"/>
              <a:gd name="connsiteY1926" fmla="*/ 1351155 h 6470305"/>
              <a:gd name="connsiteX1927" fmla="*/ 2956087 w 12192000"/>
              <a:gd name="connsiteY1927" fmla="*/ 1256004 h 6470305"/>
              <a:gd name="connsiteX1928" fmla="*/ 2537405 w 12192000"/>
              <a:gd name="connsiteY1928" fmla="*/ 1256004 h 6470305"/>
              <a:gd name="connsiteX1929" fmla="*/ 2632567 w 12192000"/>
              <a:gd name="connsiteY1929" fmla="*/ 1351155 h 6470305"/>
              <a:gd name="connsiteX1930" fmla="*/ 2537405 w 12192000"/>
              <a:gd name="connsiteY1930" fmla="*/ 1446306 h 6470305"/>
              <a:gd name="connsiteX1931" fmla="*/ 2442252 w 12192000"/>
              <a:gd name="connsiteY1931" fmla="*/ 1351155 h 6470305"/>
              <a:gd name="connsiteX1932" fmla="*/ 2537405 w 12192000"/>
              <a:gd name="connsiteY1932" fmla="*/ 1256004 h 6470305"/>
              <a:gd name="connsiteX1933" fmla="*/ 2118734 w 12192000"/>
              <a:gd name="connsiteY1933" fmla="*/ 1256004 h 6470305"/>
              <a:gd name="connsiteX1934" fmla="*/ 2213887 w 12192000"/>
              <a:gd name="connsiteY1934" fmla="*/ 1351155 h 6470305"/>
              <a:gd name="connsiteX1935" fmla="*/ 2118734 w 12192000"/>
              <a:gd name="connsiteY1935" fmla="*/ 1446306 h 6470305"/>
              <a:gd name="connsiteX1936" fmla="*/ 2023581 w 12192000"/>
              <a:gd name="connsiteY1936" fmla="*/ 1351155 h 6470305"/>
              <a:gd name="connsiteX1937" fmla="*/ 2118734 w 12192000"/>
              <a:gd name="connsiteY1937" fmla="*/ 1256004 h 6470305"/>
              <a:gd name="connsiteX1938" fmla="*/ 1700054 w 12192000"/>
              <a:gd name="connsiteY1938" fmla="*/ 1256004 h 6470305"/>
              <a:gd name="connsiteX1939" fmla="*/ 1795208 w 12192000"/>
              <a:gd name="connsiteY1939" fmla="*/ 1351155 h 6470305"/>
              <a:gd name="connsiteX1940" fmla="*/ 1700054 w 12192000"/>
              <a:gd name="connsiteY1940" fmla="*/ 1446306 h 6470305"/>
              <a:gd name="connsiteX1941" fmla="*/ 1604895 w 12192000"/>
              <a:gd name="connsiteY1941" fmla="*/ 1351155 h 6470305"/>
              <a:gd name="connsiteX1942" fmla="*/ 1700054 w 12192000"/>
              <a:gd name="connsiteY1942" fmla="*/ 1256004 h 6470305"/>
              <a:gd name="connsiteX1943" fmla="*/ 1281373 w 12192000"/>
              <a:gd name="connsiteY1943" fmla="*/ 1256004 h 6470305"/>
              <a:gd name="connsiteX1944" fmla="*/ 1376527 w 12192000"/>
              <a:gd name="connsiteY1944" fmla="*/ 1351155 h 6470305"/>
              <a:gd name="connsiteX1945" fmla="*/ 1281373 w 12192000"/>
              <a:gd name="connsiteY1945" fmla="*/ 1446306 h 6470305"/>
              <a:gd name="connsiteX1946" fmla="*/ 1186223 w 12192000"/>
              <a:gd name="connsiteY1946" fmla="*/ 1351155 h 6470305"/>
              <a:gd name="connsiteX1947" fmla="*/ 1281373 w 12192000"/>
              <a:gd name="connsiteY1947" fmla="*/ 1256004 h 6470305"/>
              <a:gd name="connsiteX1948" fmla="*/ 862708 w 12192000"/>
              <a:gd name="connsiteY1948" fmla="*/ 1256004 h 6470305"/>
              <a:gd name="connsiteX1949" fmla="*/ 957859 w 12192000"/>
              <a:gd name="connsiteY1949" fmla="*/ 1351155 h 6470305"/>
              <a:gd name="connsiteX1950" fmla="*/ 862708 w 12192000"/>
              <a:gd name="connsiteY1950" fmla="*/ 1446306 h 6470305"/>
              <a:gd name="connsiteX1951" fmla="*/ 767556 w 12192000"/>
              <a:gd name="connsiteY1951" fmla="*/ 1351155 h 6470305"/>
              <a:gd name="connsiteX1952" fmla="*/ 862708 w 12192000"/>
              <a:gd name="connsiteY1952" fmla="*/ 1256004 h 6470305"/>
              <a:gd name="connsiteX1953" fmla="*/ 444042 w 12192000"/>
              <a:gd name="connsiteY1953" fmla="*/ 1256004 h 6470305"/>
              <a:gd name="connsiteX1954" fmla="*/ 539195 w 12192000"/>
              <a:gd name="connsiteY1954" fmla="*/ 1351155 h 6470305"/>
              <a:gd name="connsiteX1955" fmla="*/ 444042 w 12192000"/>
              <a:gd name="connsiteY1955" fmla="*/ 1446306 h 6470305"/>
              <a:gd name="connsiteX1956" fmla="*/ 348889 w 12192000"/>
              <a:gd name="connsiteY1956" fmla="*/ 1351155 h 6470305"/>
              <a:gd name="connsiteX1957" fmla="*/ 444042 w 12192000"/>
              <a:gd name="connsiteY1957" fmla="*/ 1256004 h 6470305"/>
              <a:gd name="connsiteX1958" fmla="*/ 25373 w 12192000"/>
              <a:gd name="connsiteY1958" fmla="*/ 1256004 h 6470305"/>
              <a:gd name="connsiteX1959" fmla="*/ 120526 w 12192000"/>
              <a:gd name="connsiteY1959" fmla="*/ 1351155 h 6470305"/>
              <a:gd name="connsiteX1960" fmla="*/ 25373 w 12192000"/>
              <a:gd name="connsiteY1960" fmla="*/ 1446306 h 6470305"/>
              <a:gd name="connsiteX1961" fmla="*/ 0 w 12192000"/>
              <a:gd name="connsiteY1961" fmla="*/ 1441184 h 6470305"/>
              <a:gd name="connsiteX1962" fmla="*/ 0 w 12192000"/>
              <a:gd name="connsiteY1962" fmla="*/ 1261127 h 6470305"/>
              <a:gd name="connsiteX1963" fmla="*/ 12166698 w 12192000"/>
              <a:gd name="connsiteY1963" fmla="*/ 837337 h 6470305"/>
              <a:gd name="connsiteX1964" fmla="*/ 12192000 w 12192000"/>
              <a:gd name="connsiteY1964" fmla="*/ 842445 h 6470305"/>
              <a:gd name="connsiteX1965" fmla="*/ 12192000 w 12192000"/>
              <a:gd name="connsiteY1965" fmla="*/ 1022530 h 6470305"/>
              <a:gd name="connsiteX1966" fmla="*/ 12166698 w 12192000"/>
              <a:gd name="connsiteY1966" fmla="*/ 1027638 h 6470305"/>
              <a:gd name="connsiteX1967" fmla="*/ 12071546 w 12192000"/>
              <a:gd name="connsiteY1967" fmla="*/ 932489 h 6470305"/>
              <a:gd name="connsiteX1968" fmla="*/ 12166698 w 12192000"/>
              <a:gd name="connsiteY1968" fmla="*/ 837337 h 6470305"/>
              <a:gd name="connsiteX1969" fmla="*/ 11748029 w 12192000"/>
              <a:gd name="connsiteY1969" fmla="*/ 837337 h 6470305"/>
              <a:gd name="connsiteX1970" fmla="*/ 11843181 w 12192000"/>
              <a:gd name="connsiteY1970" fmla="*/ 932489 h 6470305"/>
              <a:gd name="connsiteX1971" fmla="*/ 11748029 w 12192000"/>
              <a:gd name="connsiteY1971" fmla="*/ 1027638 h 6470305"/>
              <a:gd name="connsiteX1972" fmla="*/ 11652877 w 12192000"/>
              <a:gd name="connsiteY1972" fmla="*/ 932489 h 6470305"/>
              <a:gd name="connsiteX1973" fmla="*/ 11748029 w 12192000"/>
              <a:gd name="connsiteY1973" fmla="*/ 837337 h 6470305"/>
              <a:gd name="connsiteX1974" fmla="*/ 11329360 w 12192000"/>
              <a:gd name="connsiteY1974" fmla="*/ 837337 h 6470305"/>
              <a:gd name="connsiteX1975" fmla="*/ 11424512 w 12192000"/>
              <a:gd name="connsiteY1975" fmla="*/ 932489 h 6470305"/>
              <a:gd name="connsiteX1976" fmla="*/ 11329360 w 12192000"/>
              <a:gd name="connsiteY1976" fmla="*/ 1027638 h 6470305"/>
              <a:gd name="connsiteX1977" fmla="*/ 11234208 w 12192000"/>
              <a:gd name="connsiteY1977" fmla="*/ 932489 h 6470305"/>
              <a:gd name="connsiteX1978" fmla="*/ 11329360 w 12192000"/>
              <a:gd name="connsiteY1978" fmla="*/ 837337 h 6470305"/>
              <a:gd name="connsiteX1979" fmla="*/ 10910691 w 12192000"/>
              <a:gd name="connsiteY1979" fmla="*/ 837337 h 6470305"/>
              <a:gd name="connsiteX1980" fmla="*/ 11005843 w 12192000"/>
              <a:gd name="connsiteY1980" fmla="*/ 932489 h 6470305"/>
              <a:gd name="connsiteX1981" fmla="*/ 10910691 w 12192000"/>
              <a:gd name="connsiteY1981" fmla="*/ 1027638 h 6470305"/>
              <a:gd name="connsiteX1982" fmla="*/ 10815539 w 12192000"/>
              <a:gd name="connsiteY1982" fmla="*/ 932489 h 6470305"/>
              <a:gd name="connsiteX1983" fmla="*/ 10910691 w 12192000"/>
              <a:gd name="connsiteY1983" fmla="*/ 837337 h 6470305"/>
              <a:gd name="connsiteX1984" fmla="*/ 10492022 w 12192000"/>
              <a:gd name="connsiteY1984" fmla="*/ 837337 h 6470305"/>
              <a:gd name="connsiteX1985" fmla="*/ 10587174 w 12192000"/>
              <a:gd name="connsiteY1985" fmla="*/ 932489 h 6470305"/>
              <a:gd name="connsiteX1986" fmla="*/ 10492022 w 12192000"/>
              <a:gd name="connsiteY1986" fmla="*/ 1027638 h 6470305"/>
              <a:gd name="connsiteX1987" fmla="*/ 10396870 w 12192000"/>
              <a:gd name="connsiteY1987" fmla="*/ 932489 h 6470305"/>
              <a:gd name="connsiteX1988" fmla="*/ 10492022 w 12192000"/>
              <a:gd name="connsiteY1988" fmla="*/ 837337 h 6470305"/>
              <a:gd name="connsiteX1989" fmla="*/ 10073353 w 12192000"/>
              <a:gd name="connsiteY1989" fmla="*/ 837337 h 6470305"/>
              <a:gd name="connsiteX1990" fmla="*/ 10168505 w 12192000"/>
              <a:gd name="connsiteY1990" fmla="*/ 932489 h 6470305"/>
              <a:gd name="connsiteX1991" fmla="*/ 10073353 w 12192000"/>
              <a:gd name="connsiteY1991" fmla="*/ 1027638 h 6470305"/>
              <a:gd name="connsiteX1992" fmla="*/ 9978201 w 12192000"/>
              <a:gd name="connsiteY1992" fmla="*/ 932489 h 6470305"/>
              <a:gd name="connsiteX1993" fmla="*/ 10073353 w 12192000"/>
              <a:gd name="connsiteY1993" fmla="*/ 837337 h 6470305"/>
              <a:gd name="connsiteX1994" fmla="*/ 9654684 w 12192000"/>
              <a:gd name="connsiteY1994" fmla="*/ 837337 h 6470305"/>
              <a:gd name="connsiteX1995" fmla="*/ 9749836 w 12192000"/>
              <a:gd name="connsiteY1995" fmla="*/ 932489 h 6470305"/>
              <a:gd name="connsiteX1996" fmla="*/ 9654684 w 12192000"/>
              <a:gd name="connsiteY1996" fmla="*/ 1027638 h 6470305"/>
              <a:gd name="connsiteX1997" fmla="*/ 9559532 w 12192000"/>
              <a:gd name="connsiteY1997" fmla="*/ 932489 h 6470305"/>
              <a:gd name="connsiteX1998" fmla="*/ 9654684 w 12192000"/>
              <a:gd name="connsiteY1998" fmla="*/ 837337 h 6470305"/>
              <a:gd name="connsiteX1999" fmla="*/ 9236015 w 12192000"/>
              <a:gd name="connsiteY1999" fmla="*/ 837337 h 6470305"/>
              <a:gd name="connsiteX2000" fmla="*/ 9331167 w 12192000"/>
              <a:gd name="connsiteY2000" fmla="*/ 932489 h 6470305"/>
              <a:gd name="connsiteX2001" fmla="*/ 9236015 w 12192000"/>
              <a:gd name="connsiteY2001" fmla="*/ 1027638 h 6470305"/>
              <a:gd name="connsiteX2002" fmla="*/ 9140863 w 12192000"/>
              <a:gd name="connsiteY2002" fmla="*/ 932489 h 6470305"/>
              <a:gd name="connsiteX2003" fmla="*/ 9236015 w 12192000"/>
              <a:gd name="connsiteY2003" fmla="*/ 837337 h 6470305"/>
              <a:gd name="connsiteX2004" fmla="*/ 8817346 w 12192000"/>
              <a:gd name="connsiteY2004" fmla="*/ 837337 h 6470305"/>
              <a:gd name="connsiteX2005" fmla="*/ 8912498 w 12192000"/>
              <a:gd name="connsiteY2005" fmla="*/ 932489 h 6470305"/>
              <a:gd name="connsiteX2006" fmla="*/ 8817346 w 12192000"/>
              <a:gd name="connsiteY2006" fmla="*/ 1027638 h 6470305"/>
              <a:gd name="connsiteX2007" fmla="*/ 8722194 w 12192000"/>
              <a:gd name="connsiteY2007" fmla="*/ 932489 h 6470305"/>
              <a:gd name="connsiteX2008" fmla="*/ 8817346 w 12192000"/>
              <a:gd name="connsiteY2008" fmla="*/ 837337 h 6470305"/>
              <a:gd name="connsiteX2009" fmla="*/ 8398677 w 12192000"/>
              <a:gd name="connsiteY2009" fmla="*/ 837337 h 6470305"/>
              <a:gd name="connsiteX2010" fmla="*/ 8493829 w 12192000"/>
              <a:gd name="connsiteY2010" fmla="*/ 932489 h 6470305"/>
              <a:gd name="connsiteX2011" fmla="*/ 8398677 w 12192000"/>
              <a:gd name="connsiteY2011" fmla="*/ 1027638 h 6470305"/>
              <a:gd name="connsiteX2012" fmla="*/ 8303526 w 12192000"/>
              <a:gd name="connsiteY2012" fmla="*/ 932489 h 6470305"/>
              <a:gd name="connsiteX2013" fmla="*/ 8398677 w 12192000"/>
              <a:gd name="connsiteY2013" fmla="*/ 837337 h 6470305"/>
              <a:gd name="connsiteX2014" fmla="*/ 7980009 w 12192000"/>
              <a:gd name="connsiteY2014" fmla="*/ 837337 h 6470305"/>
              <a:gd name="connsiteX2015" fmla="*/ 8075161 w 12192000"/>
              <a:gd name="connsiteY2015" fmla="*/ 932489 h 6470305"/>
              <a:gd name="connsiteX2016" fmla="*/ 7980009 w 12192000"/>
              <a:gd name="connsiteY2016" fmla="*/ 1027638 h 6470305"/>
              <a:gd name="connsiteX2017" fmla="*/ 7884857 w 12192000"/>
              <a:gd name="connsiteY2017" fmla="*/ 932489 h 6470305"/>
              <a:gd name="connsiteX2018" fmla="*/ 7980009 w 12192000"/>
              <a:gd name="connsiteY2018" fmla="*/ 837337 h 6470305"/>
              <a:gd name="connsiteX2019" fmla="*/ 7561340 w 12192000"/>
              <a:gd name="connsiteY2019" fmla="*/ 837337 h 6470305"/>
              <a:gd name="connsiteX2020" fmla="*/ 7656492 w 12192000"/>
              <a:gd name="connsiteY2020" fmla="*/ 932489 h 6470305"/>
              <a:gd name="connsiteX2021" fmla="*/ 7561340 w 12192000"/>
              <a:gd name="connsiteY2021" fmla="*/ 1027638 h 6470305"/>
              <a:gd name="connsiteX2022" fmla="*/ 7466188 w 12192000"/>
              <a:gd name="connsiteY2022" fmla="*/ 932489 h 6470305"/>
              <a:gd name="connsiteX2023" fmla="*/ 7561340 w 12192000"/>
              <a:gd name="connsiteY2023" fmla="*/ 837337 h 6470305"/>
              <a:gd name="connsiteX2024" fmla="*/ 7142671 w 12192000"/>
              <a:gd name="connsiteY2024" fmla="*/ 837337 h 6470305"/>
              <a:gd name="connsiteX2025" fmla="*/ 7237823 w 12192000"/>
              <a:gd name="connsiteY2025" fmla="*/ 932489 h 6470305"/>
              <a:gd name="connsiteX2026" fmla="*/ 7142671 w 12192000"/>
              <a:gd name="connsiteY2026" fmla="*/ 1027638 h 6470305"/>
              <a:gd name="connsiteX2027" fmla="*/ 7047519 w 12192000"/>
              <a:gd name="connsiteY2027" fmla="*/ 932489 h 6470305"/>
              <a:gd name="connsiteX2028" fmla="*/ 7142671 w 12192000"/>
              <a:gd name="connsiteY2028" fmla="*/ 837337 h 6470305"/>
              <a:gd name="connsiteX2029" fmla="*/ 6724002 w 12192000"/>
              <a:gd name="connsiteY2029" fmla="*/ 837337 h 6470305"/>
              <a:gd name="connsiteX2030" fmla="*/ 6819154 w 12192000"/>
              <a:gd name="connsiteY2030" fmla="*/ 932489 h 6470305"/>
              <a:gd name="connsiteX2031" fmla="*/ 6724002 w 12192000"/>
              <a:gd name="connsiteY2031" fmla="*/ 1027638 h 6470305"/>
              <a:gd name="connsiteX2032" fmla="*/ 6628850 w 12192000"/>
              <a:gd name="connsiteY2032" fmla="*/ 932489 h 6470305"/>
              <a:gd name="connsiteX2033" fmla="*/ 6724002 w 12192000"/>
              <a:gd name="connsiteY2033" fmla="*/ 837337 h 6470305"/>
              <a:gd name="connsiteX2034" fmla="*/ 6305333 w 12192000"/>
              <a:gd name="connsiteY2034" fmla="*/ 837337 h 6470305"/>
              <a:gd name="connsiteX2035" fmla="*/ 6400485 w 12192000"/>
              <a:gd name="connsiteY2035" fmla="*/ 932489 h 6470305"/>
              <a:gd name="connsiteX2036" fmla="*/ 6305333 w 12192000"/>
              <a:gd name="connsiteY2036" fmla="*/ 1027638 h 6470305"/>
              <a:gd name="connsiteX2037" fmla="*/ 6210181 w 12192000"/>
              <a:gd name="connsiteY2037" fmla="*/ 932489 h 6470305"/>
              <a:gd name="connsiteX2038" fmla="*/ 6305333 w 12192000"/>
              <a:gd name="connsiteY2038" fmla="*/ 837337 h 6470305"/>
              <a:gd name="connsiteX2039" fmla="*/ 5886664 w 12192000"/>
              <a:gd name="connsiteY2039" fmla="*/ 837337 h 6470305"/>
              <a:gd name="connsiteX2040" fmla="*/ 5981816 w 12192000"/>
              <a:gd name="connsiteY2040" fmla="*/ 932489 h 6470305"/>
              <a:gd name="connsiteX2041" fmla="*/ 5886664 w 12192000"/>
              <a:gd name="connsiteY2041" fmla="*/ 1027638 h 6470305"/>
              <a:gd name="connsiteX2042" fmla="*/ 5791512 w 12192000"/>
              <a:gd name="connsiteY2042" fmla="*/ 932489 h 6470305"/>
              <a:gd name="connsiteX2043" fmla="*/ 5886664 w 12192000"/>
              <a:gd name="connsiteY2043" fmla="*/ 837337 h 6470305"/>
              <a:gd name="connsiteX2044" fmla="*/ 5467994 w 12192000"/>
              <a:gd name="connsiteY2044" fmla="*/ 837337 h 6470305"/>
              <a:gd name="connsiteX2045" fmla="*/ 5563146 w 12192000"/>
              <a:gd name="connsiteY2045" fmla="*/ 932489 h 6470305"/>
              <a:gd name="connsiteX2046" fmla="*/ 5467994 w 12192000"/>
              <a:gd name="connsiteY2046" fmla="*/ 1027638 h 6470305"/>
              <a:gd name="connsiteX2047" fmla="*/ 5372842 w 12192000"/>
              <a:gd name="connsiteY2047" fmla="*/ 932489 h 6470305"/>
              <a:gd name="connsiteX2048" fmla="*/ 5467994 w 12192000"/>
              <a:gd name="connsiteY2048" fmla="*/ 837337 h 6470305"/>
              <a:gd name="connsiteX2049" fmla="*/ 5049325 w 12192000"/>
              <a:gd name="connsiteY2049" fmla="*/ 837337 h 6470305"/>
              <a:gd name="connsiteX2050" fmla="*/ 5144478 w 12192000"/>
              <a:gd name="connsiteY2050" fmla="*/ 932489 h 6470305"/>
              <a:gd name="connsiteX2051" fmla="*/ 5049325 w 12192000"/>
              <a:gd name="connsiteY2051" fmla="*/ 1027638 h 6470305"/>
              <a:gd name="connsiteX2052" fmla="*/ 4954173 w 12192000"/>
              <a:gd name="connsiteY2052" fmla="*/ 932489 h 6470305"/>
              <a:gd name="connsiteX2053" fmla="*/ 5049325 w 12192000"/>
              <a:gd name="connsiteY2053" fmla="*/ 837337 h 6470305"/>
              <a:gd name="connsiteX2054" fmla="*/ 4630656 w 12192000"/>
              <a:gd name="connsiteY2054" fmla="*/ 837337 h 6470305"/>
              <a:gd name="connsiteX2055" fmla="*/ 4725808 w 12192000"/>
              <a:gd name="connsiteY2055" fmla="*/ 932489 h 6470305"/>
              <a:gd name="connsiteX2056" fmla="*/ 4630656 w 12192000"/>
              <a:gd name="connsiteY2056" fmla="*/ 1027638 h 6470305"/>
              <a:gd name="connsiteX2057" fmla="*/ 4535504 w 12192000"/>
              <a:gd name="connsiteY2057" fmla="*/ 932489 h 6470305"/>
              <a:gd name="connsiteX2058" fmla="*/ 4630656 w 12192000"/>
              <a:gd name="connsiteY2058" fmla="*/ 837337 h 6470305"/>
              <a:gd name="connsiteX2059" fmla="*/ 4211987 w 12192000"/>
              <a:gd name="connsiteY2059" fmla="*/ 837337 h 6470305"/>
              <a:gd name="connsiteX2060" fmla="*/ 4307139 w 12192000"/>
              <a:gd name="connsiteY2060" fmla="*/ 932489 h 6470305"/>
              <a:gd name="connsiteX2061" fmla="*/ 4211987 w 12192000"/>
              <a:gd name="connsiteY2061" fmla="*/ 1027638 h 6470305"/>
              <a:gd name="connsiteX2062" fmla="*/ 4116835 w 12192000"/>
              <a:gd name="connsiteY2062" fmla="*/ 932489 h 6470305"/>
              <a:gd name="connsiteX2063" fmla="*/ 4211987 w 12192000"/>
              <a:gd name="connsiteY2063" fmla="*/ 837337 h 6470305"/>
              <a:gd name="connsiteX2064" fmla="*/ 3793453 w 12192000"/>
              <a:gd name="connsiteY2064" fmla="*/ 837337 h 6470305"/>
              <a:gd name="connsiteX2065" fmla="*/ 3888470 w 12192000"/>
              <a:gd name="connsiteY2065" fmla="*/ 932489 h 6470305"/>
              <a:gd name="connsiteX2066" fmla="*/ 3793453 w 12192000"/>
              <a:gd name="connsiteY2066" fmla="*/ 1027638 h 6470305"/>
              <a:gd name="connsiteX2067" fmla="*/ 3698302 w 12192000"/>
              <a:gd name="connsiteY2067" fmla="*/ 932489 h 6470305"/>
              <a:gd name="connsiteX2068" fmla="*/ 3793453 w 12192000"/>
              <a:gd name="connsiteY2068" fmla="*/ 837337 h 6470305"/>
              <a:gd name="connsiteX2069" fmla="*/ 3374773 w 12192000"/>
              <a:gd name="connsiteY2069" fmla="*/ 837337 h 6470305"/>
              <a:gd name="connsiteX2070" fmla="*/ 3469932 w 12192000"/>
              <a:gd name="connsiteY2070" fmla="*/ 932489 h 6470305"/>
              <a:gd name="connsiteX2071" fmla="*/ 3374773 w 12192000"/>
              <a:gd name="connsiteY2071" fmla="*/ 1027638 h 6470305"/>
              <a:gd name="connsiteX2072" fmla="*/ 3279620 w 12192000"/>
              <a:gd name="connsiteY2072" fmla="*/ 932489 h 6470305"/>
              <a:gd name="connsiteX2073" fmla="*/ 3374773 w 12192000"/>
              <a:gd name="connsiteY2073" fmla="*/ 837337 h 6470305"/>
              <a:gd name="connsiteX2074" fmla="*/ 2956095 w 12192000"/>
              <a:gd name="connsiteY2074" fmla="*/ 837337 h 6470305"/>
              <a:gd name="connsiteX2075" fmla="*/ 3051251 w 12192000"/>
              <a:gd name="connsiteY2075" fmla="*/ 932489 h 6470305"/>
              <a:gd name="connsiteX2076" fmla="*/ 2956095 w 12192000"/>
              <a:gd name="connsiteY2076" fmla="*/ 1027638 h 6470305"/>
              <a:gd name="connsiteX2077" fmla="*/ 2860939 w 12192000"/>
              <a:gd name="connsiteY2077" fmla="*/ 932489 h 6470305"/>
              <a:gd name="connsiteX2078" fmla="*/ 2956095 w 12192000"/>
              <a:gd name="connsiteY2078" fmla="*/ 837337 h 6470305"/>
              <a:gd name="connsiteX2079" fmla="*/ 2537411 w 12192000"/>
              <a:gd name="connsiteY2079" fmla="*/ 837337 h 6470305"/>
              <a:gd name="connsiteX2080" fmla="*/ 2632574 w 12192000"/>
              <a:gd name="connsiteY2080" fmla="*/ 932489 h 6470305"/>
              <a:gd name="connsiteX2081" fmla="*/ 2537411 w 12192000"/>
              <a:gd name="connsiteY2081" fmla="*/ 1027638 h 6470305"/>
              <a:gd name="connsiteX2082" fmla="*/ 2442258 w 12192000"/>
              <a:gd name="connsiteY2082" fmla="*/ 932489 h 6470305"/>
              <a:gd name="connsiteX2083" fmla="*/ 2537411 w 12192000"/>
              <a:gd name="connsiteY2083" fmla="*/ 837337 h 6470305"/>
              <a:gd name="connsiteX2084" fmla="*/ 2118741 w 12192000"/>
              <a:gd name="connsiteY2084" fmla="*/ 837337 h 6470305"/>
              <a:gd name="connsiteX2085" fmla="*/ 2213893 w 12192000"/>
              <a:gd name="connsiteY2085" fmla="*/ 932489 h 6470305"/>
              <a:gd name="connsiteX2086" fmla="*/ 2118741 w 12192000"/>
              <a:gd name="connsiteY2086" fmla="*/ 1027638 h 6470305"/>
              <a:gd name="connsiteX2087" fmla="*/ 2023587 w 12192000"/>
              <a:gd name="connsiteY2087" fmla="*/ 932489 h 6470305"/>
              <a:gd name="connsiteX2088" fmla="*/ 2118741 w 12192000"/>
              <a:gd name="connsiteY2088" fmla="*/ 837337 h 6470305"/>
              <a:gd name="connsiteX2089" fmla="*/ 1700060 w 12192000"/>
              <a:gd name="connsiteY2089" fmla="*/ 837337 h 6470305"/>
              <a:gd name="connsiteX2090" fmla="*/ 1795212 w 12192000"/>
              <a:gd name="connsiteY2090" fmla="*/ 932489 h 6470305"/>
              <a:gd name="connsiteX2091" fmla="*/ 1700060 w 12192000"/>
              <a:gd name="connsiteY2091" fmla="*/ 1027638 h 6470305"/>
              <a:gd name="connsiteX2092" fmla="*/ 1604900 w 12192000"/>
              <a:gd name="connsiteY2092" fmla="*/ 932489 h 6470305"/>
              <a:gd name="connsiteX2093" fmla="*/ 1700060 w 12192000"/>
              <a:gd name="connsiteY2093" fmla="*/ 837337 h 6470305"/>
              <a:gd name="connsiteX2094" fmla="*/ 1281378 w 12192000"/>
              <a:gd name="connsiteY2094" fmla="*/ 837337 h 6470305"/>
              <a:gd name="connsiteX2095" fmla="*/ 1376531 w 12192000"/>
              <a:gd name="connsiteY2095" fmla="*/ 932489 h 6470305"/>
              <a:gd name="connsiteX2096" fmla="*/ 1281378 w 12192000"/>
              <a:gd name="connsiteY2096" fmla="*/ 1027638 h 6470305"/>
              <a:gd name="connsiteX2097" fmla="*/ 1186227 w 12192000"/>
              <a:gd name="connsiteY2097" fmla="*/ 932489 h 6470305"/>
              <a:gd name="connsiteX2098" fmla="*/ 1281378 w 12192000"/>
              <a:gd name="connsiteY2098" fmla="*/ 837337 h 6470305"/>
              <a:gd name="connsiteX2099" fmla="*/ 862713 w 12192000"/>
              <a:gd name="connsiteY2099" fmla="*/ 837337 h 6470305"/>
              <a:gd name="connsiteX2100" fmla="*/ 957865 w 12192000"/>
              <a:gd name="connsiteY2100" fmla="*/ 932489 h 6470305"/>
              <a:gd name="connsiteX2101" fmla="*/ 862713 w 12192000"/>
              <a:gd name="connsiteY2101" fmla="*/ 1027638 h 6470305"/>
              <a:gd name="connsiteX2102" fmla="*/ 767561 w 12192000"/>
              <a:gd name="connsiteY2102" fmla="*/ 932489 h 6470305"/>
              <a:gd name="connsiteX2103" fmla="*/ 862713 w 12192000"/>
              <a:gd name="connsiteY2103" fmla="*/ 837337 h 6470305"/>
              <a:gd name="connsiteX2104" fmla="*/ 444046 w 12192000"/>
              <a:gd name="connsiteY2104" fmla="*/ 837337 h 6470305"/>
              <a:gd name="connsiteX2105" fmla="*/ 539200 w 12192000"/>
              <a:gd name="connsiteY2105" fmla="*/ 932489 h 6470305"/>
              <a:gd name="connsiteX2106" fmla="*/ 444046 w 12192000"/>
              <a:gd name="connsiteY2106" fmla="*/ 1027638 h 6470305"/>
              <a:gd name="connsiteX2107" fmla="*/ 348895 w 12192000"/>
              <a:gd name="connsiteY2107" fmla="*/ 932489 h 6470305"/>
              <a:gd name="connsiteX2108" fmla="*/ 444046 w 12192000"/>
              <a:gd name="connsiteY2108" fmla="*/ 837337 h 6470305"/>
              <a:gd name="connsiteX2109" fmla="*/ 25377 w 12192000"/>
              <a:gd name="connsiteY2109" fmla="*/ 837337 h 6470305"/>
              <a:gd name="connsiteX2110" fmla="*/ 120531 w 12192000"/>
              <a:gd name="connsiteY2110" fmla="*/ 932489 h 6470305"/>
              <a:gd name="connsiteX2111" fmla="*/ 25377 w 12192000"/>
              <a:gd name="connsiteY2111" fmla="*/ 1027638 h 6470305"/>
              <a:gd name="connsiteX2112" fmla="*/ 0 w 12192000"/>
              <a:gd name="connsiteY2112" fmla="*/ 1022515 h 6470305"/>
              <a:gd name="connsiteX2113" fmla="*/ 0 w 12192000"/>
              <a:gd name="connsiteY2113" fmla="*/ 842460 h 6470305"/>
              <a:gd name="connsiteX2114" fmla="*/ 12166698 w 12192000"/>
              <a:gd name="connsiteY2114" fmla="*/ 418667 h 6470305"/>
              <a:gd name="connsiteX2115" fmla="*/ 12192000 w 12192000"/>
              <a:gd name="connsiteY2115" fmla="*/ 423775 h 6470305"/>
              <a:gd name="connsiteX2116" fmla="*/ 12192000 w 12192000"/>
              <a:gd name="connsiteY2116" fmla="*/ 603865 h 6470305"/>
              <a:gd name="connsiteX2117" fmla="*/ 12166698 w 12192000"/>
              <a:gd name="connsiteY2117" fmla="*/ 608973 h 6470305"/>
              <a:gd name="connsiteX2118" fmla="*/ 12071546 w 12192000"/>
              <a:gd name="connsiteY2118" fmla="*/ 513818 h 6470305"/>
              <a:gd name="connsiteX2119" fmla="*/ 12166698 w 12192000"/>
              <a:gd name="connsiteY2119" fmla="*/ 418667 h 6470305"/>
              <a:gd name="connsiteX2120" fmla="*/ 11748029 w 12192000"/>
              <a:gd name="connsiteY2120" fmla="*/ 418667 h 6470305"/>
              <a:gd name="connsiteX2121" fmla="*/ 11843181 w 12192000"/>
              <a:gd name="connsiteY2121" fmla="*/ 513818 h 6470305"/>
              <a:gd name="connsiteX2122" fmla="*/ 11748029 w 12192000"/>
              <a:gd name="connsiteY2122" fmla="*/ 608973 h 6470305"/>
              <a:gd name="connsiteX2123" fmla="*/ 11652877 w 12192000"/>
              <a:gd name="connsiteY2123" fmla="*/ 513818 h 6470305"/>
              <a:gd name="connsiteX2124" fmla="*/ 11748029 w 12192000"/>
              <a:gd name="connsiteY2124" fmla="*/ 418667 h 6470305"/>
              <a:gd name="connsiteX2125" fmla="*/ 11329360 w 12192000"/>
              <a:gd name="connsiteY2125" fmla="*/ 418667 h 6470305"/>
              <a:gd name="connsiteX2126" fmla="*/ 11424512 w 12192000"/>
              <a:gd name="connsiteY2126" fmla="*/ 513818 h 6470305"/>
              <a:gd name="connsiteX2127" fmla="*/ 11329360 w 12192000"/>
              <a:gd name="connsiteY2127" fmla="*/ 608973 h 6470305"/>
              <a:gd name="connsiteX2128" fmla="*/ 11234208 w 12192000"/>
              <a:gd name="connsiteY2128" fmla="*/ 513818 h 6470305"/>
              <a:gd name="connsiteX2129" fmla="*/ 11329360 w 12192000"/>
              <a:gd name="connsiteY2129" fmla="*/ 418667 h 6470305"/>
              <a:gd name="connsiteX2130" fmla="*/ 10910691 w 12192000"/>
              <a:gd name="connsiteY2130" fmla="*/ 418667 h 6470305"/>
              <a:gd name="connsiteX2131" fmla="*/ 11005843 w 12192000"/>
              <a:gd name="connsiteY2131" fmla="*/ 513818 h 6470305"/>
              <a:gd name="connsiteX2132" fmla="*/ 10910691 w 12192000"/>
              <a:gd name="connsiteY2132" fmla="*/ 608973 h 6470305"/>
              <a:gd name="connsiteX2133" fmla="*/ 10815539 w 12192000"/>
              <a:gd name="connsiteY2133" fmla="*/ 513818 h 6470305"/>
              <a:gd name="connsiteX2134" fmla="*/ 10910691 w 12192000"/>
              <a:gd name="connsiteY2134" fmla="*/ 418667 h 6470305"/>
              <a:gd name="connsiteX2135" fmla="*/ 10492022 w 12192000"/>
              <a:gd name="connsiteY2135" fmla="*/ 418667 h 6470305"/>
              <a:gd name="connsiteX2136" fmla="*/ 10587174 w 12192000"/>
              <a:gd name="connsiteY2136" fmla="*/ 513818 h 6470305"/>
              <a:gd name="connsiteX2137" fmla="*/ 10492022 w 12192000"/>
              <a:gd name="connsiteY2137" fmla="*/ 608973 h 6470305"/>
              <a:gd name="connsiteX2138" fmla="*/ 10396870 w 12192000"/>
              <a:gd name="connsiteY2138" fmla="*/ 513818 h 6470305"/>
              <a:gd name="connsiteX2139" fmla="*/ 10492022 w 12192000"/>
              <a:gd name="connsiteY2139" fmla="*/ 418667 h 6470305"/>
              <a:gd name="connsiteX2140" fmla="*/ 10073353 w 12192000"/>
              <a:gd name="connsiteY2140" fmla="*/ 418667 h 6470305"/>
              <a:gd name="connsiteX2141" fmla="*/ 10168505 w 12192000"/>
              <a:gd name="connsiteY2141" fmla="*/ 513818 h 6470305"/>
              <a:gd name="connsiteX2142" fmla="*/ 10073353 w 12192000"/>
              <a:gd name="connsiteY2142" fmla="*/ 608973 h 6470305"/>
              <a:gd name="connsiteX2143" fmla="*/ 9978201 w 12192000"/>
              <a:gd name="connsiteY2143" fmla="*/ 513818 h 6470305"/>
              <a:gd name="connsiteX2144" fmla="*/ 10073353 w 12192000"/>
              <a:gd name="connsiteY2144" fmla="*/ 418667 h 6470305"/>
              <a:gd name="connsiteX2145" fmla="*/ 9654684 w 12192000"/>
              <a:gd name="connsiteY2145" fmla="*/ 418667 h 6470305"/>
              <a:gd name="connsiteX2146" fmla="*/ 9749836 w 12192000"/>
              <a:gd name="connsiteY2146" fmla="*/ 513818 h 6470305"/>
              <a:gd name="connsiteX2147" fmla="*/ 9654684 w 12192000"/>
              <a:gd name="connsiteY2147" fmla="*/ 608973 h 6470305"/>
              <a:gd name="connsiteX2148" fmla="*/ 9559532 w 12192000"/>
              <a:gd name="connsiteY2148" fmla="*/ 513818 h 6470305"/>
              <a:gd name="connsiteX2149" fmla="*/ 9654684 w 12192000"/>
              <a:gd name="connsiteY2149" fmla="*/ 418667 h 6470305"/>
              <a:gd name="connsiteX2150" fmla="*/ 9236015 w 12192000"/>
              <a:gd name="connsiteY2150" fmla="*/ 418667 h 6470305"/>
              <a:gd name="connsiteX2151" fmla="*/ 9331167 w 12192000"/>
              <a:gd name="connsiteY2151" fmla="*/ 513818 h 6470305"/>
              <a:gd name="connsiteX2152" fmla="*/ 9236015 w 12192000"/>
              <a:gd name="connsiteY2152" fmla="*/ 608973 h 6470305"/>
              <a:gd name="connsiteX2153" fmla="*/ 9140863 w 12192000"/>
              <a:gd name="connsiteY2153" fmla="*/ 513818 h 6470305"/>
              <a:gd name="connsiteX2154" fmla="*/ 9236015 w 12192000"/>
              <a:gd name="connsiteY2154" fmla="*/ 418667 h 6470305"/>
              <a:gd name="connsiteX2155" fmla="*/ 8817346 w 12192000"/>
              <a:gd name="connsiteY2155" fmla="*/ 418667 h 6470305"/>
              <a:gd name="connsiteX2156" fmla="*/ 8912498 w 12192000"/>
              <a:gd name="connsiteY2156" fmla="*/ 513818 h 6470305"/>
              <a:gd name="connsiteX2157" fmla="*/ 8817346 w 12192000"/>
              <a:gd name="connsiteY2157" fmla="*/ 608973 h 6470305"/>
              <a:gd name="connsiteX2158" fmla="*/ 8722194 w 12192000"/>
              <a:gd name="connsiteY2158" fmla="*/ 513818 h 6470305"/>
              <a:gd name="connsiteX2159" fmla="*/ 8817346 w 12192000"/>
              <a:gd name="connsiteY2159" fmla="*/ 418667 h 6470305"/>
              <a:gd name="connsiteX2160" fmla="*/ 8398677 w 12192000"/>
              <a:gd name="connsiteY2160" fmla="*/ 418667 h 6470305"/>
              <a:gd name="connsiteX2161" fmla="*/ 8493829 w 12192000"/>
              <a:gd name="connsiteY2161" fmla="*/ 513818 h 6470305"/>
              <a:gd name="connsiteX2162" fmla="*/ 8398677 w 12192000"/>
              <a:gd name="connsiteY2162" fmla="*/ 608973 h 6470305"/>
              <a:gd name="connsiteX2163" fmla="*/ 8303526 w 12192000"/>
              <a:gd name="connsiteY2163" fmla="*/ 513818 h 6470305"/>
              <a:gd name="connsiteX2164" fmla="*/ 8398677 w 12192000"/>
              <a:gd name="connsiteY2164" fmla="*/ 418667 h 6470305"/>
              <a:gd name="connsiteX2165" fmla="*/ 7980009 w 12192000"/>
              <a:gd name="connsiteY2165" fmla="*/ 418667 h 6470305"/>
              <a:gd name="connsiteX2166" fmla="*/ 8075161 w 12192000"/>
              <a:gd name="connsiteY2166" fmla="*/ 513818 h 6470305"/>
              <a:gd name="connsiteX2167" fmla="*/ 7980009 w 12192000"/>
              <a:gd name="connsiteY2167" fmla="*/ 608973 h 6470305"/>
              <a:gd name="connsiteX2168" fmla="*/ 7884857 w 12192000"/>
              <a:gd name="connsiteY2168" fmla="*/ 513818 h 6470305"/>
              <a:gd name="connsiteX2169" fmla="*/ 7980009 w 12192000"/>
              <a:gd name="connsiteY2169" fmla="*/ 418667 h 6470305"/>
              <a:gd name="connsiteX2170" fmla="*/ 7561340 w 12192000"/>
              <a:gd name="connsiteY2170" fmla="*/ 418667 h 6470305"/>
              <a:gd name="connsiteX2171" fmla="*/ 7656492 w 12192000"/>
              <a:gd name="connsiteY2171" fmla="*/ 513818 h 6470305"/>
              <a:gd name="connsiteX2172" fmla="*/ 7561340 w 12192000"/>
              <a:gd name="connsiteY2172" fmla="*/ 608973 h 6470305"/>
              <a:gd name="connsiteX2173" fmla="*/ 7466188 w 12192000"/>
              <a:gd name="connsiteY2173" fmla="*/ 513818 h 6470305"/>
              <a:gd name="connsiteX2174" fmla="*/ 7561340 w 12192000"/>
              <a:gd name="connsiteY2174" fmla="*/ 418667 h 6470305"/>
              <a:gd name="connsiteX2175" fmla="*/ 7142671 w 12192000"/>
              <a:gd name="connsiteY2175" fmla="*/ 418667 h 6470305"/>
              <a:gd name="connsiteX2176" fmla="*/ 7237823 w 12192000"/>
              <a:gd name="connsiteY2176" fmla="*/ 513818 h 6470305"/>
              <a:gd name="connsiteX2177" fmla="*/ 7142671 w 12192000"/>
              <a:gd name="connsiteY2177" fmla="*/ 608973 h 6470305"/>
              <a:gd name="connsiteX2178" fmla="*/ 7047519 w 12192000"/>
              <a:gd name="connsiteY2178" fmla="*/ 513818 h 6470305"/>
              <a:gd name="connsiteX2179" fmla="*/ 7142671 w 12192000"/>
              <a:gd name="connsiteY2179" fmla="*/ 418667 h 6470305"/>
              <a:gd name="connsiteX2180" fmla="*/ 6724002 w 12192000"/>
              <a:gd name="connsiteY2180" fmla="*/ 418667 h 6470305"/>
              <a:gd name="connsiteX2181" fmla="*/ 6819154 w 12192000"/>
              <a:gd name="connsiteY2181" fmla="*/ 513818 h 6470305"/>
              <a:gd name="connsiteX2182" fmla="*/ 6724002 w 12192000"/>
              <a:gd name="connsiteY2182" fmla="*/ 608973 h 6470305"/>
              <a:gd name="connsiteX2183" fmla="*/ 6628850 w 12192000"/>
              <a:gd name="connsiteY2183" fmla="*/ 513818 h 6470305"/>
              <a:gd name="connsiteX2184" fmla="*/ 6724002 w 12192000"/>
              <a:gd name="connsiteY2184" fmla="*/ 418667 h 6470305"/>
              <a:gd name="connsiteX2185" fmla="*/ 6305333 w 12192000"/>
              <a:gd name="connsiteY2185" fmla="*/ 418667 h 6470305"/>
              <a:gd name="connsiteX2186" fmla="*/ 6400485 w 12192000"/>
              <a:gd name="connsiteY2186" fmla="*/ 513818 h 6470305"/>
              <a:gd name="connsiteX2187" fmla="*/ 6305333 w 12192000"/>
              <a:gd name="connsiteY2187" fmla="*/ 608973 h 6470305"/>
              <a:gd name="connsiteX2188" fmla="*/ 6210181 w 12192000"/>
              <a:gd name="connsiteY2188" fmla="*/ 513818 h 6470305"/>
              <a:gd name="connsiteX2189" fmla="*/ 6305333 w 12192000"/>
              <a:gd name="connsiteY2189" fmla="*/ 418667 h 6470305"/>
              <a:gd name="connsiteX2190" fmla="*/ 5886664 w 12192000"/>
              <a:gd name="connsiteY2190" fmla="*/ 418667 h 6470305"/>
              <a:gd name="connsiteX2191" fmla="*/ 5981816 w 12192000"/>
              <a:gd name="connsiteY2191" fmla="*/ 513818 h 6470305"/>
              <a:gd name="connsiteX2192" fmla="*/ 5886664 w 12192000"/>
              <a:gd name="connsiteY2192" fmla="*/ 608973 h 6470305"/>
              <a:gd name="connsiteX2193" fmla="*/ 5791512 w 12192000"/>
              <a:gd name="connsiteY2193" fmla="*/ 513818 h 6470305"/>
              <a:gd name="connsiteX2194" fmla="*/ 5886664 w 12192000"/>
              <a:gd name="connsiteY2194" fmla="*/ 418667 h 6470305"/>
              <a:gd name="connsiteX2195" fmla="*/ 5467994 w 12192000"/>
              <a:gd name="connsiteY2195" fmla="*/ 418667 h 6470305"/>
              <a:gd name="connsiteX2196" fmla="*/ 5563146 w 12192000"/>
              <a:gd name="connsiteY2196" fmla="*/ 513818 h 6470305"/>
              <a:gd name="connsiteX2197" fmla="*/ 5467994 w 12192000"/>
              <a:gd name="connsiteY2197" fmla="*/ 608973 h 6470305"/>
              <a:gd name="connsiteX2198" fmla="*/ 5372842 w 12192000"/>
              <a:gd name="connsiteY2198" fmla="*/ 513818 h 6470305"/>
              <a:gd name="connsiteX2199" fmla="*/ 5467994 w 12192000"/>
              <a:gd name="connsiteY2199" fmla="*/ 418667 h 6470305"/>
              <a:gd name="connsiteX2200" fmla="*/ 5049325 w 12192000"/>
              <a:gd name="connsiteY2200" fmla="*/ 418667 h 6470305"/>
              <a:gd name="connsiteX2201" fmla="*/ 5144478 w 12192000"/>
              <a:gd name="connsiteY2201" fmla="*/ 513818 h 6470305"/>
              <a:gd name="connsiteX2202" fmla="*/ 5049325 w 12192000"/>
              <a:gd name="connsiteY2202" fmla="*/ 608973 h 6470305"/>
              <a:gd name="connsiteX2203" fmla="*/ 4954173 w 12192000"/>
              <a:gd name="connsiteY2203" fmla="*/ 513818 h 6470305"/>
              <a:gd name="connsiteX2204" fmla="*/ 5049325 w 12192000"/>
              <a:gd name="connsiteY2204" fmla="*/ 418667 h 6470305"/>
              <a:gd name="connsiteX2205" fmla="*/ 4630656 w 12192000"/>
              <a:gd name="connsiteY2205" fmla="*/ 418667 h 6470305"/>
              <a:gd name="connsiteX2206" fmla="*/ 4725808 w 12192000"/>
              <a:gd name="connsiteY2206" fmla="*/ 513818 h 6470305"/>
              <a:gd name="connsiteX2207" fmla="*/ 4630656 w 12192000"/>
              <a:gd name="connsiteY2207" fmla="*/ 608973 h 6470305"/>
              <a:gd name="connsiteX2208" fmla="*/ 4535504 w 12192000"/>
              <a:gd name="connsiteY2208" fmla="*/ 513818 h 6470305"/>
              <a:gd name="connsiteX2209" fmla="*/ 4630656 w 12192000"/>
              <a:gd name="connsiteY2209" fmla="*/ 418667 h 6470305"/>
              <a:gd name="connsiteX2210" fmla="*/ 4211987 w 12192000"/>
              <a:gd name="connsiteY2210" fmla="*/ 418667 h 6470305"/>
              <a:gd name="connsiteX2211" fmla="*/ 4307139 w 12192000"/>
              <a:gd name="connsiteY2211" fmla="*/ 513818 h 6470305"/>
              <a:gd name="connsiteX2212" fmla="*/ 4211987 w 12192000"/>
              <a:gd name="connsiteY2212" fmla="*/ 608973 h 6470305"/>
              <a:gd name="connsiteX2213" fmla="*/ 4116835 w 12192000"/>
              <a:gd name="connsiteY2213" fmla="*/ 513818 h 6470305"/>
              <a:gd name="connsiteX2214" fmla="*/ 4211987 w 12192000"/>
              <a:gd name="connsiteY2214" fmla="*/ 418667 h 6470305"/>
              <a:gd name="connsiteX2215" fmla="*/ 3793462 w 12192000"/>
              <a:gd name="connsiteY2215" fmla="*/ 418667 h 6470305"/>
              <a:gd name="connsiteX2216" fmla="*/ 3888470 w 12192000"/>
              <a:gd name="connsiteY2216" fmla="*/ 513818 h 6470305"/>
              <a:gd name="connsiteX2217" fmla="*/ 3793462 w 12192000"/>
              <a:gd name="connsiteY2217" fmla="*/ 608973 h 6470305"/>
              <a:gd name="connsiteX2218" fmla="*/ 3698310 w 12192000"/>
              <a:gd name="connsiteY2218" fmla="*/ 513818 h 6470305"/>
              <a:gd name="connsiteX2219" fmla="*/ 3793462 w 12192000"/>
              <a:gd name="connsiteY2219" fmla="*/ 418667 h 6470305"/>
              <a:gd name="connsiteX2220" fmla="*/ 3374780 w 12192000"/>
              <a:gd name="connsiteY2220" fmla="*/ 418667 h 6470305"/>
              <a:gd name="connsiteX2221" fmla="*/ 3469941 w 12192000"/>
              <a:gd name="connsiteY2221" fmla="*/ 513818 h 6470305"/>
              <a:gd name="connsiteX2222" fmla="*/ 3374780 w 12192000"/>
              <a:gd name="connsiteY2222" fmla="*/ 608973 h 6470305"/>
              <a:gd name="connsiteX2223" fmla="*/ 3279628 w 12192000"/>
              <a:gd name="connsiteY2223" fmla="*/ 513818 h 6470305"/>
              <a:gd name="connsiteX2224" fmla="*/ 3374780 w 12192000"/>
              <a:gd name="connsiteY2224" fmla="*/ 418667 h 6470305"/>
              <a:gd name="connsiteX2225" fmla="*/ 2956102 w 12192000"/>
              <a:gd name="connsiteY2225" fmla="*/ 418667 h 6470305"/>
              <a:gd name="connsiteX2226" fmla="*/ 3051260 w 12192000"/>
              <a:gd name="connsiteY2226" fmla="*/ 513818 h 6470305"/>
              <a:gd name="connsiteX2227" fmla="*/ 2956102 w 12192000"/>
              <a:gd name="connsiteY2227" fmla="*/ 608973 h 6470305"/>
              <a:gd name="connsiteX2228" fmla="*/ 2860946 w 12192000"/>
              <a:gd name="connsiteY2228" fmla="*/ 513818 h 6470305"/>
              <a:gd name="connsiteX2229" fmla="*/ 2956102 w 12192000"/>
              <a:gd name="connsiteY2229" fmla="*/ 418667 h 6470305"/>
              <a:gd name="connsiteX2230" fmla="*/ 2537417 w 12192000"/>
              <a:gd name="connsiteY2230" fmla="*/ 418667 h 6470305"/>
              <a:gd name="connsiteX2231" fmla="*/ 2632581 w 12192000"/>
              <a:gd name="connsiteY2231" fmla="*/ 513818 h 6470305"/>
              <a:gd name="connsiteX2232" fmla="*/ 2537417 w 12192000"/>
              <a:gd name="connsiteY2232" fmla="*/ 608973 h 6470305"/>
              <a:gd name="connsiteX2233" fmla="*/ 2442265 w 12192000"/>
              <a:gd name="connsiteY2233" fmla="*/ 513818 h 6470305"/>
              <a:gd name="connsiteX2234" fmla="*/ 2537417 w 12192000"/>
              <a:gd name="connsiteY2234" fmla="*/ 418667 h 6470305"/>
              <a:gd name="connsiteX2235" fmla="*/ 2118747 w 12192000"/>
              <a:gd name="connsiteY2235" fmla="*/ 418667 h 6470305"/>
              <a:gd name="connsiteX2236" fmla="*/ 2213899 w 12192000"/>
              <a:gd name="connsiteY2236" fmla="*/ 513818 h 6470305"/>
              <a:gd name="connsiteX2237" fmla="*/ 2118747 w 12192000"/>
              <a:gd name="connsiteY2237" fmla="*/ 608973 h 6470305"/>
              <a:gd name="connsiteX2238" fmla="*/ 2023592 w 12192000"/>
              <a:gd name="connsiteY2238" fmla="*/ 513818 h 6470305"/>
              <a:gd name="connsiteX2239" fmla="*/ 2118747 w 12192000"/>
              <a:gd name="connsiteY2239" fmla="*/ 418667 h 6470305"/>
              <a:gd name="connsiteX2240" fmla="*/ 1700065 w 12192000"/>
              <a:gd name="connsiteY2240" fmla="*/ 418667 h 6470305"/>
              <a:gd name="connsiteX2241" fmla="*/ 1795218 w 12192000"/>
              <a:gd name="connsiteY2241" fmla="*/ 513818 h 6470305"/>
              <a:gd name="connsiteX2242" fmla="*/ 1700065 w 12192000"/>
              <a:gd name="connsiteY2242" fmla="*/ 608973 h 6470305"/>
              <a:gd name="connsiteX2243" fmla="*/ 1604906 w 12192000"/>
              <a:gd name="connsiteY2243" fmla="*/ 513818 h 6470305"/>
              <a:gd name="connsiteX2244" fmla="*/ 1700065 w 12192000"/>
              <a:gd name="connsiteY2244" fmla="*/ 418667 h 6470305"/>
              <a:gd name="connsiteX2245" fmla="*/ 1281383 w 12192000"/>
              <a:gd name="connsiteY2245" fmla="*/ 418667 h 6470305"/>
              <a:gd name="connsiteX2246" fmla="*/ 1376536 w 12192000"/>
              <a:gd name="connsiteY2246" fmla="*/ 513818 h 6470305"/>
              <a:gd name="connsiteX2247" fmla="*/ 1281383 w 12192000"/>
              <a:gd name="connsiteY2247" fmla="*/ 608973 h 6470305"/>
              <a:gd name="connsiteX2248" fmla="*/ 1186232 w 12192000"/>
              <a:gd name="connsiteY2248" fmla="*/ 513818 h 6470305"/>
              <a:gd name="connsiteX2249" fmla="*/ 1281383 w 12192000"/>
              <a:gd name="connsiteY2249" fmla="*/ 418667 h 6470305"/>
              <a:gd name="connsiteX2250" fmla="*/ 862717 w 12192000"/>
              <a:gd name="connsiteY2250" fmla="*/ 418667 h 6470305"/>
              <a:gd name="connsiteX2251" fmla="*/ 957870 w 12192000"/>
              <a:gd name="connsiteY2251" fmla="*/ 513818 h 6470305"/>
              <a:gd name="connsiteX2252" fmla="*/ 862717 w 12192000"/>
              <a:gd name="connsiteY2252" fmla="*/ 608973 h 6470305"/>
              <a:gd name="connsiteX2253" fmla="*/ 767566 w 12192000"/>
              <a:gd name="connsiteY2253" fmla="*/ 513818 h 6470305"/>
              <a:gd name="connsiteX2254" fmla="*/ 862717 w 12192000"/>
              <a:gd name="connsiteY2254" fmla="*/ 418667 h 6470305"/>
              <a:gd name="connsiteX2255" fmla="*/ 444052 w 12192000"/>
              <a:gd name="connsiteY2255" fmla="*/ 418667 h 6470305"/>
              <a:gd name="connsiteX2256" fmla="*/ 539204 w 12192000"/>
              <a:gd name="connsiteY2256" fmla="*/ 513818 h 6470305"/>
              <a:gd name="connsiteX2257" fmla="*/ 444052 w 12192000"/>
              <a:gd name="connsiteY2257" fmla="*/ 608973 h 6470305"/>
              <a:gd name="connsiteX2258" fmla="*/ 348900 w 12192000"/>
              <a:gd name="connsiteY2258" fmla="*/ 513818 h 6470305"/>
              <a:gd name="connsiteX2259" fmla="*/ 444052 w 12192000"/>
              <a:gd name="connsiteY2259" fmla="*/ 418667 h 6470305"/>
              <a:gd name="connsiteX2260" fmla="*/ 25383 w 12192000"/>
              <a:gd name="connsiteY2260" fmla="*/ 418667 h 6470305"/>
              <a:gd name="connsiteX2261" fmla="*/ 120536 w 12192000"/>
              <a:gd name="connsiteY2261" fmla="*/ 513818 h 6470305"/>
              <a:gd name="connsiteX2262" fmla="*/ 25383 w 12192000"/>
              <a:gd name="connsiteY2262" fmla="*/ 608973 h 6470305"/>
              <a:gd name="connsiteX2263" fmla="*/ 0 w 12192000"/>
              <a:gd name="connsiteY2263" fmla="*/ 603848 h 6470305"/>
              <a:gd name="connsiteX2264" fmla="*/ 0 w 12192000"/>
              <a:gd name="connsiteY2264" fmla="*/ 423791 h 6470305"/>
              <a:gd name="connsiteX2265" fmla="*/ 12166698 w 12192000"/>
              <a:gd name="connsiteY2265" fmla="*/ 0 h 6470305"/>
              <a:gd name="connsiteX2266" fmla="*/ 12192000 w 12192000"/>
              <a:gd name="connsiteY2266" fmla="*/ 5108 h 6470305"/>
              <a:gd name="connsiteX2267" fmla="*/ 12192000 w 12192000"/>
              <a:gd name="connsiteY2267" fmla="*/ 185196 h 6470305"/>
              <a:gd name="connsiteX2268" fmla="*/ 12166698 w 12192000"/>
              <a:gd name="connsiteY2268" fmla="*/ 190304 h 6470305"/>
              <a:gd name="connsiteX2269" fmla="*/ 12071546 w 12192000"/>
              <a:gd name="connsiteY2269" fmla="*/ 95152 h 6470305"/>
              <a:gd name="connsiteX2270" fmla="*/ 12166698 w 12192000"/>
              <a:gd name="connsiteY2270" fmla="*/ 0 h 6470305"/>
              <a:gd name="connsiteX2271" fmla="*/ 11748029 w 12192000"/>
              <a:gd name="connsiteY2271" fmla="*/ 0 h 6470305"/>
              <a:gd name="connsiteX2272" fmla="*/ 11843181 w 12192000"/>
              <a:gd name="connsiteY2272" fmla="*/ 95152 h 6470305"/>
              <a:gd name="connsiteX2273" fmla="*/ 11748029 w 12192000"/>
              <a:gd name="connsiteY2273" fmla="*/ 190304 h 6470305"/>
              <a:gd name="connsiteX2274" fmla="*/ 11652877 w 12192000"/>
              <a:gd name="connsiteY2274" fmla="*/ 95152 h 6470305"/>
              <a:gd name="connsiteX2275" fmla="*/ 11748029 w 12192000"/>
              <a:gd name="connsiteY2275" fmla="*/ 0 h 6470305"/>
              <a:gd name="connsiteX2276" fmla="*/ 11329360 w 12192000"/>
              <a:gd name="connsiteY2276" fmla="*/ 0 h 6470305"/>
              <a:gd name="connsiteX2277" fmla="*/ 11424512 w 12192000"/>
              <a:gd name="connsiteY2277" fmla="*/ 95152 h 6470305"/>
              <a:gd name="connsiteX2278" fmla="*/ 11329360 w 12192000"/>
              <a:gd name="connsiteY2278" fmla="*/ 190304 h 6470305"/>
              <a:gd name="connsiteX2279" fmla="*/ 11234208 w 12192000"/>
              <a:gd name="connsiteY2279" fmla="*/ 95152 h 6470305"/>
              <a:gd name="connsiteX2280" fmla="*/ 11329360 w 12192000"/>
              <a:gd name="connsiteY2280" fmla="*/ 0 h 6470305"/>
              <a:gd name="connsiteX2281" fmla="*/ 10910691 w 12192000"/>
              <a:gd name="connsiteY2281" fmla="*/ 0 h 6470305"/>
              <a:gd name="connsiteX2282" fmla="*/ 11005843 w 12192000"/>
              <a:gd name="connsiteY2282" fmla="*/ 95152 h 6470305"/>
              <a:gd name="connsiteX2283" fmla="*/ 10910691 w 12192000"/>
              <a:gd name="connsiteY2283" fmla="*/ 190304 h 6470305"/>
              <a:gd name="connsiteX2284" fmla="*/ 10815539 w 12192000"/>
              <a:gd name="connsiteY2284" fmla="*/ 95152 h 6470305"/>
              <a:gd name="connsiteX2285" fmla="*/ 10910691 w 12192000"/>
              <a:gd name="connsiteY2285" fmla="*/ 0 h 6470305"/>
              <a:gd name="connsiteX2286" fmla="*/ 10492022 w 12192000"/>
              <a:gd name="connsiteY2286" fmla="*/ 0 h 6470305"/>
              <a:gd name="connsiteX2287" fmla="*/ 10587174 w 12192000"/>
              <a:gd name="connsiteY2287" fmla="*/ 95152 h 6470305"/>
              <a:gd name="connsiteX2288" fmla="*/ 10492022 w 12192000"/>
              <a:gd name="connsiteY2288" fmla="*/ 190304 h 6470305"/>
              <a:gd name="connsiteX2289" fmla="*/ 10396870 w 12192000"/>
              <a:gd name="connsiteY2289" fmla="*/ 95152 h 6470305"/>
              <a:gd name="connsiteX2290" fmla="*/ 10492022 w 12192000"/>
              <a:gd name="connsiteY2290" fmla="*/ 0 h 6470305"/>
              <a:gd name="connsiteX2291" fmla="*/ 10073353 w 12192000"/>
              <a:gd name="connsiteY2291" fmla="*/ 0 h 6470305"/>
              <a:gd name="connsiteX2292" fmla="*/ 10168505 w 12192000"/>
              <a:gd name="connsiteY2292" fmla="*/ 95152 h 6470305"/>
              <a:gd name="connsiteX2293" fmla="*/ 10073353 w 12192000"/>
              <a:gd name="connsiteY2293" fmla="*/ 190304 h 6470305"/>
              <a:gd name="connsiteX2294" fmla="*/ 9978201 w 12192000"/>
              <a:gd name="connsiteY2294" fmla="*/ 95152 h 6470305"/>
              <a:gd name="connsiteX2295" fmla="*/ 10073353 w 12192000"/>
              <a:gd name="connsiteY2295" fmla="*/ 0 h 6470305"/>
              <a:gd name="connsiteX2296" fmla="*/ 9654684 w 12192000"/>
              <a:gd name="connsiteY2296" fmla="*/ 0 h 6470305"/>
              <a:gd name="connsiteX2297" fmla="*/ 9749836 w 12192000"/>
              <a:gd name="connsiteY2297" fmla="*/ 95152 h 6470305"/>
              <a:gd name="connsiteX2298" fmla="*/ 9654684 w 12192000"/>
              <a:gd name="connsiteY2298" fmla="*/ 190304 h 6470305"/>
              <a:gd name="connsiteX2299" fmla="*/ 9559532 w 12192000"/>
              <a:gd name="connsiteY2299" fmla="*/ 95152 h 6470305"/>
              <a:gd name="connsiteX2300" fmla="*/ 9654684 w 12192000"/>
              <a:gd name="connsiteY2300" fmla="*/ 0 h 6470305"/>
              <a:gd name="connsiteX2301" fmla="*/ 9236015 w 12192000"/>
              <a:gd name="connsiteY2301" fmla="*/ 0 h 6470305"/>
              <a:gd name="connsiteX2302" fmla="*/ 9331167 w 12192000"/>
              <a:gd name="connsiteY2302" fmla="*/ 95152 h 6470305"/>
              <a:gd name="connsiteX2303" fmla="*/ 9236015 w 12192000"/>
              <a:gd name="connsiteY2303" fmla="*/ 190304 h 6470305"/>
              <a:gd name="connsiteX2304" fmla="*/ 9140863 w 12192000"/>
              <a:gd name="connsiteY2304" fmla="*/ 95152 h 6470305"/>
              <a:gd name="connsiteX2305" fmla="*/ 9236015 w 12192000"/>
              <a:gd name="connsiteY2305" fmla="*/ 0 h 6470305"/>
              <a:gd name="connsiteX2306" fmla="*/ 8817346 w 12192000"/>
              <a:gd name="connsiteY2306" fmla="*/ 0 h 6470305"/>
              <a:gd name="connsiteX2307" fmla="*/ 8912498 w 12192000"/>
              <a:gd name="connsiteY2307" fmla="*/ 95152 h 6470305"/>
              <a:gd name="connsiteX2308" fmla="*/ 8817346 w 12192000"/>
              <a:gd name="connsiteY2308" fmla="*/ 190304 h 6470305"/>
              <a:gd name="connsiteX2309" fmla="*/ 8722194 w 12192000"/>
              <a:gd name="connsiteY2309" fmla="*/ 95152 h 6470305"/>
              <a:gd name="connsiteX2310" fmla="*/ 8817346 w 12192000"/>
              <a:gd name="connsiteY2310" fmla="*/ 0 h 6470305"/>
              <a:gd name="connsiteX2311" fmla="*/ 8398677 w 12192000"/>
              <a:gd name="connsiteY2311" fmla="*/ 0 h 6470305"/>
              <a:gd name="connsiteX2312" fmla="*/ 8493829 w 12192000"/>
              <a:gd name="connsiteY2312" fmla="*/ 95152 h 6470305"/>
              <a:gd name="connsiteX2313" fmla="*/ 8398677 w 12192000"/>
              <a:gd name="connsiteY2313" fmla="*/ 190304 h 6470305"/>
              <a:gd name="connsiteX2314" fmla="*/ 8303526 w 12192000"/>
              <a:gd name="connsiteY2314" fmla="*/ 95152 h 6470305"/>
              <a:gd name="connsiteX2315" fmla="*/ 8398677 w 12192000"/>
              <a:gd name="connsiteY2315" fmla="*/ 0 h 6470305"/>
              <a:gd name="connsiteX2316" fmla="*/ 7980009 w 12192000"/>
              <a:gd name="connsiteY2316" fmla="*/ 0 h 6470305"/>
              <a:gd name="connsiteX2317" fmla="*/ 8075161 w 12192000"/>
              <a:gd name="connsiteY2317" fmla="*/ 95152 h 6470305"/>
              <a:gd name="connsiteX2318" fmla="*/ 7980009 w 12192000"/>
              <a:gd name="connsiteY2318" fmla="*/ 190304 h 6470305"/>
              <a:gd name="connsiteX2319" fmla="*/ 7884857 w 12192000"/>
              <a:gd name="connsiteY2319" fmla="*/ 95152 h 6470305"/>
              <a:gd name="connsiteX2320" fmla="*/ 7980009 w 12192000"/>
              <a:gd name="connsiteY2320" fmla="*/ 0 h 6470305"/>
              <a:gd name="connsiteX2321" fmla="*/ 7561340 w 12192000"/>
              <a:gd name="connsiteY2321" fmla="*/ 0 h 6470305"/>
              <a:gd name="connsiteX2322" fmla="*/ 7656492 w 12192000"/>
              <a:gd name="connsiteY2322" fmla="*/ 95152 h 6470305"/>
              <a:gd name="connsiteX2323" fmla="*/ 7561340 w 12192000"/>
              <a:gd name="connsiteY2323" fmla="*/ 190304 h 6470305"/>
              <a:gd name="connsiteX2324" fmla="*/ 7466188 w 12192000"/>
              <a:gd name="connsiteY2324" fmla="*/ 95152 h 6470305"/>
              <a:gd name="connsiteX2325" fmla="*/ 7561340 w 12192000"/>
              <a:gd name="connsiteY2325" fmla="*/ 0 h 6470305"/>
              <a:gd name="connsiteX2326" fmla="*/ 7142671 w 12192000"/>
              <a:gd name="connsiteY2326" fmla="*/ 0 h 6470305"/>
              <a:gd name="connsiteX2327" fmla="*/ 7237823 w 12192000"/>
              <a:gd name="connsiteY2327" fmla="*/ 95152 h 6470305"/>
              <a:gd name="connsiteX2328" fmla="*/ 7142671 w 12192000"/>
              <a:gd name="connsiteY2328" fmla="*/ 190304 h 6470305"/>
              <a:gd name="connsiteX2329" fmla="*/ 7047519 w 12192000"/>
              <a:gd name="connsiteY2329" fmla="*/ 95152 h 6470305"/>
              <a:gd name="connsiteX2330" fmla="*/ 7142671 w 12192000"/>
              <a:gd name="connsiteY2330" fmla="*/ 0 h 6470305"/>
              <a:gd name="connsiteX2331" fmla="*/ 6724002 w 12192000"/>
              <a:gd name="connsiteY2331" fmla="*/ 0 h 6470305"/>
              <a:gd name="connsiteX2332" fmla="*/ 6819154 w 12192000"/>
              <a:gd name="connsiteY2332" fmla="*/ 95152 h 6470305"/>
              <a:gd name="connsiteX2333" fmla="*/ 6724002 w 12192000"/>
              <a:gd name="connsiteY2333" fmla="*/ 190304 h 6470305"/>
              <a:gd name="connsiteX2334" fmla="*/ 6628850 w 12192000"/>
              <a:gd name="connsiteY2334" fmla="*/ 95152 h 6470305"/>
              <a:gd name="connsiteX2335" fmla="*/ 6724002 w 12192000"/>
              <a:gd name="connsiteY2335" fmla="*/ 0 h 6470305"/>
              <a:gd name="connsiteX2336" fmla="*/ 6305333 w 12192000"/>
              <a:gd name="connsiteY2336" fmla="*/ 0 h 6470305"/>
              <a:gd name="connsiteX2337" fmla="*/ 6400485 w 12192000"/>
              <a:gd name="connsiteY2337" fmla="*/ 95152 h 6470305"/>
              <a:gd name="connsiteX2338" fmla="*/ 6305333 w 12192000"/>
              <a:gd name="connsiteY2338" fmla="*/ 190304 h 6470305"/>
              <a:gd name="connsiteX2339" fmla="*/ 6210181 w 12192000"/>
              <a:gd name="connsiteY2339" fmla="*/ 95152 h 6470305"/>
              <a:gd name="connsiteX2340" fmla="*/ 6305333 w 12192000"/>
              <a:gd name="connsiteY2340" fmla="*/ 0 h 6470305"/>
              <a:gd name="connsiteX2341" fmla="*/ 5886664 w 12192000"/>
              <a:gd name="connsiteY2341" fmla="*/ 0 h 6470305"/>
              <a:gd name="connsiteX2342" fmla="*/ 5981816 w 12192000"/>
              <a:gd name="connsiteY2342" fmla="*/ 95152 h 6470305"/>
              <a:gd name="connsiteX2343" fmla="*/ 5886664 w 12192000"/>
              <a:gd name="connsiteY2343" fmla="*/ 190304 h 6470305"/>
              <a:gd name="connsiteX2344" fmla="*/ 5791512 w 12192000"/>
              <a:gd name="connsiteY2344" fmla="*/ 95152 h 6470305"/>
              <a:gd name="connsiteX2345" fmla="*/ 5886664 w 12192000"/>
              <a:gd name="connsiteY2345" fmla="*/ 0 h 6470305"/>
              <a:gd name="connsiteX2346" fmla="*/ 5467994 w 12192000"/>
              <a:gd name="connsiteY2346" fmla="*/ 0 h 6470305"/>
              <a:gd name="connsiteX2347" fmla="*/ 5563146 w 12192000"/>
              <a:gd name="connsiteY2347" fmla="*/ 95152 h 6470305"/>
              <a:gd name="connsiteX2348" fmla="*/ 5467994 w 12192000"/>
              <a:gd name="connsiteY2348" fmla="*/ 190304 h 6470305"/>
              <a:gd name="connsiteX2349" fmla="*/ 5372842 w 12192000"/>
              <a:gd name="connsiteY2349" fmla="*/ 95152 h 6470305"/>
              <a:gd name="connsiteX2350" fmla="*/ 5467994 w 12192000"/>
              <a:gd name="connsiteY2350" fmla="*/ 0 h 6470305"/>
              <a:gd name="connsiteX2351" fmla="*/ 5049325 w 12192000"/>
              <a:gd name="connsiteY2351" fmla="*/ 0 h 6470305"/>
              <a:gd name="connsiteX2352" fmla="*/ 5144478 w 12192000"/>
              <a:gd name="connsiteY2352" fmla="*/ 95152 h 6470305"/>
              <a:gd name="connsiteX2353" fmla="*/ 5049325 w 12192000"/>
              <a:gd name="connsiteY2353" fmla="*/ 190304 h 6470305"/>
              <a:gd name="connsiteX2354" fmla="*/ 4954173 w 12192000"/>
              <a:gd name="connsiteY2354" fmla="*/ 95152 h 6470305"/>
              <a:gd name="connsiteX2355" fmla="*/ 5049325 w 12192000"/>
              <a:gd name="connsiteY2355" fmla="*/ 0 h 6470305"/>
              <a:gd name="connsiteX2356" fmla="*/ 4630656 w 12192000"/>
              <a:gd name="connsiteY2356" fmla="*/ 0 h 6470305"/>
              <a:gd name="connsiteX2357" fmla="*/ 4725808 w 12192000"/>
              <a:gd name="connsiteY2357" fmla="*/ 95152 h 6470305"/>
              <a:gd name="connsiteX2358" fmla="*/ 4630656 w 12192000"/>
              <a:gd name="connsiteY2358" fmla="*/ 190304 h 6470305"/>
              <a:gd name="connsiteX2359" fmla="*/ 4535504 w 12192000"/>
              <a:gd name="connsiteY2359" fmla="*/ 95152 h 6470305"/>
              <a:gd name="connsiteX2360" fmla="*/ 4630656 w 12192000"/>
              <a:gd name="connsiteY2360" fmla="*/ 0 h 6470305"/>
              <a:gd name="connsiteX2361" fmla="*/ 4211987 w 12192000"/>
              <a:gd name="connsiteY2361" fmla="*/ 0 h 6470305"/>
              <a:gd name="connsiteX2362" fmla="*/ 4307139 w 12192000"/>
              <a:gd name="connsiteY2362" fmla="*/ 95152 h 6470305"/>
              <a:gd name="connsiteX2363" fmla="*/ 4211987 w 12192000"/>
              <a:gd name="connsiteY2363" fmla="*/ 190304 h 6470305"/>
              <a:gd name="connsiteX2364" fmla="*/ 4116835 w 12192000"/>
              <a:gd name="connsiteY2364" fmla="*/ 95152 h 6470305"/>
              <a:gd name="connsiteX2365" fmla="*/ 4211987 w 12192000"/>
              <a:gd name="connsiteY2365" fmla="*/ 0 h 6470305"/>
              <a:gd name="connsiteX2366" fmla="*/ 3793471 w 12192000"/>
              <a:gd name="connsiteY2366" fmla="*/ 0 h 6470305"/>
              <a:gd name="connsiteX2367" fmla="*/ 3888470 w 12192000"/>
              <a:gd name="connsiteY2367" fmla="*/ 95152 h 6470305"/>
              <a:gd name="connsiteX2368" fmla="*/ 3793471 w 12192000"/>
              <a:gd name="connsiteY2368" fmla="*/ 190304 h 6470305"/>
              <a:gd name="connsiteX2369" fmla="*/ 3698318 w 12192000"/>
              <a:gd name="connsiteY2369" fmla="*/ 95152 h 6470305"/>
              <a:gd name="connsiteX2370" fmla="*/ 3793471 w 12192000"/>
              <a:gd name="connsiteY2370" fmla="*/ 0 h 6470305"/>
              <a:gd name="connsiteX2371" fmla="*/ 3374788 w 12192000"/>
              <a:gd name="connsiteY2371" fmla="*/ 0 h 6470305"/>
              <a:gd name="connsiteX2372" fmla="*/ 3469949 w 12192000"/>
              <a:gd name="connsiteY2372" fmla="*/ 95152 h 6470305"/>
              <a:gd name="connsiteX2373" fmla="*/ 3374788 w 12192000"/>
              <a:gd name="connsiteY2373" fmla="*/ 190304 h 6470305"/>
              <a:gd name="connsiteX2374" fmla="*/ 3279635 w 12192000"/>
              <a:gd name="connsiteY2374" fmla="*/ 95152 h 6470305"/>
              <a:gd name="connsiteX2375" fmla="*/ 3374788 w 12192000"/>
              <a:gd name="connsiteY2375" fmla="*/ 0 h 6470305"/>
              <a:gd name="connsiteX2376" fmla="*/ 2956110 w 12192000"/>
              <a:gd name="connsiteY2376" fmla="*/ 0 h 6470305"/>
              <a:gd name="connsiteX2377" fmla="*/ 3051267 w 12192000"/>
              <a:gd name="connsiteY2377" fmla="*/ 95152 h 6470305"/>
              <a:gd name="connsiteX2378" fmla="*/ 2956110 w 12192000"/>
              <a:gd name="connsiteY2378" fmla="*/ 190304 h 6470305"/>
              <a:gd name="connsiteX2379" fmla="*/ 2860953 w 12192000"/>
              <a:gd name="connsiteY2379" fmla="*/ 95152 h 6470305"/>
              <a:gd name="connsiteX2380" fmla="*/ 2956110 w 12192000"/>
              <a:gd name="connsiteY2380" fmla="*/ 0 h 6470305"/>
              <a:gd name="connsiteX2381" fmla="*/ 2537423 w 12192000"/>
              <a:gd name="connsiteY2381" fmla="*/ 0 h 6470305"/>
              <a:gd name="connsiteX2382" fmla="*/ 2632588 w 12192000"/>
              <a:gd name="connsiteY2382" fmla="*/ 95152 h 6470305"/>
              <a:gd name="connsiteX2383" fmla="*/ 2537423 w 12192000"/>
              <a:gd name="connsiteY2383" fmla="*/ 190304 h 6470305"/>
              <a:gd name="connsiteX2384" fmla="*/ 2442271 w 12192000"/>
              <a:gd name="connsiteY2384" fmla="*/ 95152 h 6470305"/>
              <a:gd name="connsiteX2385" fmla="*/ 2537423 w 12192000"/>
              <a:gd name="connsiteY2385" fmla="*/ 0 h 6470305"/>
              <a:gd name="connsiteX2386" fmla="*/ 2118753 w 12192000"/>
              <a:gd name="connsiteY2386" fmla="*/ 0 h 6470305"/>
              <a:gd name="connsiteX2387" fmla="*/ 2213906 w 12192000"/>
              <a:gd name="connsiteY2387" fmla="*/ 95152 h 6470305"/>
              <a:gd name="connsiteX2388" fmla="*/ 2118753 w 12192000"/>
              <a:gd name="connsiteY2388" fmla="*/ 190304 h 6470305"/>
              <a:gd name="connsiteX2389" fmla="*/ 2023598 w 12192000"/>
              <a:gd name="connsiteY2389" fmla="*/ 95152 h 6470305"/>
              <a:gd name="connsiteX2390" fmla="*/ 2118753 w 12192000"/>
              <a:gd name="connsiteY2390" fmla="*/ 0 h 6470305"/>
              <a:gd name="connsiteX2391" fmla="*/ 1700071 w 12192000"/>
              <a:gd name="connsiteY2391" fmla="*/ 0 h 6470305"/>
              <a:gd name="connsiteX2392" fmla="*/ 1795223 w 12192000"/>
              <a:gd name="connsiteY2392" fmla="*/ 95152 h 6470305"/>
              <a:gd name="connsiteX2393" fmla="*/ 1700071 w 12192000"/>
              <a:gd name="connsiteY2393" fmla="*/ 190304 h 6470305"/>
              <a:gd name="connsiteX2394" fmla="*/ 1604910 w 12192000"/>
              <a:gd name="connsiteY2394" fmla="*/ 95152 h 6470305"/>
              <a:gd name="connsiteX2395" fmla="*/ 1700071 w 12192000"/>
              <a:gd name="connsiteY2395" fmla="*/ 0 h 6470305"/>
              <a:gd name="connsiteX2396" fmla="*/ 1281388 w 12192000"/>
              <a:gd name="connsiteY2396" fmla="*/ 0 h 6470305"/>
              <a:gd name="connsiteX2397" fmla="*/ 1376541 w 12192000"/>
              <a:gd name="connsiteY2397" fmla="*/ 95152 h 6470305"/>
              <a:gd name="connsiteX2398" fmla="*/ 1281388 w 12192000"/>
              <a:gd name="connsiteY2398" fmla="*/ 190304 h 6470305"/>
              <a:gd name="connsiteX2399" fmla="*/ 1186236 w 12192000"/>
              <a:gd name="connsiteY2399" fmla="*/ 95152 h 6470305"/>
              <a:gd name="connsiteX2400" fmla="*/ 1281388 w 12192000"/>
              <a:gd name="connsiteY2400" fmla="*/ 0 h 6470305"/>
              <a:gd name="connsiteX2401" fmla="*/ 862724 w 12192000"/>
              <a:gd name="connsiteY2401" fmla="*/ 0 h 6470305"/>
              <a:gd name="connsiteX2402" fmla="*/ 957874 w 12192000"/>
              <a:gd name="connsiteY2402" fmla="*/ 95152 h 6470305"/>
              <a:gd name="connsiteX2403" fmla="*/ 862724 w 12192000"/>
              <a:gd name="connsiteY2403" fmla="*/ 190304 h 6470305"/>
              <a:gd name="connsiteX2404" fmla="*/ 767571 w 12192000"/>
              <a:gd name="connsiteY2404" fmla="*/ 95152 h 6470305"/>
              <a:gd name="connsiteX2405" fmla="*/ 862724 w 12192000"/>
              <a:gd name="connsiteY2405" fmla="*/ 0 h 6470305"/>
              <a:gd name="connsiteX2406" fmla="*/ 444057 w 12192000"/>
              <a:gd name="connsiteY2406" fmla="*/ 0 h 6470305"/>
              <a:gd name="connsiteX2407" fmla="*/ 539209 w 12192000"/>
              <a:gd name="connsiteY2407" fmla="*/ 95152 h 6470305"/>
              <a:gd name="connsiteX2408" fmla="*/ 444057 w 12192000"/>
              <a:gd name="connsiteY2408" fmla="*/ 190304 h 6470305"/>
              <a:gd name="connsiteX2409" fmla="*/ 348905 w 12192000"/>
              <a:gd name="connsiteY2409" fmla="*/ 95152 h 6470305"/>
              <a:gd name="connsiteX2410" fmla="*/ 444057 w 12192000"/>
              <a:gd name="connsiteY2410" fmla="*/ 0 h 6470305"/>
              <a:gd name="connsiteX2411" fmla="*/ 25388 w 12192000"/>
              <a:gd name="connsiteY2411" fmla="*/ 0 h 6470305"/>
              <a:gd name="connsiteX2412" fmla="*/ 120541 w 12192000"/>
              <a:gd name="connsiteY2412" fmla="*/ 95152 h 6470305"/>
              <a:gd name="connsiteX2413" fmla="*/ 25388 w 12192000"/>
              <a:gd name="connsiteY2413" fmla="*/ 190304 h 6470305"/>
              <a:gd name="connsiteX2414" fmla="*/ 0 w 12192000"/>
              <a:gd name="connsiteY2414" fmla="*/ 185178 h 6470305"/>
              <a:gd name="connsiteX2415" fmla="*/ 0 w 12192000"/>
              <a:gd name="connsiteY2415" fmla="*/ 5126 h 6470305"/>
            </a:gdLst>
            <a:ahLst/>
            <a:cxnLst/>
            <a:rect l="l" t="t" r="r" b="b"/>
            <a:pathLst>
              <a:path w="12192000" h="6470305">
                <a:moveTo>
                  <a:pt x="12166698" y="6280001"/>
                </a:moveTo>
                <a:lnTo>
                  <a:pt x="12192000" y="6285109"/>
                </a:lnTo>
                <a:lnTo>
                  <a:pt x="12192000" y="6465197"/>
                </a:lnTo>
                <a:lnTo>
                  <a:pt x="12166698" y="6470305"/>
                </a:lnTo>
                <a:cubicBezTo>
                  <a:pt x="12114147" y="6470305"/>
                  <a:pt x="12071546" y="6427704"/>
                  <a:pt x="12071546" y="6375153"/>
                </a:cubicBezTo>
                <a:cubicBezTo>
                  <a:pt x="12071546" y="6322603"/>
                  <a:pt x="12114147" y="6280001"/>
                  <a:pt x="12166698" y="6280001"/>
                </a:cubicBezTo>
                <a:close/>
                <a:moveTo>
                  <a:pt x="11748029" y="6280001"/>
                </a:moveTo>
                <a:cubicBezTo>
                  <a:pt x="11800580" y="6280001"/>
                  <a:pt x="11843181" y="6322603"/>
                  <a:pt x="11843181" y="6375153"/>
                </a:cubicBezTo>
                <a:cubicBezTo>
                  <a:pt x="11843181" y="6427704"/>
                  <a:pt x="11800580" y="6470305"/>
                  <a:pt x="11748029" y="6470305"/>
                </a:cubicBezTo>
                <a:cubicBezTo>
                  <a:pt x="11695478" y="6470305"/>
                  <a:pt x="11652877" y="6427704"/>
                  <a:pt x="11652877" y="6375153"/>
                </a:cubicBezTo>
                <a:cubicBezTo>
                  <a:pt x="11652877" y="6322603"/>
                  <a:pt x="11695478" y="6280001"/>
                  <a:pt x="11748029" y="6280001"/>
                </a:cubicBezTo>
                <a:close/>
                <a:moveTo>
                  <a:pt x="11329360" y="6280001"/>
                </a:moveTo>
                <a:cubicBezTo>
                  <a:pt x="11381911" y="6280001"/>
                  <a:pt x="11424512" y="6322603"/>
                  <a:pt x="11424512" y="6375153"/>
                </a:cubicBezTo>
                <a:cubicBezTo>
                  <a:pt x="11424512" y="6427704"/>
                  <a:pt x="11381911" y="6470305"/>
                  <a:pt x="11329360" y="6470305"/>
                </a:cubicBezTo>
                <a:cubicBezTo>
                  <a:pt x="11276809" y="6470305"/>
                  <a:pt x="11234208" y="6427704"/>
                  <a:pt x="11234208" y="6375153"/>
                </a:cubicBezTo>
                <a:cubicBezTo>
                  <a:pt x="11234208" y="6322603"/>
                  <a:pt x="11276809" y="6280001"/>
                  <a:pt x="11329360" y="6280001"/>
                </a:cubicBezTo>
                <a:close/>
                <a:moveTo>
                  <a:pt x="10910691" y="6280001"/>
                </a:moveTo>
                <a:cubicBezTo>
                  <a:pt x="10963242" y="6280001"/>
                  <a:pt x="11005843" y="6322603"/>
                  <a:pt x="11005843" y="6375153"/>
                </a:cubicBezTo>
                <a:cubicBezTo>
                  <a:pt x="11005843" y="6427704"/>
                  <a:pt x="10963242" y="6470305"/>
                  <a:pt x="10910691" y="6470305"/>
                </a:cubicBezTo>
                <a:cubicBezTo>
                  <a:pt x="10858140" y="6470305"/>
                  <a:pt x="10815539" y="6427704"/>
                  <a:pt x="10815539" y="6375153"/>
                </a:cubicBezTo>
                <a:cubicBezTo>
                  <a:pt x="10815539" y="6322603"/>
                  <a:pt x="10858140" y="6280001"/>
                  <a:pt x="10910691" y="6280001"/>
                </a:cubicBezTo>
                <a:close/>
                <a:moveTo>
                  <a:pt x="10492022" y="6280001"/>
                </a:moveTo>
                <a:cubicBezTo>
                  <a:pt x="10544573" y="6280001"/>
                  <a:pt x="10587174" y="6322603"/>
                  <a:pt x="10587174" y="6375153"/>
                </a:cubicBezTo>
                <a:cubicBezTo>
                  <a:pt x="10587174" y="6427704"/>
                  <a:pt x="10544573" y="6470305"/>
                  <a:pt x="10492022" y="6470305"/>
                </a:cubicBezTo>
                <a:cubicBezTo>
                  <a:pt x="10439471" y="6470305"/>
                  <a:pt x="10396870" y="6427704"/>
                  <a:pt x="10396870" y="6375153"/>
                </a:cubicBezTo>
                <a:cubicBezTo>
                  <a:pt x="10396870" y="6322603"/>
                  <a:pt x="10439471" y="6280001"/>
                  <a:pt x="10492022" y="6280001"/>
                </a:cubicBezTo>
                <a:close/>
                <a:moveTo>
                  <a:pt x="10073353" y="6280001"/>
                </a:moveTo>
                <a:cubicBezTo>
                  <a:pt x="10125904" y="6280001"/>
                  <a:pt x="10168505" y="6322603"/>
                  <a:pt x="10168505" y="6375153"/>
                </a:cubicBezTo>
                <a:cubicBezTo>
                  <a:pt x="10168505" y="6427704"/>
                  <a:pt x="10125904" y="6470305"/>
                  <a:pt x="10073353" y="6470305"/>
                </a:cubicBezTo>
                <a:cubicBezTo>
                  <a:pt x="10020803" y="6470305"/>
                  <a:pt x="9978201" y="6427704"/>
                  <a:pt x="9978201" y="6375153"/>
                </a:cubicBezTo>
                <a:cubicBezTo>
                  <a:pt x="9978201" y="6322603"/>
                  <a:pt x="10020803" y="6280001"/>
                  <a:pt x="10073353" y="6280001"/>
                </a:cubicBezTo>
                <a:close/>
                <a:moveTo>
                  <a:pt x="9654684" y="6280001"/>
                </a:moveTo>
                <a:cubicBezTo>
                  <a:pt x="9707235" y="6280001"/>
                  <a:pt x="9749836" y="6322603"/>
                  <a:pt x="9749836" y="6375153"/>
                </a:cubicBezTo>
                <a:cubicBezTo>
                  <a:pt x="9749836" y="6427704"/>
                  <a:pt x="9707235" y="6470305"/>
                  <a:pt x="9654684" y="6470305"/>
                </a:cubicBezTo>
                <a:cubicBezTo>
                  <a:pt x="9602134" y="6470305"/>
                  <a:pt x="9559532" y="6427704"/>
                  <a:pt x="9559532" y="6375153"/>
                </a:cubicBezTo>
                <a:cubicBezTo>
                  <a:pt x="9559532" y="6322603"/>
                  <a:pt x="9602134" y="6280001"/>
                  <a:pt x="9654684" y="6280001"/>
                </a:cubicBezTo>
                <a:close/>
                <a:moveTo>
                  <a:pt x="9236015" y="6280001"/>
                </a:moveTo>
                <a:cubicBezTo>
                  <a:pt x="9288566" y="6280001"/>
                  <a:pt x="9331167" y="6322603"/>
                  <a:pt x="9331167" y="6375153"/>
                </a:cubicBezTo>
                <a:cubicBezTo>
                  <a:pt x="9331167" y="6427704"/>
                  <a:pt x="9288566" y="6470305"/>
                  <a:pt x="9236015" y="6470305"/>
                </a:cubicBezTo>
                <a:cubicBezTo>
                  <a:pt x="9183465" y="6470305"/>
                  <a:pt x="9140863" y="6427704"/>
                  <a:pt x="9140863" y="6375153"/>
                </a:cubicBezTo>
                <a:cubicBezTo>
                  <a:pt x="9140863" y="6322603"/>
                  <a:pt x="9183465" y="6280001"/>
                  <a:pt x="9236015" y="6280001"/>
                </a:cubicBezTo>
                <a:close/>
                <a:moveTo>
                  <a:pt x="8817346" y="6280001"/>
                </a:moveTo>
                <a:cubicBezTo>
                  <a:pt x="8869897" y="6280001"/>
                  <a:pt x="8912498" y="6322603"/>
                  <a:pt x="8912498" y="6375153"/>
                </a:cubicBezTo>
                <a:cubicBezTo>
                  <a:pt x="8912498" y="6427704"/>
                  <a:pt x="8869897" y="6470305"/>
                  <a:pt x="8817346" y="6470305"/>
                </a:cubicBezTo>
                <a:cubicBezTo>
                  <a:pt x="8764796" y="6470305"/>
                  <a:pt x="8722194" y="6427704"/>
                  <a:pt x="8722194" y="6375153"/>
                </a:cubicBezTo>
                <a:cubicBezTo>
                  <a:pt x="8722194" y="6322603"/>
                  <a:pt x="8764796" y="6280001"/>
                  <a:pt x="8817346" y="6280001"/>
                </a:cubicBezTo>
                <a:close/>
                <a:moveTo>
                  <a:pt x="8398677" y="6280001"/>
                </a:moveTo>
                <a:cubicBezTo>
                  <a:pt x="8451228" y="6280001"/>
                  <a:pt x="8493829" y="6322603"/>
                  <a:pt x="8493829" y="6375153"/>
                </a:cubicBezTo>
                <a:cubicBezTo>
                  <a:pt x="8493829" y="6427704"/>
                  <a:pt x="8451228" y="6470305"/>
                  <a:pt x="8398677" y="6470305"/>
                </a:cubicBezTo>
                <a:cubicBezTo>
                  <a:pt x="8346127" y="6470305"/>
                  <a:pt x="8303526" y="6427704"/>
                  <a:pt x="8303526" y="6375153"/>
                </a:cubicBezTo>
                <a:cubicBezTo>
                  <a:pt x="8303526" y="6322603"/>
                  <a:pt x="8346127" y="6280001"/>
                  <a:pt x="8398677" y="6280001"/>
                </a:cubicBezTo>
                <a:close/>
                <a:moveTo>
                  <a:pt x="7980009" y="6280001"/>
                </a:moveTo>
                <a:cubicBezTo>
                  <a:pt x="8032559" y="6280001"/>
                  <a:pt x="8075161" y="6322603"/>
                  <a:pt x="8075161" y="6375153"/>
                </a:cubicBezTo>
                <a:cubicBezTo>
                  <a:pt x="8075161" y="6427704"/>
                  <a:pt x="8032559" y="6470305"/>
                  <a:pt x="7980009" y="6470305"/>
                </a:cubicBezTo>
                <a:cubicBezTo>
                  <a:pt x="7927458" y="6470305"/>
                  <a:pt x="7884857" y="6427704"/>
                  <a:pt x="7884857" y="6375153"/>
                </a:cubicBezTo>
                <a:cubicBezTo>
                  <a:pt x="7884857" y="6322603"/>
                  <a:pt x="7927458" y="6280001"/>
                  <a:pt x="7980009" y="6280001"/>
                </a:cubicBezTo>
                <a:close/>
                <a:moveTo>
                  <a:pt x="7561340" y="6280001"/>
                </a:moveTo>
                <a:cubicBezTo>
                  <a:pt x="7613890" y="6280001"/>
                  <a:pt x="7656492" y="6322603"/>
                  <a:pt x="7656492" y="6375153"/>
                </a:cubicBezTo>
                <a:cubicBezTo>
                  <a:pt x="7656492" y="6427704"/>
                  <a:pt x="7613890" y="6470305"/>
                  <a:pt x="7561340" y="6470305"/>
                </a:cubicBezTo>
                <a:cubicBezTo>
                  <a:pt x="7508789" y="6470305"/>
                  <a:pt x="7466188" y="6427704"/>
                  <a:pt x="7466188" y="6375153"/>
                </a:cubicBezTo>
                <a:cubicBezTo>
                  <a:pt x="7466188" y="6322603"/>
                  <a:pt x="7508789" y="6280001"/>
                  <a:pt x="7561340" y="6280001"/>
                </a:cubicBezTo>
                <a:close/>
                <a:moveTo>
                  <a:pt x="7142671" y="6280001"/>
                </a:moveTo>
                <a:cubicBezTo>
                  <a:pt x="7195221" y="6280001"/>
                  <a:pt x="7237823" y="6322603"/>
                  <a:pt x="7237823" y="6375153"/>
                </a:cubicBezTo>
                <a:cubicBezTo>
                  <a:pt x="7237823" y="6427704"/>
                  <a:pt x="7195221" y="6470305"/>
                  <a:pt x="7142671" y="6470305"/>
                </a:cubicBezTo>
                <a:cubicBezTo>
                  <a:pt x="7090120" y="6470305"/>
                  <a:pt x="7047519" y="6427704"/>
                  <a:pt x="7047519" y="6375153"/>
                </a:cubicBezTo>
                <a:cubicBezTo>
                  <a:pt x="7047519" y="6322603"/>
                  <a:pt x="7090120" y="6280001"/>
                  <a:pt x="7142671" y="6280001"/>
                </a:cubicBezTo>
                <a:close/>
                <a:moveTo>
                  <a:pt x="6724002" y="6280001"/>
                </a:moveTo>
                <a:cubicBezTo>
                  <a:pt x="6776553" y="6280001"/>
                  <a:pt x="6819154" y="6322603"/>
                  <a:pt x="6819154" y="6375153"/>
                </a:cubicBezTo>
                <a:cubicBezTo>
                  <a:pt x="6819154" y="6427704"/>
                  <a:pt x="6776553" y="6470305"/>
                  <a:pt x="6724002" y="6470305"/>
                </a:cubicBezTo>
                <a:cubicBezTo>
                  <a:pt x="6671451" y="6470305"/>
                  <a:pt x="6628850" y="6427704"/>
                  <a:pt x="6628850" y="6375153"/>
                </a:cubicBezTo>
                <a:cubicBezTo>
                  <a:pt x="6628850" y="6322603"/>
                  <a:pt x="6671451" y="6280001"/>
                  <a:pt x="6724002" y="6280001"/>
                </a:cubicBezTo>
                <a:close/>
                <a:moveTo>
                  <a:pt x="6305333" y="6280001"/>
                </a:moveTo>
                <a:cubicBezTo>
                  <a:pt x="6357884" y="6280001"/>
                  <a:pt x="6400485" y="6322603"/>
                  <a:pt x="6400485" y="6375153"/>
                </a:cubicBezTo>
                <a:cubicBezTo>
                  <a:pt x="6400485" y="6427704"/>
                  <a:pt x="6357884" y="6470305"/>
                  <a:pt x="6305333" y="6470305"/>
                </a:cubicBezTo>
                <a:cubicBezTo>
                  <a:pt x="6252782" y="6470305"/>
                  <a:pt x="6210181" y="6427704"/>
                  <a:pt x="6210181" y="6375153"/>
                </a:cubicBezTo>
                <a:cubicBezTo>
                  <a:pt x="6210181" y="6322603"/>
                  <a:pt x="6252782" y="6280001"/>
                  <a:pt x="6305333" y="6280001"/>
                </a:cubicBezTo>
                <a:close/>
                <a:moveTo>
                  <a:pt x="5886664" y="6280001"/>
                </a:moveTo>
                <a:cubicBezTo>
                  <a:pt x="5939215" y="6280001"/>
                  <a:pt x="5981816" y="6322603"/>
                  <a:pt x="5981816" y="6375153"/>
                </a:cubicBezTo>
                <a:cubicBezTo>
                  <a:pt x="5981816" y="6427704"/>
                  <a:pt x="5939215" y="6470305"/>
                  <a:pt x="5886664" y="6470305"/>
                </a:cubicBezTo>
                <a:cubicBezTo>
                  <a:pt x="5834113" y="6470305"/>
                  <a:pt x="5791512" y="6427704"/>
                  <a:pt x="5791512" y="6375153"/>
                </a:cubicBezTo>
                <a:cubicBezTo>
                  <a:pt x="5791512" y="6322603"/>
                  <a:pt x="5834113" y="6280001"/>
                  <a:pt x="5886664" y="6280001"/>
                </a:cubicBezTo>
                <a:close/>
                <a:moveTo>
                  <a:pt x="5467994" y="6280001"/>
                </a:moveTo>
                <a:cubicBezTo>
                  <a:pt x="5520544" y="6280001"/>
                  <a:pt x="5563146" y="6322603"/>
                  <a:pt x="5563146" y="6375153"/>
                </a:cubicBezTo>
                <a:cubicBezTo>
                  <a:pt x="5563146" y="6427704"/>
                  <a:pt x="5520544" y="6470305"/>
                  <a:pt x="5467994" y="6470305"/>
                </a:cubicBezTo>
                <a:cubicBezTo>
                  <a:pt x="5415443" y="6470305"/>
                  <a:pt x="5372842" y="6427704"/>
                  <a:pt x="5372842" y="6375153"/>
                </a:cubicBezTo>
                <a:cubicBezTo>
                  <a:pt x="5372842" y="6322603"/>
                  <a:pt x="5415443" y="6280001"/>
                  <a:pt x="5467994" y="6280001"/>
                </a:cubicBezTo>
                <a:close/>
                <a:moveTo>
                  <a:pt x="5049325" y="6280001"/>
                </a:moveTo>
                <a:cubicBezTo>
                  <a:pt x="5101876" y="6280001"/>
                  <a:pt x="5144478" y="6322603"/>
                  <a:pt x="5144478" y="6375153"/>
                </a:cubicBezTo>
                <a:cubicBezTo>
                  <a:pt x="5144478" y="6427704"/>
                  <a:pt x="5101876" y="6470305"/>
                  <a:pt x="5049325" y="6470305"/>
                </a:cubicBezTo>
                <a:cubicBezTo>
                  <a:pt x="4996774" y="6470305"/>
                  <a:pt x="4954173" y="6427704"/>
                  <a:pt x="4954173" y="6375153"/>
                </a:cubicBezTo>
                <a:cubicBezTo>
                  <a:pt x="4954173" y="6322603"/>
                  <a:pt x="4996774" y="6280001"/>
                  <a:pt x="5049325" y="6280001"/>
                </a:cubicBezTo>
                <a:close/>
                <a:moveTo>
                  <a:pt x="4630656" y="6280001"/>
                </a:moveTo>
                <a:cubicBezTo>
                  <a:pt x="4683207" y="6280001"/>
                  <a:pt x="4725808" y="6322603"/>
                  <a:pt x="4725808" y="6375153"/>
                </a:cubicBezTo>
                <a:cubicBezTo>
                  <a:pt x="4725808" y="6427704"/>
                  <a:pt x="4683207" y="6470305"/>
                  <a:pt x="4630656" y="6470305"/>
                </a:cubicBezTo>
                <a:cubicBezTo>
                  <a:pt x="4578106" y="6470305"/>
                  <a:pt x="4535504" y="6427704"/>
                  <a:pt x="4535504" y="6375153"/>
                </a:cubicBezTo>
                <a:cubicBezTo>
                  <a:pt x="4535504" y="6322603"/>
                  <a:pt x="4578106" y="6280001"/>
                  <a:pt x="4630656" y="6280001"/>
                </a:cubicBezTo>
                <a:close/>
                <a:moveTo>
                  <a:pt x="4211987" y="6280001"/>
                </a:moveTo>
                <a:cubicBezTo>
                  <a:pt x="4264538" y="6280001"/>
                  <a:pt x="4307139" y="6322603"/>
                  <a:pt x="4307139" y="6375153"/>
                </a:cubicBezTo>
                <a:cubicBezTo>
                  <a:pt x="4307139" y="6427704"/>
                  <a:pt x="4264538" y="6470305"/>
                  <a:pt x="4211987" y="6470305"/>
                </a:cubicBezTo>
                <a:cubicBezTo>
                  <a:pt x="4159436" y="6470305"/>
                  <a:pt x="4116835" y="6427704"/>
                  <a:pt x="4116835" y="6375153"/>
                </a:cubicBezTo>
                <a:cubicBezTo>
                  <a:pt x="4116835" y="6322603"/>
                  <a:pt x="4159436" y="6280001"/>
                  <a:pt x="4211987" y="6280001"/>
                </a:cubicBezTo>
                <a:close/>
                <a:moveTo>
                  <a:pt x="3793342" y="6280001"/>
                </a:moveTo>
                <a:cubicBezTo>
                  <a:pt x="3845869" y="6280001"/>
                  <a:pt x="3888470" y="6322603"/>
                  <a:pt x="3888470" y="6375153"/>
                </a:cubicBezTo>
                <a:cubicBezTo>
                  <a:pt x="3888470" y="6427704"/>
                  <a:pt x="3845869" y="6470305"/>
                  <a:pt x="3793342" y="6470305"/>
                </a:cubicBezTo>
                <a:cubicBezTo>
                  <a:pt x="3740790" y="6470305"/>
                  <a:pt x="3698190" y="6427704"/>
                  <a:pt x="3698190" y="6375153"/>
                </a:cubicBezTo>
                <a:cubicBezTo>
                  <a:pt x="3698190" y="6322603"/>
                  <a:pt x="3740790" y="6280001"/>
                  <a:pt x="3793342" y="6280001"/>
                </a:cubicBezTo>
                <a:close/>
                <a:moveTo>
                  <a:pt x="3374671" y="6280001"/>
                </a:moveTo>
                <a:cubicBezTo>
                  <a:pt x="3427221" y="6280001"/>
                  <a:pt x="3469825" y="6322603"/>
                  <a:pt x="3469825" y="6375153"/>
                </a:cubicBezTo>
                <a:cubicBezTo>
                  <a:pt x="3469825" y="6427704"/>
                  <a:pt x="3427221" y="6470305"/>
                  <a:pt x="3374671" y="6470305"/>
                </a:cubicBezTo>
                <a:cubicBezTo>
                  <a:pt x="3322120" y="6470305"/>
                  <a:pt x="3279519" y="6427704"/>
                  <a:pt x="3279519" y="6375153"/>
                </a:cubicBezTo>
                <a:cubicBezTo>
                  <a:pt x="3279519" y="6322603"/>
                  <a:pt x="3322120" y="6280001"/>
                  <a:pt x="3374671" y="6280001"/>
                </a:cubicBezTo>
                <a:close/>
                <a:moveTo>
                  <a:pt x="2956001" y="6280001"/>
                </a:moveTo>
                <a:cubicBezTo>
                  <a:pt x="3008551" y="6280001"/>
                  <a:pt x="3051154" y="6322603"/>
                  <a:pt x="3051154" y="6375153"/>
                </a:cubicBezTo>
                <a:cubicBezTo>
                  <a:pt x="3051154" y="6427704"/>
                  <a:pt x="3008551" y="6470305"/>
                  <a:pt x="2956001" y="6470305"/>
                </a:cubicBezTo>
                <a:cubicBezTo>
                  <a:pt x="2903450" y="6470305"/>
                  <a:pt x="2860848" y="6427704"/>
                  <a:pt x="2860848" y="6375153"/>
                </a:cubicBezTo>
                <a:cubicBezTo>
                  <a:pt x="2860848" y="6322603"/>
                  <a:pt x="2903450" y="6280001"/>
                  <a:pt x="2956001" y="6280001"/>
                </a:cubicBezTo>
                <a:close/>
                <a:moveTo>
                  <a:pt x="2537330" y="6280001"/>
                </a:moveTo>
                <a:cubicBezTo>
                  <a:pt x="2589882" y="6280001"/>
                  <a:pt x="2632482" y="6322603"/>
                  <a:pt x="2632482" y="6375153"/>
                </a:cubicBezTo>
                <a:cubicBezTo>
                  <a:pt x="2632482" y="6427704"/>
                  <a:pt x="2589882" y="6470305"/>
                  <a:pt x="2537330" y="6470305"/>
                </a:cubicBezTo>
                <a:cubicBezTo>
                  <a:pt x="2484778" y="6470305"/>
                  <a:pt x="2442177" y="6427704"/>
                  <a:pt x="2442177" y="6375153"/>
                </a:cubicBezTo>
                <a:cubicBezTo>
                  <a:pt x="2442177" y="6322603"/>
                  <a:pt x="2484778" y="6280001"/>
                  <a:pt x="2537330" y="6280001"/>
                </a:cubicBezTo>
                <a:close/>
                <a:moveTo>
                  <a:pt x="2118660" y="6280001"/>
                </a:moveTo>
                <a:cubicBezTo>
                  <a:pt x="2171211" y="6280001"/>
                  <a:pt x="2213812" y="6322603"/>
                  <a:pt x="2213812" y="6375153"/>
                </a:cubicBezTo>
                <a:cubicBezTo>
                  <a:pt x="2213812" y="6427704"/>
                  <a:pt x="2171211" y="6470305"/>
                  <a:pt x="2118660" y="6470305"/>
                </a:cubicBezTo>
                <a:cubicBezTo>
                  <a:pt x="2066108" y="6470305"/>
                  <a:pt x="2023508" y="6427704"/>
                  <a:pt x="2023508" y="6375153"/>
                </a:cubicBezTo>
                <a:cubicBezTo>
                  <a:pt x="2023508" y="6322603"/>
                  <a:pt x="2066108" y="6280001"/>
                  <a:pt x="2118660" y="6280001"/>
                </a:cubicBezTo>
                <a:close/>
                <a:moveTo>
                  <a:pt x="1699989" y="6280001"/>
                </a:moveTo>
                <a:cubicBezTo>
                  <a:pt x="1752539" y="6280001"/>
                  <a:pt x="1795142" y="6322603"/>
                  <a:pt x="1795142" y="6375153"/>
                </a:cubicBezTo>
                <a:cubicBezTo>
                  <a:pt x="1795142" y="6427704"/>
                  <a:pt x="1752539" y="6470305"/>
                  <a:pt x="1699989" y="6470305"/>
                </a:cubicBezTo>
                <a:cubicBezTo>
                  <a:pt x="1647438" y="6470305"/>
                  <a:pt x="1604835" y="6427704"/>
                  <a:pt x="1604835" y="6375153"/>
                </a:cubicBezTo>
                <a:cubicBezTo>
                  <a:pt x="1604835" y="6322603"/>
                  <a:pt x="1647438" y="6280001"/>
                  <a:pt x="1699989" y="6280001"/>
                </a:cubicBezTo>
                <a:close/>
                <a:moveTo>
                  <a:pt x="1281318" y="6280001"/>
                </a:moveTo>
                <a:cubicBezTo>
                  <a:pt x="1333868" y="6280001"/>
                  <a:pt x="1376471" y="6322603"/>
                  <a:pt x="1376471" y="6375153"/>
                </a:cubicBezTo>
                <a:cubicBezTo>
                  <a:pt x="1376471" y="6427704"/>
                  <a:pt x="1333868" y="6470305"/>
                  <a:pt x="1281318" y="6470305"/>
                </a:cubicBezTo>
                <a:cubicBezTo>
                  <a:pt x="1228768" y="6470305"/>
                  <a:pt x="1186165" y="6427704"/>
                  <a:pt x="1186165" y="6375153"/>
                </a:cubicBezTo>
                <a:cubicBezTo>
                  <a:pt x="1186165" y="6322603"/>
                  <a:pt x="1228768" y="6280001"/>
                  <a:pt x="1281318" y="6280001"/>
                </a:cubicBezTo>
                <a:close/>
                <a:moveTo>
                  <a:pt x="862650" y="6280001"/>
                </a:moveTo>
                <a:cubicBezTo>
                  <a:pt x="915200" y="6280001"/>
                  <a:pt x="957802" y="6322603"/>
                  <a:pt x="957802" y="6375153"/>
                </a:cubicBezTo>
                <a:cubicBezTo>
                  <a:pt x="957802" y="6427704"/>
                  <a:pt x="915200" y="6470305"/>
                  <a:pt x="862650" y="6470305"/>
                </a:cubicBezTo>
                <a:cubicBezTo>
                  <a:pt x="810099" y="6470305"/>
                  <a:pt x="767498" y="6427704"/>
                  <a:pt x="767498" y="6375153"/>
                </a:cubicBezTo>
                <a:cubicBezTo>
                  <a:pt x="767498" y="6322603"/>
                  <a:pt x="810099" y="6280001"/>
                  <a:pt x="862650" y="6280001"/>
                </a:cubicBezTo>
                <a:close/>
                <a:moveTo>
                  <a:pt x="443982" y="6280001"/>
                </a:moveTo>
                <a:cubicBezTo>
                  <a:pt x="496533" y="6280001"/>
                  <a:pt x="539134" y="6322603"/>
                  <a:pt x="539134" y="6375153"/>
                </a:cubicBezTo>
                <a:cubicBezTo>
                  <a:pt x="539134" y="6427704"/>
                  <a:pt x="496533" y="6470305"/>
                  <a:pt x="443982" y="6470305"/>
                </a:cubicBezTo>
                <a:cubicBezTo>
                  <a:pt x="391431" y="6470305"/>
                  <a:pt x="348830" y="6427704"/>
                  <a:pt x="348830" y="6375153"/>
                </a:cubicBezTo>
                <a:cubicBezTo>
                  <a:pt x="348830" y="6322603"/>
                  <a:pt x="391431" y="6280001"/>
                  <a:pt x="443982" y="6280001"/>
                </a:cubicBezTo>
                <a:close/>
                <a:moveTo>
                  <a:pt x="25313" y="6280001"/>
                </a:moveTo>
                <a:cubicBezTo>
                  <a:pt x="77864" y="6280001"/>
                  <a:pt x="120465" y="6322603"/>
                  <a:pt x="120465" y="6375153"/>
                </a:cubicBezTo>
                <a:cubicBezTo>
                  <a:pt x="120465" y="6427704"/>
                  <a:pt x="77864" y="6470305"/>
                  <a:pt x="25313" y="6470305"/>
                </a:cubicBezTo>
                <a:lnTo>
                  <a:pt x="0" y="6465195"/>
                </a:lnTo>
                <a:lnTo>
                  <a:pt x="0" y="6285112"/>
                </a:lnTo>
                <a:close/>
                <a:moveTo>
                  <a:pt x="12166698" y="5861332"/>
                </a:moveTo>
                <a:lnTo>
                  <a:pt x="12192000" y="5866441"/>
                </a:lnTo>
                <a:lnTo>
                  <a:pt x="12192000" y="6046528"/>
                </a:lnTo>
                <a:lnTo>
                  <a:pt x="12166698" y="6051636"/>
                </a:lnTo>
                <a:cubicBezTo>
                  <a:pt x="12114147" y="6051636"/>
                  <a:pt x="12071546" y="6009035"/>
                  <a:pt x="12071546" y="5956484"/>
                </a:cubicBezTo>
                <a:cubicBezTo>
                  <a:pt x="12071546" y="5903934"/>
                  <a:pt x="12114147" y="5861332"/>
                  <a:pt x="12166698" y="5861332"/>
                </a:cubicBezTo>
                <a:close/>
                <a:moveTo>
                  <a:pt x="11748029" y="5861332"/>
                </a:moveTo>
                <a:cubicBezTo>
                  <a:pt x="11800580" y="5861332"/>
                  <a:pt x="11843181" y="5903934"/>
                  <a:pt x="11843181" y="5956484"/>
                </a:cubicBezTo>
                <a:cubicBezTo>
                  <a:pt x="11843181" y="6009035"/>
                  <a:pt x="11800580" y="6051636"/>
                  <a:pt x="11748029" y="6051636"/>
                </a:cubicBezTo>
                <a:cubicBezTo>
                  <a:pt x="11695478" y="6051636"/>
                  <a:pt x="11652877" y="6009035"/>
                  <a:pt x="11652877" y="5956484"/>
                </a:cubicBezTo>
                <a:cubicBezTo>
                  <a:pt x="11652877" y="5903934"/>
                  <a:pt x="11695478" y="5861332"/>
                  <a:pt x="11748029" y="5861332"/>
                </a:cubicBezTo>
                <a:close/>
                <a:moveTo>
                  <a:pt x="11329360" y="5861332"/>
                </a:moveTo>
                <a:cubicBezTo>
                  <a:pt x="11381911" y="5861332"/>
                  <a:pt x="11424512" y="5903934"/>
                  <a:pt x="11424512" y="5956484"/>
                </a:cubicBezTo>
                <a:cubicBezTo>
                  <a:pt x="11424512" y="6009035"/>
                  <a:pt x="11381911" y="6051636"/>
                  <a:pt x="11329360" y="6051636"/>
                </a:cubicBezTo>
                <a:cubicBezTo>
                  <a:pt x="11276809" y="6051636"/>
                  <a:pt x="11234208" y="6009035"/>
                  <a:pt x="11234208" y="5956484"/>
                </a:cubicBezTo>
                <a:cubicBezTo>
                  <a:pt x="11234208" y="5903934"/>
                  <a:pt x="11276809" y="5861332"/>
                  <a:pt x="11329360" y="5861332"/>
                </a:cubicBezTo>
                <a:close/>
                <a:moveTo>
                  <a:pt x="10910691" y="5861332"/>
                </a:moveTo>
                <a:cubicBezTo>
                  <a:pt x="10963242" y="5861332"/>
                  <a:pt x="11005843" y="5903934"/>
                  <a:pt x="11005843" y="5956484"/>
                </a:cubicBezTo>
                <a:cubicBezTo>
                  <a:pt x="11005843" y="6009035"/>
                  <a:pt x="10963242" y="6051636"/>
                  <a:pt x="10910691" y="6051636"/>
                </a:cubicBezTo>
                <a:cubicBezTo>
                  <a:pt x="10858140" y="6051636"/>
                  <a:pt x="10815539" y="6009035"/>
                  <a:pt x="10815539" y="5956484"/>
                </a:cubicBezTo>
                <a:cubicBezTo>
                  <a:pt x="10815539" y="5903934"/>
                  <a:pt x="10858140" y="5861332"/>
                  <a:pt x="10910691" y="5861332"/>
                </a:cubicBezTo>
                <a:close/>
                <a:moveTo>
                  <a:pt x="10492022" y="5861332"/>
                </a:moveTo>
                <a:cubicBezTo>
                  <a:pt x="10544573" y="5861332"/>
                  <a:pt x="10587174" y="5903934"/>
                  <a:pt x="10587174" y="5956484"/>
                </a:cubicBezTo>
                <a:cubicBezTo>
                  <a:pt x="10587174" y="6009035"/>
                  <a:pt x="10544573" y="6051636"/>
                  <a:pt x="10492022" y="6051636"/>
                </a:cubicBezTo>
                <a:cubicBezTo>
                  <a:pt x="10439471" y="6051636"/>
                  <a:pt x="10396870" y="6009035"/>
                  <a:pt x="10396870" y="5956484"/>
                </a:cubicBezTo>
                <a:cubicBezTo>
                  <a:pt x="10396870" y="5903934"/>
                  <a:pt x="10439471" y="5861332"/>
                  <a:pt x="10492022" y="5861332"/>
                </a:cubicBezTo>
                <a:close/>
                <a:moveTo>
                  <a:pt x="10073353" y="5861332"/>
                </a:moveTo>
                <a:cubicBezTo>
                  <a:pt x="10125904" y="5861332"/>
                  <a:pt x="10168505" y="5903934"/>
                  <a:pt x="10168505" y="5956484"/>
                </a:cubicBezTo>
                <a:cubicBezTo>
                  <a:pt x="10168505" y="6009035"/>
                  <a:pt x="10125904" y="6051636"/>
                  <a:pt x="10073353" y="6051636"/>
                </a:cubicBezTo>
                <a:cubicBezTo>
                  <a:pt x="10020803" y="6051636"/>
                  <a:pt x="9978201" y="6009035"/>
                  <a:pt x="9978201" y="5956484"/>
                </a:cubicBezTo>
                <a:cubicBezTo>
                  <a:pt x="9978201" y="5903934"/>
                  <a:pt x="10020803" y="5861332"/>
                  <a:pt x="10073353" y="5861332"/>
                </a:cubicBezTo>
                <a:close/>
                <a:moveTo>
                  <a:pt x="9654684" y="5861332"/>
                </a:moveTo>
                <a:cubicBezTo>
                  <a:pt x="9707235" y="5861332"/>
                  <a:pt x="9749836" y="5903934"/>
                  <a:pt x="9749836" y="5956484"/>
                </a:cubicBezTo>
                <a:cubicBezTo>
                  <a:pt x="9749836" y="6009035"/>
                  <a:pt x="9707235" y="6051636"/>
                  <a:pt x="9654684" y="6051636"/>
                </a:cubicBezTo>
                <a:cubicBezTo>
                  <a:pt x="9602134" y="6051636"/>
                  <a:pt x="9559532" y="6009035"/>
                  <a:pt x="9559532" y="5956484"/>
                </a:cubicBezTo>
                <a:cubicBezTo>
                  <a:pt x="9559532" y="5903934"/>
                  <a:pt x="9602134" y="5861332"/>
                  <a:pt x="9654684" y="5861332"/>
                </a:cubicBezTo>
                <a:close/>
                <a:moveTo>
                  <a:pt x="9236015" y="5861332"/>
                </a:moveTo>
                <a:cubicBezTo>
                  <a:pt x="9288566" y="5861332"/>
                  <a:pt x="9331167" y="5903934"/>
                  <a:pt x="9331167" y="5956484"/>
                </a:cubicBezTo>
                <a:cubicBezTo>
                  <a:pt x="9331167" y="6009035"/>
                  <a:pt x="9288566" y="6051636"/>
                  <a:pt x="9236015" y="6051636"/>
                </a:cubicBezTo>
                <a:cubicBezTo>
                  <a:pt x="9183465" y="6051636"/>
                  <a:pt x="9140863" y="6009035"/>
                  <a:pt x="9140863" y="5956484"/>
                </a:cubicBezTo>
                <a:cubicBezTo>
                  <a:pt x="9140863" y="5903934"/>
                  <a:pt x="9183465" y="5861332"/>
                  <a:pt x="9236015" y="5861332"/>
                </a:cubicBezTo>
                <a:close/>
                <a:moveTo>
                  <a:pt x="8817346" y="5861332"/>
                </a:moveTo>
                <a:cubicBezTo>
                  <a:pt x="8869897" y="5861332"/>
                  <a:pt x="8912498" y="5903934"/>
                  <a:pt x="8912498" y="5956484"/>
                </a:cubicBezTo>
                <a:cubicBezTo>
                  <a:pt x="8912498" y="6009035"/>
                  <a:pt x="8869897" y="6051636"/>
                  <a:pt x="8817346" y="6051636"/>
                </a:cubicBezTo>
                <a:cubicBezTo>
                  <a:pt x="8764796" y="6051636"/>
                  <a:pt x="8722194" y="6009035"/>
                  <a:pt x="8722194" y="5956484"/>
                </a:cubicBezTo>
                <a:cubicBezTo>
                  <a:pt x="8722194" y="5903934"/>
                  <a:pt x="8764796" y="5861332"/>
                  <a:pt x="8817346" y="5861332"/>
                </a:cubicBezTo>
                <a:close/>
                <a:moveTo>
                  <a:pt x="8398677" y="5861332"/>
                </a:moveTo>
                <a:cubicBezTo>
                  <a:pt x="8451228" y="5861332"/>
                  <a:pt x="8493829" y="5903934"/>
                  <a:pt x="8493829" y="5956484"/>
                </a:cubicBezTo>
                <a:cubicBezTo>
                  <a:pt x="8493829" y="6009035"/>
                  <a:pt x="8451228" y="6051636"/>
                  <a:pt x="8398677" y="6051636"/>
                </a:cubicBezTo>
                <a:cubicBezTo>
                  <a:pt x="8346127" y="6051636"/>
                  <a:pt x="8303526" y="6009035"/>
                  <a:pt x="8303526" y="5956484"/>
                </a:cubicBezTo>
                <a:cubicBezTo>
                  <a:pt x="8303526" y="5903934"/>
                  <a:pt x="8346127" y="5861332"/>
                  <a:pt x="8398677" y="5861332"/>
                </a:cubicBezTo>
                <a:close/>
                <a:moveTo>
                  <a:pt x="7980009" y="5861332"/>
                </a:moveTo>
                <a:cubicBezTo>
                  <a:pt x="8032559" y="5861332"/>
                  <a:pt x="8075161" y="5903934"/>
                  <a:pt x="8075161" y="5956484"/>
                </a:cubicBezTo>
                <a:cubicBezTo>
                  <a:pt x="8075161" y="6009035"/>
                  <a:pt x="8032559" y="6051636"/>
                  <a:pt x="7980009" y="6051636"/>
                </a:cubicBezTo>
                <a:cubicBezTo>
                  <a:pt x="7927458" y="6051636"/>
                  <a:pt x="7884857" y="6009035"/>
                  <a:pt x="7884857" y="5956484"/>
                </a:cubicBezTo>
                <a:cubicBezTo>
                  <a:pt x="7884857" y="5903934"/>
                  <a:pt x="7927458" y="5861332"/>
                  <a:pt x="7980009" y="5861332"/>
                </a:cubicBezTo>
                <a:close/>
                <a:moveTo>
                  <a:pt x="7561340" y="5861332"/>
                </a:moveTo>
                <a:cubicBezTo>
                  <a:pt x="7613890" y="5861332"/>
                  <a:pt x="7656492" y="5903934"/>
                  <a:pt x="7656492" y="5956484"/>
                </a:cubicBezTo>
                <a:cubicBezTo>
                  <a:pt x="7656492" y="6009035"/>
                  <a:pt x="7613890" y="6051636"/>
                  <a:pt x="7561340" y="6051636"/>
                </a:cubicBezTo>
                <a:cubicBezTo>
                  <a:pt x="7508789" y="6051636"/>
                  <a:pt x="7466188" y="6009035"/>
                  <a:pt x="7466188" y="5956484"/>
                </a:cubicBezTo>
                <a:cubicBezTo>
                  <a:pt x="7466188" y="5903934"/>
                  <a:pt x="7508789" y="5861332"/>
                  <a:pt x="7561340" y="5861332"/>
                </a:cubicBezTo>
                <a:close/>
                <a:moveTo>
                  <a:pt x="7142671" y="5861332"/>
                </a:moveTo>
                <a:cubicBezTo>
                  <a:pt x="7195221" y="5861332"/>
                  <a:pt x="7237823" y="5903934"/>
                  <a:pt x="7237823" y="5956484"/>
                </a:cubicBezTo>
                <a:cubicBezTo>
                  <a:pt x="7237823" y="6009035"/>
                  <a:pt x="7195221" y="6051636"/>
                  <a:pt x="7142671" y="6051636"/>
                </a:cubicBezTo>
                <a:cubicBezTo>
                  <a:pt x="7090120" y="6051636"/>
                  <a:pt x="7047519" y="6009035"/>
                  <a:pt x="7047519" y="5956484"/>
                </a:cubicBezTo>
                <a:cubicBezTo>
                  <a:pt x="7047519" y="5903934"/>
                  <a:pt x="7090120" y="5861332"/>
                  <a:pt x="7142671" y="5861332"/>
                </a:cubicBezTo>
                <a:close/>
                <a:moveTo>
                  <a:pt x="6724002" y="5861332"/>
                </a:moveTo>
                <a:cubicBezTo>
                  <a:pt x="6776553" y="5861332"/>
                  <a:pt x="6819154" y="5903934"/>
                  <a:pt x="6819154" y="5956484"/>
                </a:cubicBezTo>
                <a:cubicBezTo>
                  <a:pt x="6819154" y="6009035"/>
                  <a:pt x="6776553" y="6051636"/>
                  <a:pt x="6724002" y="6051636"/>
                </a:cubicBezTo>
                <a:cubicBezTo>
                  <a:pt x="6671451" y="6051636"/>
                  <a:pt x="6628850" y="6009035"/>
                  <a:pt x="6628850" y="5956484"/>
                </a:cubicBezTo>
                <a:cubicBezTo>
                  <a:pt x="6628850" y="5903934"/>
                  <a:pt x="6671451" y="5861332"/>
                  <a:pt x="6724002" y="5861332"/>
                </a:cubicBezTo>
                <a:close/>
                <a:moveTo>
                  <a:pt x="6305333" y="5861332"/>
                </a:moveTo>
                <a:cubicBezTo>
                  <a:pt x="6357884" y="5861332"/>
                  <a:pt x="6400485" y="5903934"/>
                  <a:pt x="6400485" y="5956484"/>
                </a:cubicBezTo>
                <a:cubicBezTo>
                  <a:pt x="6400485" y="6009035"/>
                  <a:pt x="6357884" y="6051636"/>
                  <a:pt x="6305333" y="6051636"/>
                </a:cubicBezTo>
                <a:cubicBezTo>
                  <a:pt x="6252782" y="6051636"/>
                  <a:pt x="6210181" y="6009035"/>
                  <a:pt x="6210181" y="5956484"/>
                </a:cubicBezTo>
                <a:cubicBezTo>
                  <a:pt x="6210181" y="5903934"/>
                  <a:pt x="6252782" y="5861332"/>
                  <a:pt x="6305333" y="5861332"/>
                </a:cubicBezTo>
                <a:close/>
                <a:moveTo>
                  <a:pt x="5886664" y="5861332"/>
                </a:moveTo>
                <a:cubicBezTo>
                  <a:pt x="5939215" y="5861332"/>
                  <a:pt x="5981816" y="5903934"/>
                  <a:pt x="5981816" y="5956484"/>
                </a:cubicBezTo>
                <a:cubicBezTo>
                  <a:pt x="5981816" y="6009035"/>
                  <a:pt x="5939215" y="6051636"/>
                  <a:pt x="5886664" y="6051636"/>
                </a:cubicBezTo>
                <a:cubicBezTo>
                  <a:pt x="5834113" y="6051636"/>
                  <a:pt x="5791512" y="6009035"/>
                  <a:pt x="5791512" y="5956484"/>
                </a:cubicBezTo>
                <a:cubicBezTo>
                  <a:pt x="5791512" y="5903934"/>
                  <a:pt x="5834113" y="5861332"/>
                  <a:pt x="5886664" y="5861332"/>
                </a:cubicBezTo>
                <a:close/>
                <a:moveTo>
                  <a:pt x="5467994" y="5861332"/>
                </a:moveTo>
                <a:cubicBezTo>
                  <a:pt x="5520544" y="5861332"/>
                  <a:pt x="5563146" y="5903934"/>
                  <a:pt x="5563146" y="5956484"/>
                </a:cubicBezTo>
                <a:cubicBezTo>
                  <a:pt x="5563146" y="6009035"/>
                  <a:pt x="5520544" y="6051636"/>
                  <a:pt x="5467994" y="6051636"/>
                </a:cubicBezTo>
                <a:cubicBezTo>
                  <a:pt x="5415443" y="6051636"/>
                  <a:pt x="5372842" y="6009035"/>
                  <a:pt x="5372842" y="5956484"/>
                </a:cubicBezTo>
                <a:cubicBezTo>
                  <a:pt x="5372842" y="5903934"/>
                  <a:pt x="5415443" y="5861332"/>
                  <a:pt x="5467994" y="5861332"/>
                </a:cubicBezTo>
                <a:close/>
                <a:moveTo>
                  <a:pt x="5049325" y="5861332"/>
                </a:moveTo>
                <a:cubicBezTo>
                  <a:pt x="5101876" y="5861332"/>
                  <a:pt x="5144478" y="5903934"/>
                  <a:pt x="5144478" y="5956484"/>
                </a:cubicBezTo>
                <a:cubicBezTo>
                  <a:pt x="5144478" y="6009035"/>
                  <a:pt x="5101876" y="6051636"/>
                  <a:pt x="5049325" y="6051636"/>
                </a:cubicBezTo>
                <a:cubicBezTo>
                  <a:pt x="4996774" y="6051636"/>
                  <a:pt x="4954173" y="6009035"/>
                  <a:pt x="4954173" y="5956484"/>
                </a:cubicBezTo>
                <a:cubicBezTo>
                  <a:pt x="4954173" y="5903934"/>
                  <a:pt x="4996774" y="5861332"/>
                  <a:pt x="5049325" y="5861332"/>
                </a:cubicBezTo>
                <a:close/>
                <a:moveTo>
                  <a:pt x="4630656" y="5861332"/>
                </a:moveTo>
                <a:cubicBezTo>
                  <a:pt x="4683207" y="5861332"/>
                  <a:pt x="4725808" y="5903934"/>
                  <a:pt x="4725808" y="5956484"/>
                </a:cubicBezTo>
                <a:cubicBezTo>
                  <a:pt x="4725808" y="6009035"/>
                  <a:pt x="4683207" y="6051636"/>
                  <a:pt x="4630656" y="6051636"/>
                </a:cubicBezTo>
                <a:cubicBezTo>
                  <a:pt x="4578106" y="6051636"/>
                  <a:pt x="4535504" y="6009035"/>
                  <a:pt x="4535504" y="5956484"/>
                </a:cubicBezTo>
                <a:cubicBezTo>
                  <a:pt x="4535504" y="5903934"/>
                  <a:pt x="4578106" y="5861332"/>
                  <a:pt x="4630656" y="5861332"/>
                </a:cubicBezTo>
                <a:close/>
                <a:moveTo>
                  <a:pt x="4211987" y="5861332"/>
                </a:moveTo>
                <a:cubicBezTo>
                  <a:pt x="4264538" y="5861332"/>
                  <a:pt x="4307139" y="5903934"/>
                  <a:pt x="4307139" y="5956484"/>
                </a:cubicBezTo>
                <a:cubicBezTo>
                  <a:pt x="4307139" y="6009035"/>
                  <a:pt x="4264538" y="6051636"/>
                  <a:pt x="4211987" y="6051636"/>
                </a:cubicBezTo>
                <a:cubicBezTo>
                  <a:pt x="4159436" y="6051636"/>
                  <a:pt x="4116835" y="6009035"/>
                  <a:pt x="4116835" y="5956484"/>
                </a:cubicBezTo>
                <a:cubicBezTo>
                  <a:pt x="4116835" y="5903934"/>
                  <a:pt x="4159436" y="5861332"/>
                  <a:pt x="4211987" y="5861332"/>
                </a:cubicBezTo>
                <a:close/>
                <a:moveTo>
                  <a:pt x="3793350" y="5861332"/>
                </a:moveTo>
                <a:cubicBezTo>
                  <a:pt x="3845869" y="5861332"/>
                  <a:pt x="3888470" y="5903934"/>
                  <a:pt x="3888470" y="5956484"/>
                </a:cubicBezTo>
                <a:cubicBezTo>
                  <a:pt x="3888470" y="6009035"/>
                  <a:pt x="3845869" y="6051636"/>
                  <a:pt x="3793350" y="6051636"/>
                </a:cubicBezTo>
                <a:cubicBezTo>
                  <a:pt x="3740799" y="6051636"/>
                  <a:pt x="3698198" y="6009035"/>
                  <a:pt x="3698198" y="5956484"/>
                </a:cubicBezTo>
                <a:cubicBezTo>
                  <a:pt x="3698198" y="5903934"/>
                  <a:pt x="3740799" y="5861332"/>
                  <a:pt x="3793350" y="5861332"/>
                </a:cubicBezTo>
                <a:close/>
                <a:moveTo>
                  <a:pt x="3374679" y="5861332"/>
                </a:moveTo>
                <a:cubicBezTo>
                  <a:pt x="3427230" y="5861332"/>
                  <a:pt x="3469833" y="5903934"/>
                  <a:pt x="3469833" y="5956484"/>
                </a:cubicBezTo>
                <a:cubicBezTo>
                  <a:pt x="3469833" y="6009035"/>
                  <a:pt x="3427230" y="6051636"/>
                  <a:pt x="3374679" y="6051636"/>
                </a:cubicBezTo>
                <a:cubicBezTo>
                  <a:pt x="3322128" y="6051636"/>
                  <a:pt x="3279526" y="6009035"/>
                  <a:pt x="3279526" y="5956484"/>
                </a:cubicBezTo>
                <a:cubicBezTo>
                  <a:pt x="3279526" y="5903934"/>
                  <a:pt x="3322128" y="5861332"/>
                  <a:pt x="3374679" y="5861332"/>
                </a:cubicBezTo>
                <a:close/>
                <a:moveTo>
                  <a:pt x="2956009" y="5861332"/>
                </a:moveTo>
                <a:cubicBezTo>
                  <a:pt x="3008560" y="5861332"/>
                  <a:pt x="3051162" y="5903934"/>
                  <a:pt x="3051162" y="5956484"/>
                </a:cubicBezTo>
                <a:cubicBezTo>
                  <a:pt x="3051162" y="6009035"/>
                  <a:pt x="3008560" y="6051636"/>
                  <a:pt x="2956009" y="6051636"/>
                </a:cubicBezTo>
                <a:cubicBezTo>
                  <a:pt x="2903457" y="6051636"/>
                  <a:pt x="2860854" y="6009035"/>
                  <a:pt x="2860854" y="5956484"/>
                </a:cubicBezTo>
                <a:cubicBezTo>
                  <a:pt x="2860854" y="5903934"/>
                  <a:pt x="2903457" y="5861332"/>
                  <a:pt x="2956009" y="5861332"/>
                </a:cubicBezTo>
                <a:close/>
                <a:moveTo>
                  <a:pt x="2537336" y="5861332"/>
                </a:moveTo>
                <a:cubicBezTo>
                  <a:pt x="2589889" y="5861332"/>
                  <a:pt x="2632490" y="5903934"/>
                  <a:pt x="2632490" y="5956484"/>
                </a:cubicBezTo>
                <a:cubicBezTo>
                  <a:pt x="2632490" y="6009035"/>
                  <a:pt x="2589889" y="6051636"/>
                  <a:pt x="2537336" y="6051636"/>
                </a:cubicBezTo>
                <a:cubicBezTo>
                  <a:pt x="2484785" y="6051636"/>
                  <a:pt x="2442183" y="6009035"/>
                  <a:pt x="2442183" y="5956484"/>
                </a:cubicBezTo>
                <a:cubicBezTo>
                  <a:pt x="2442183" y="5903934"/>
                  <a:pt x="2484785" y="5861332"/>
                  <a:pt x="2537336" y="5861332"/>
                </a:cubicBezTo>
                <a:close/>
                <a:moveTo>
                  <a:pt x="2118666" y="5861332"/>
                </a:moveTo>
                <a:cubicBezTo>
                  <a:pt x="2171217" y="5861332"/>
                  <a:pt x="2213818" y="5903934"/>
                  <a:pt x="2213818" y="5956484"/>
                </a:cubicBezTo>
                <a:cubicBezTo>
                  <a:pt x="2213818" y="6009035"/>
                  <a:pt x="2171217" y="6051636"/>
                  <a:pt x="2118666" y="6051636"/>
                </a:cubicBezTo>
                <a:cubicBezTo>
                  <a:pt x="2066114" y="6051636"/>
                  <a:pt x="2023514" y="6009035"/>
                  <a:pt x="2023514" y="5956484"/>
                </a:cubicBezTo>
                <a:cubicBezTo>
                  <a:pt x="2023514" y="5903934"/>
                  <a:pt x="2066114" y="5861332"/>
                  <a:pt x="2118666" y="5861332"/>
                </a:cubicBezTo>
                <a:close/>
                <a:moveTo>
                  <a:pt x="1699995" y="5861332"/>
                </a:moveTo>
                <a:cubicBezTo>
                  <a:pt x="1752545" y="5861332"/>
                  <a:pt x="1795147" y="5903934"/>
                  <a:pt x="1795147" y="5956484"/>
                </a:cubicBezTo>
                <a:cubicBezTo>
                  <a:pt x="1795147" y="6009035"/>
                  <a:pt x="1752545" y="6051636"/>
                  <a:pt x="1699995" y="6051636"/>
                </a:cubicBezTo>
                <a:cubicBezTo>
                  <a:pt x="1647443" y="6051636"/>
                  <a:pt x="1604840" y="6009035"/>
                  <a:pt x="1604840" y="5956484"/>
                </a:cubicBezTo>
                <a:cubicBezTo>
                  <a:pt x="1604840" y="5903934"/>
                  <a:pt x="1647443" y="5861332"/>
                  <a:pt x="1699995" y="5861332"/>
                </a:cubicBezTo>
                <a:close/>
                <a:moveTo>
                  <a:pt x="1281322" y="5861332"/>
                </a:moveTo>
                <a:cubicBezTo>
                  <a:pt x="1333873" y="5861332"/>
                  <a:pt x="1376474" y="5903934"/>
                  <a:pt x="1376474" y="5956484"/>
                </a:cubicBezTo>
                <a:cubicBezTo>
                  <a:pt x="1376474" y="6009035"/>
                  <a:pt x="1333873" y="6051636"/>
                  <a:pt x="1281322" y="6051636"/>
                </a:cubicBezTo>
                <a:cubicBezTo>
                  <a:pt x="1228772" y="6051636"/>
                  <a:pt x="1186170" y="6009035"/>
                  <a:pt x="1186170" y="5956484"/>
                </a:cubicBezTo>
                <a:cubicBezTo>
                  <a:pt x="1186170" y="5903934"/>
                  <a:pt x="1228772" y="5861332"/>
                  <a:pt x="1281322" y="5861332"/>
                </a:cubicBezTo>
                <a:close/>
                <a:moveTo>
                  <a:pt x="862654" y="5861332"/>
                </a:moveTo>
                <a:cubicBezTo>
                  <a:pt x="915205" y="5861332"/>
                  <a:pt x="957807" y="5903934"/>
                  <a:pt x="957807" y="5956484"/>
                </a:cubicBezTo>
                <a:cubicBezTo>
                  <a:pt x="957807" y="6009035"/>
                  <a:pt x="915205" y="6051636"/>
                  <a:pt x="862654" y="6051636"/>
                </a:cubicBezTo>
                <a:cubicBezTo>
                  <a:pt x="810104" y="6051636"/>
                  <a:pt x="767502" y="6009035"/>
                  <a:pt x="767502" y="5956484"/>
                </a:cubicBezTo>
                <a:cubicBezTo>
                  <a:pt x="767502" y="5903934"/>
                  <a:pt x="810104" y="5861332"/>
                  <a:pt x="862654" y="5861332"/>
                </a:cubicBezTo>
                <a:close/>
                <a:moveTo>
                  <a:pt x="443987" y="5861332"/>
                </a:moveTo>
                <a:cubicBezTo>
                  <a:pt x="496537" y="5861332"/>
                  <a:pt x="539139" y="5903934"/>
                  <a:pt x="539139" y="5956484"/>
                </a:cubicBezTo>
                <a:cubicBezTo>
                  <a:pt x="539139" y="6009035"/>
                  <a:pt x="496537" y="6051636"/>
                  <a:pt x="443987" y="6051636"/>
                </a:cubicBezTo>
                <a:cubicBezTo>
                  <a:pt x="391436" y="6051636"/>
                  <a:pt x="348835" y="6009035"/>
                  <a:pt x="348835" y="5956484"/>
                </a:cubicBezTo>
                <a:cubicBezTo>
                  <a:pt x="348835" y="5903934"/>
                  <a:pt x="391436" y="5861332"/>
                  <a:pt x="443987" y="5861332"/>
                </a:cubicBezTo>
                <a:close/>
                <a:moveTo>
                  <a:pt x="25318" y="5861332"/>
                </a:moveTo>
                <a:cubicBezTo>
                  <a:pt x="77868" y="5861332"/>
                  <a:pt x="120470" y="5903934"/>
                  <a:pt x="120470" y="5956484"/>
                </a:cubicBezTo>
                <a:cubicBezTo>
                  <a:pt x="120470" y="6009035"/>
                  <a:pt x="77868" y="6051636"/>
                  <a:pt x="25318" y="6051636"/>
                </a:cubicBezTo>
                <a:lnTo>
                  <a:pt x="0" y="6046525"/>
                </a:lnTo>
                <a:lnTo>
                  <a:pt x="0" y="5866444"/>
                </a:lnTo>
                <a:close/>
                <a:moveTo>
                  <a:pt x="12166698" y="5442663"/>
                </a:moveTo>
                <a:lnTo>
                  <a:pt x="12192000" y="5447772"/>
                </a:lnTo>
                <a:lnTo>
                  <a:pt x="12192000" y="5627859"/>
                </a:lnTo>
                <a:lnTo>
                  <a:pt x="12166698" y="5632967"/>
                </a:lnTo>
                <a:cubicBezTo>
                  <a:pt x="12114147" y="5632967"/>
                  <a:pt x="12071546" y="5590366"/>
                  <a:pt x="12071546" y="5537815"/>
                </a:cubicBezTo>
                <a:cubicBezTo>
                  <a:pt x="12071546" y="5485265"/>
                  <a:pt x="12114147" y="5442663"/>
                  <a:pt x="12166698" y="5442663"/>
                </a:cubicBezTo>
                <a:close/>
                <a:moveTo>
                  <a:pt x="11748029" y="5442663"/>
                </a:moveTo>
                <a:cubicBezTo>
                  <a:pt x="11800580" y="5442663"/>
                  <a:pt x="11843181" y="5485265"/>
                  <a:pt x="11843181" y="5537815"/>
                </a:cubicBezTo>
                <a:cubicBezTo>
                  <a:pt x="11843181" y="5590366"/>
                  <a:pt x="11800580" y="5632967"/>
                  <a:pt x="11748029" y="5632967"/>
                </a:cubicBezTo>
                <a:cubicBezTo>
                  <a:pt x="11695478" y="5632967"/>
                  <a:pt x="11652877" y="5590366"/>
                  <a:pt x="11652877" y="5537815"/>
                </a:cubicBezTo>
                <a:cubicBezTo>
                  <a:pt x="11652877" y="5485265"/>
                  <a:pt x="11695478" y="5442663"/>
                  <a:pt x="11748029" y="5442663"/>
                </a:cubicBezTo>
                <a:close/>
                <a:moveTo>
                  <a:pt x="11329360" y="5442663"/>
                </a:moveTo>
                <a:cubicBezTo>
                  <a:pt x="11381911" y="5442663"/>
                  <a:pt x="11424512" y="5485265"/>
                  <a:pt x="11424512" y="5537815"/>
                </a:cubicBezTo>
                <a:cubicBezTo>
                  <a:pt x="11424512" y="5590366"/>
                  <a:pt x="11381911" y="5632967"/>
                  <a:pt x="11329360" y="5632967"/>
                </a:cubicBezTo>
                <a:cubicBezTo>
                  <a:pt x="11276809" y="5632967"/>
                  <a:pt x="11234208" y="5590366"/>
                  <a:pt x="11234208" y="5537815"/>
                </a:cubicBezTo>
                <a:cubicBezTo>
                  <a:pt x="11234208" y="5485265"/>
                  <a:pt x="11276809" y="5442663"/>
                  <a:pt x="11329360" y="5442663"/>
                </a:cubicBezTo>
                <a:close/>
                <a:moveTo>
                  <a:pt x="10910691" y="5442663"/>
                </a:moveTo>
                <a:cubicBezTo>
                  <a:pt x="10963242" y="5442663"/>
                  <a:pt x="11005843" y="5485265"/>
                  <a:pt x="11005843" y="5537815"/>
                </a:cubicBezTo>
                <a:cubicBezTo>
                  <a:pt x="11005843" y="5590366"/>
                  <a:pt x="10963242" y="5632967"/>
                  <a:pt x="10910691" y="5632967"/>
                </a:cubicBezTo>
                <a:cubicBezTo>
                  <a:pt x="10858140" y="5632967"/>
                  <a:pt x="10815539" y="5590366"/>
                  <a:pt x="10815539" y="5537815"/>
                </a:cubicBezTo>
                <a:cubicBezTo>
                  <a:pt x="10815539" y="5485265"/>
                  <a:pt x="10858140" y="5442663"/>
                  <a:pt x="10910691" y="5442663"/>
                </a:cubicBezTo>
                <a:close/>
                <a:moveTo>
                  <a:pt x="10492022" y="5442663"/>
                </a:moveTo>
                <a:cubicBezTo>
                  <a:pt x="10544573" y="5442663"/>
                  <a:pt x="10587174" y="5485265"/>
                  <a:pt x="10587174" y="5537815"/>
                </a:cubicBezTo>
                <a:cubicBezTo>
                  <a:pt x="10587174" y="5590366"/>
                  <a:pt x="10544573" y="5632967"/>
                  <a:pt x="10492022" y="5632967"/>
                </a:cubicBezTo>
                <a:cubicBezTo>
                  <a:pt x="10439471" y="5632967"/>
                  <a:pt x="10396870" y="5590366"/>
                  <a:pt x="10396870" y="5537815"/>
                </a:cubicBezTo>
                <a:cubicBezTo>
                  <a:pt x="10396870" y="5485265"/>
                  <a:pt x="10439471" y="5442663"/>
                  <a:pt x="10492022" y="5442663"/>
                </a:cubicBezTo>
                <a:close/>
                <a:moveTo>
                  <a:pt x="10073353" y="5442663"/>
                </a:moveTo>
                <a:cubicBezTo>
                  <a:pt x="10125904" y="5442663"/>
                  <a:pt x="10168505" y="5485265"/>
                  <a:pt x="10168505" y="5537815"/>
                </a:cubicBezTo>
                <a:cubicBezTo>
                  <a:pt x="10168505" y="5590366"/>
                  <a:pt x="10125904" y="5632967"/>
                  <a:pt x="10073353" y="5632967"/>
                </a:cubicBezTo>
                <a:cubicBezTo>
                  <a:pt x="10020803" y="5632967"/>
                  <a:pt x="9978201" y="5590366"/>
                  <a:pt x="9978201" y="5537815"/>
                </a:cubicBezTo>
                <a:cubicBezTo>
                  <a:pt x="9978201" y="5485265"/>
                  <a:pt x="10020803" y="5442663"/>
                  <a:pt x="10073353" y="5442663"/>
                </a:cubicBezTo>
                <a:close/>
                <a:moveTo>
                  <a:pt x="9654684" y="5442663"/>
                </a:moveTo>
                <a:cubicBezTo>
                  <a:pt x="9707235" y="5442663"/>
                  <a:pt x="9749836" y="5485265"/>
                  <a:pt x="9749836" y="5537815"/>
                </a:cubicBezTo>
                <a:cubicBezTo>
                  <a:pt x="9749836" y="5590366"/>
                  <a:pt x="9707235" y="5632967"/>
                  <a:pt x="9654684" y="5632967"/>
                </a:cubicBezTo>
                <a:cubicBezTo>
                  <a:pt x="9602134" y="5632967"/>
                  <a:pt x="9559532" y="5590366"/>
                  <a:pt x="9559532" y="5537815"/>
                </a:cubicBezTo>
                <a:cubicBezTo>
                  <a:pt x="9559532" y="5485265"/>
                  <a:pt x="9602134" y="5442663"/>
                  <a:pt x="9654684" y="5442663"/>
                </a:cubicBezTo>
                <a:close/>
                <a:moveTo>
                  <a:pt x="9236015" y="5442663"/>
                </a:moveTo>
                <a:cubicBezTo>
                  <a:pt x="9288566" y="5442663"/>
                  <a:pt x="9331167" y="5485265"/>
                  <a:pt x="9331167" y="5537815"/>
                </a:cubicBezTo>
                <a:cubicBezTo>
                  <a:pt x="9331167" y="5590366"/>
                  <a:pt x="9288566" y="5632967"/>
                  <a:pt x="9236015" y="5632967"/>
                </a:cubicBezTo>
                <a:cubicBezTo>
                  <a:pt x="9183465" y="5632967"/>
                  <a:pt x="9140863" y="5590366"/>
                  <a:pt x="9140863" y="5537815"/>
                </a:cubicBezTo>
                <a:cubicBezTo>
                  <a:pt x="9140863" y="5485265"/>
                  <a:pt x="9183465" y="5442663"/>
                  <a:pt x="9236015" y="5442663"/>
                </a:cubicBezTo>
                <a:close/>
                <a:moveTo>
                  <a:pt x="8817346" y="5442663"/>
                </a:moveTo>
                <a:cubicBezTo>
                  <a:pt x="8869897" y="5442663"/>
                  <a:pt x="8912498" y="5485265"/>
                  <a:pt x="8912498" y="5537815"/>
                </a:cubicBezTo>
                <a:cubicBezTo>
                  <a:pt x="8912498" y="5590366"/>
                  <a:pt x="8869897" y="5632967"/>
                  <a:pt x="8817346" y="5632967"/>
                </a:cubicBezTo>
                <a:cubicBezTo>
                  <a:pt x="8764796" y="5632967"/>
                  <a:pt x="8722194" y="5590366"/>
                  <a:pt x="8722194" y="5537815"/>
                </a:cubicBezTo>
                <a:cubicBezTo>
                  <a:pt x="8722194" y="5485265"/>
                  <a:pt x="8764796" y="5442663"/>
                  <a:pt x="8817346" y="5442663"/>
                </a:cubicBezTo>
                <a:close/>
                <a:moveTo>
                  <a:pt x="8398677" y="5442663"/>
                </a:moveTo>
                <a:cubicBezTo>
                  <a:pt x="8451228" y="5442663"/>
                  <a:pt x="8493829" y="5485265"/>
                  <a:pt x="8493829" y="5537815"/>
                </a:cubicBezTo>
                <a:cubicBezTo>
                  <a:pt x="8493829" y="5590366"/>
                  <a:pt x="8451228" y="5632967"/>
                  <a:pt x="8398677" y="5632967"/>
                </a:cubicBezTo>
                <a:cubicBezTo>
                  <a:pt x="8346127" y="5632967"/>
                  <a:pt x="8303526" y="5590366"/>
                  <a:pt x="8303526" y="5537815"/>
                </a:cubicBezTo>
                <a:cubicBezTo>
                  <a:pt x="8303526" y="5485265"/>
                  <a:pt x="8346127" y="5442663"/>
                  <a:pt x="8398677" y="5442663"/>
                </a:cubicBezTo>
                <a:close/>
                <a:moveTo>
                  <a:pt x="7980009" y="5442663"/>
                </a:moveTo>
                <a:cubicBezTo>
                  <a:pt x="8032559" y="5442663"/>
                  <a:pt x="8075161" y="5485265"/>
                  <a:pt x="8075161" y="5537815"/>
                </a:cubicBezTo>
                <a:cubicBezTo>
                  <a:pt x="8075161" y="5590366"/>
                  <a:pt x="8032559" y="5632967"/>
                  <a:pt x="7980009" y="5632967"/>
                </a:cubicBezTo>
                <a:cubicBezTo>
                  <a:pt x="7927458" y="5632967"/>
                  <a:pt x="7884857" y="5590366"/>
                  <a:pt x="7884857" y="5537815"/>
                </a:cubicBezTo>
                <a:cubicBezTo>
                  <a:pt x="7884857" y="5485265"/>
                  <a:pt x="7927458" y="5442663"/>
                  <a:pt x="7980009" y="5442663"/>
                </a:cubicBezTo>
                <a:close/>
                <a:moveTo>
                  <a:pt x="7561340" y="5442663"/>
                </a:moveTo>
                <a:cubicBezTo>
                  <a:pt x="7613890" y="5442663"/>
                  <a:pt x="7656492" y="5485265"/>
                  <a:pt x="7656492" y="5537815"/>
                </a:cubicBezTo>
                <a:cubicBezTo>
                  <a:pt x="7656492" y="5590366"/>
                  <a:pt x="7613890" y="5632967"/>
                  <a:pt x="7561340" y="5632967"/>
                </a:cubicBezTo>
                <a:cubicBezTo>
                  <a:pt x="7508789" y="5632967"/>
                  <a:pt x="7466188" y="5590366"/>
                  <a:pt x="7466188" y="5537815"/>
                </a:cubicBezTo>
                <a:cubicBezTo>
                  <a:pt x="7466188" y="5485265"/>
                  <a:pt x="7508789" y="5442663"/>
                  <a:pt x="7561340" y="5442663"/>
                </a:cubicBezTo>
                <a:close/>
                <a:moveTo>
                  <a:pt x="7142671" y="5442663"/>
                </a:moveTo>
                <a:cubicBezTo>
                  <a:pt x="7195221" y="5442663"/>
                  <a:pt x="7237823" y="5485265"/>
                  <a:pt x="7237823" y="5537815"/>
                </a:cubicBezTo>
                <a:cubicBezTo>
                  <a:pt x="7237823" y="5590366"/>
                  <a:pt x="7195221" y="5632967"/>
                  <a:pt x="7142671" y="5632967"/>
                </a:cubicBezTo>
                <a:cubicBezTo>
                  <a:pt x="7090120" y="5632967"/>
                  <a:pt x="7047519" y="5590366"/>
                  <a:pt x="7047519" y="5537815"/>
                </a:cubicBezTo>
                <a:cubicBezTo>
                  <a:pt x="7047519" y="5485265"/>
                  <a:pt x="7090120" y="5442663"/>
                  <a:pt x="7142671" y="5442663"/>
                </a:cubicBezTo>
                <a:close/>
                <a:moveTo>
                  <a:pt x="6724002" y="5442663"/>
                </a:moveTo>
                <a:cubicBezTo>
                  <a:pt x="6776553" y="5442663"/>
                  <a:pt x="6819154" y="5485265"/>
                  <a:pt x="6819154" y="5537815"/>
                </a:cubicBezTo>
                <a:cubicBezTo>
                  <a:pt x="6819154" y="5590366"/>
                  <a:pt x="6776553" y="5632967"/>
                  <a:pt x="6724002" y="5632967"/>
                </a:cubicBezTo>
                <a:cubicBezTo>
                  <a:pt x="6671451" y="5632967"/>
                  <a:pt x="6628850" y="5590366"/>
                  <a:pt x="6628850" y="5537815"/>
                </a:cubicBezTo>
                <a:cubicBezTo>
                  <a:pt x="6628850" y="5485265"/>
                  <a:pt x="6671451" y="5442663"/>
                  <a:pt x="6724002" y="5442663"/>
                </a:cubicBezTo>
                <a:close/>
                <a:moveTo>
                  <a:pt x="6305333" y="5442663"/>
                </a:moveTo>
                <a:cubicBezTo>
                  <a:pt x="6357884" y="5442663"/>
                  <a:pt x="6400485" y="5485265"/>
                  <a:pt x="6400485" y="5537815"/>
                </a:cubicBezTo>
                <a:cubicBezTo>
                  <a:pt x="6400485" y="5590366"/>
                  <a:pt x="6357884" y="5632967"/>
                  <a:pt x="6305333" y="5632967"/>
                </a:cubicBezTo>
                <a:cubicBezTo>
                  <a:pt x="6252782" y="5632967"/>
                  <a:pt x="6210181" y="5590366"/>
                  <a:pt x="6210181" y="5537815"/>
                </a:cubicBezTo>
                <a:cubicBezTo>
                  <a:pt x="6210181" y="5485265"/>
                  <a:pt x="6252782" y="5442663"/>
                  <a:pt x="6305333" y="5442663"/>
                </a:cubicBezTo>
                <a:close/>
                <a:moveTo>
                  <a:pt x="5886664" y="5442663"/>
                </a:moveTo>
                <a:cubicBezTo>
                  <a:pt x="5939215" y="5442663"/>
                  <a:pt x="5981816" y="5485265"/>
                  <a:pt x="5981816" y="5537815"/>
                </a:cubicBezTo>
                <a:cubicBezTo>
                  <a:pt x="5981816" y="5590366"/>
                  <a:pt x="5939215" y="5632967"/>
                  <a:pt x="5886664" y="5632967"/>
                </a:cubicBezTo>
                <a:cubicBezTo>
                  <a:pt x="5834113" y="5632967"/>
                  <a:pt x="5791512" y="5590366"/>
                  <a:pt x="5791512" y="5537815"/>
                </a:cubicBezTo>
                <a:cubicBezTo>
                  <a:pt x="5791512" y="5485265"/>
                  <a:pt x="5834113" y="5442663"/>
                  <a:pt x="5886664" y="5442663"/>
                </a:cubicBezTo>
                <a:close/>
                <a:moveTo>
                  <a:pt x="5467994" y="5442663"/>
                </a:moveTo>
                <a:cubicBezTo>
                  <a:pt x="5520544" y="5442663"/>
                  <a:pt x="5563146" y="5485265"/>
                  <a:pt x="5563146" y="5537815"/>
                </a:cubicBezTo>
                <a:cubicBezTo>
                  <a:pt x="5563146" y="5590366"/>
                  <a:pt x="5520544" y="5632967"/>
                  <a:pt x="5467994" y="5632967"/>
                </a:cubicBezTo>
                <a:cubicBezTo>
                  <a:pt x="5415443" y="5632967"/>
                  <a:pt x="5372842" y="5590366"/>
                  <a:pt x="5372842" y="5537815"/>
                </a:cubicBezTo>
                <a:cubicBezTo>
                  <a:pt x="5372842" y="5485265"/>
                  <a:pt x="5415443" y="5442663"/>
                  <a:pt x="5467994" y="5442663"/>
                </a:cubicBezTo>
                <a:close/>
                <a:moveTo>
                  <a:pt x="5049325" y="5442663"/>
                </a:moveTo>
                <a:cubicBezTo>
                  <a:pt x="5101876" y="5442663"/>
                  <a:pt x="5144478" y="5485265"/>
                  <a:pt x="5144478" y="5537815"/>
                </a:cubicBezTo>
                <a:cubicBezTo>
                  <a:pt x="5144478" y="5590366"/>
                  <a:pt x="5101876" y="5632967"/>
                  <a:pt x="5049325" y="5632967"/>
                </a:cubicBezTo>
                <a:cubicBezTo>
                  <a:pt x="4996774" y="5632967"/>
                  <a:pt x="4954173" y="5590366"/>
                  <a:pt x="4954173" y="5537815"/>
                </a:cubicBezTo>
                <a:cubicBezTo>
                  <a:pt x="4954173" y="5485265"/>
                  <a:pt x="4996774" y="5442663"/>
                  <a:pt x="5049325" y="5442663"/>
                </a:cubicBezTo>
                <a:close/>
                <a:moveTo>
                  <a:pt x="4630656" y="5442663"/>
                </a:moveTo>
                <a:cubicBezTo>
                  <a:pt x="4683207" y="5442663"/>
                  <a:pt x="4725808" y="5485265"/>
                  <a:pt x="4725808" y="5537815"/>
                </a:cubicBezTo>
                <a:cubicBezTo>
                  <a:pt x="4725808" y="5590366"/>
                  <a:pt x="4683207" y="5632967"/>
                  <a:pt x="4630656" y="5632967"/>
                </a:cubicBezTo>
                <a:cubicBezTo>
                  <a:pt x="4578106" y="5632967"/>
                  <a:pt x="4535504" y="5590366"/>
                  <a:pt x="4535504" y="5537815"/>
                </a:cubicBezTo>
                <a:cubicBezTo>
                  <a:pt x="4535504" y="5485265"/>
                  <a:pt x="4578106" y="5442663"/>
                  <a:pt x="4630656" y="5442663"/>
                </a:cubicBezTo>
                <a:close/>
                <a:moveTo>
                  <a:pt x="4211987" y="5442663"/>
                </a:moveTo>
                <a:cubicBezTo>
                  <a:pt x="4264538" y="5442663"/>
                  <a:pt x="4307139" y="5485265"/>
                  <a:pt x="4307139" y="5537815"/>
                </a:cubicBezTo>
                <a:cubicBezTo>
                  <a:pt x="4307139" y="5590366"/>
                  <a:pt x="4264538" y="5632967"/>
                  <a:pt x="4211987" y="5632967"/>
                </a:cubicBezTo>
                <a:cubicBezTo>
                  <a:pt x="4159436" y="5632967"/>
                  <a:pt x="4116835" y="5590366"/>
                  <a:pt x="4116835" y="5537815"/>
                </a:cubicBezTo>
                <a:cubicBezTo>
                  <a:pt x="4116835" y="5485265"/>
                  <a:pt x="4159436" y="5442663"/>
                  <a:pt x="4211987" y="5442663"/>
                </a:cubicBezTo>
                <a:close/>
                <a:moveTo>
                  <a:pt x="3793358" y="5442663"/>
                </a:moveTo>
                <a:cubicBezTo>
                  <a:pt x="3845869" y="5442663"/>
                  <a:pt x="3888470" y="5485265"/>
                  <a:pt x="3888470" y="5537815"/>
                </a:cubicBezTo>
                <a:cubicBezTo>
                  <a:pt x="3888470" y="5590366"/>
                  <a:pt x="3845869" y="5632967"/>
                  <a:pt x="3793358" y="5632967"/>
                </a:cubicBezTo>
                <a:cubicBezTo>
                  <a:pt x="3740808" y="5632967"/>
                  <a:pt x="3698207" y="5590366"/>
                  <a:pt x="3698207" y="5537815"/>
                </a:cubicBezTo>
                <a:cubicBezTo>
                  <a:pt x="3698207" y="5485265"/>
                  <a:pt x="3740808" y="5442663"/>
                  <a:pt x="3793358" y="5442663"/>
                </a:cubicBezTo>
                <a:close/>
                <a:moveTo>
                  <a:pt x="3374686" y="5442663"/>
                </a:moveTo>
                <a:cubicBezTo>
                  <a:pt x="3427237" y="5442663"/>
                  <a:pt x="3469841" y="5485265"/>
                  <a:pt x="3469841" y="5537815"/>
                </a:cubicBezTo>
                <a:cubicBezTo>
                  <a:pt x="3469841" y="5590366"/>
                  <a:pt x="3427237" y="5632967"/>
                  <a:pt x="3374686" y="5632967"/>
                </a:cubicBezTo>
                <a:cubicBezTo>
                  <a:pt x="3322135" y="5632967"/>
                  <a:pt x="3279534" y="5590366"/>
                  <a:pt x="3279534" y="5537815"/>
                </a:cubicBezTo>
                <a:cubicBezTo>
                  <a:pt x="3279534" y="5485265"/>
                  <a:pt x="3322135" y="5442663"/>
                  <a:pt x="3374686" y="5442663"/>
                </a:cubicBezTo>
                <a:close/>
                <a:moveTo>
                  <a:pt x="2956015" y="5442663"/>
                </a:moveTo>
                <a:cubicBezTo>
                  <a:pt x="3008567" y="5442663"/>
                  <a:pt x="3051169" y="5485265"/>
                  <a:pt x="3051169" y="5537815"/>
                </a:cubicBezTo>
                <a:cubicBezTo>
                  <a:pt x="3051169" y="5590366"/>
                  <a:pt x="3008567" y="5632967"/>
                  <a:pt x="2956015" y="5632967"/>
                </a:cubicBezTo>
                <a:cubicBezTo>
                  <a:pt x="2903463" y="5632967"/>
                  <a:pt x="2860862" y="5590366"/>
                  <a:pt x="2860862" y="5537815"/>
                </a:cubicBezTo>
                <a:cubicBezTo>
                  <a:pt x="2860862" y="5485265"/>
                  <a:pt x="2903463" y="5442663"/>
                  <a:pt x="2956015" y="5442663"/>
                </a:cubicBezTo>
                <a:close/>
                <a:moveTo>
                  <a:pt x="2537342" y="5442663"/>
                </a:moveTo>
                <a:cubicBezTo>
                  <a:pt x="2589895" y="5442663"/>
                  <a:pt x="2632497" y="5485265"/>
                  <a:pt x="2632497" y="5537815"/>
                </a:cubicBezTo>
                <a:cubicBezTo>
                  <a:pt x="2632497" y="5590366"/>
                  <a:pt x="2589895" y="5632967"/>
                  <a:pt x="2537342" y="5632967"/>
                </a:cubicBezTo>
                <a:cubicBezTo>
                  <a:pt x="2484790" y="5632967"/>
                  <a:pt x="2442190" y="5590366"/>
                  <a:pt x="2442190" y="5537815"/>
                </a:cubicBezTo>
                <a:cubicBezTo>
                  <a:pt x="2442190" y="5485265"/>
                  <a:pt x="2484790" y="5442663"/>
                  <a:pt x="2537342" y="5442663"/>
                </a:cubicBezTo>
                <a:close/>
                <a:moveTo>
                  <a:pt x="2118672" y="5442663"/>
                </a:moveTo>
                <a:cubicBezTo>
                  <a:pt x="2171223" y="5442663"/>
                  <a:pt x="2213824" y="5485265"/>
                  <a:pt x="2213824" y="5537815"/>
                </a:cubicBezTo>
                <a:cubicBezTo>
                  <a:pt x="2213824" y="5590366"/>
                  <a:pt x="2171223" y="5632967"/>
                  <a:pt x="2118672" y="5632967"/>
                </a:cubicBezTo>
                <a:cubicBezTo>
                  <a:pt x="2066121" y="5632967"/>
                  <a:pt x="2023520" y="5590366"/>
                  <a:pt x="2023520" y="5537815"/>
                </a:cubicBezTo>
                <a:cubicBezTo>
                  <a:pt x="2023520" y="5485265"/>
                  <a:pt x="2066121" y="5442663"/>
                  <a:pt x="2118672" y="5442663"/>
                </a:cubicBezTo>
                <a:close/>
                <a:moveTo>
                  <a:pt x="1700000" y="5442663"/>
                </a:moveTo>
                <a:cubicBezTo>
                  <a:pt x="1752551" y="5442663"/>
                  <a:pt x="1795153" y="5485265"/>
                  <a:pt x="1795153" y="5537815"/>
                </a:cubicBezTo>
                <a:cubicBezTo>
                  <a:pt x="1795153" y="5590366"/>
                  <a:pt x="1752551" y="5632967"/>
                  <a:pt x="1700000" y="5632967"/>
                </a:cubicBezTo>
                <a:cubicBezTo>
                  <a:pt x="1647449" y="5632967"/>
                  <a:pt x="1604845" y="5590366"/>
                  <a:pt x="1604845" y="5537815"/>
                </a:cubicBezTo>
                <a:cubicBezTo>
                  <a:pt x="1604845" y="5485265"/>
                  <a:pt x="1647449" y="5442663"/>
                  <a:pt x="1700000" y="5442663"/>
                </a:cubicBezTo>
                <a:close/>
                <a:moveTo>
                  <a:pt x="1281327" y="5442663"/>
                </a:moveTo>
                <a:cubicBezTo>
                  <a:pt x="1333878" y="5442663"/>
                  <a:pt x="1376479" y="5485265"/>
                  <a:pt x="1376479" y="5537815"/>
                </a:cubicBezTo>
                <a:cubicBezTo>
                  <a:pt x="1376479" y="5590366"/>
                  <a:pt x="1333878" y="5632967"/>
                  <a:pt x="1281327" y="5632967"/>
                </a:cubicBezTo>
                <a:cubicBezTo>
                  <a:pt x="1228776" y="5632967"/>
                  <a:pt x="1186175" y="5590366"/>
                  <a:pt x="1186175" y="5537815"/>
                </a:cubicBezTo>
                <a:cubicBezTo>
                  <a:pt x="1186175" y="5485265"/>
                  <a:pt x="1228776" y="5442663"/>
                  <a:pt x="1281327" y="5442663"/>
                </a:cubicBezTo>
                <a:close/>
                <a:moveTo>
                  <a:pt x="862659" y="5442663"/>
                </a:moveTo>
                <a:cubicBezTo>
                  <a:pt x="915210" y="5442663"/>
                  <a:pt x="957811" y="5485265"/>
                  <a:pt x="957811" y="5537815"/>
                </a:cubicBezTo>
                <a:cubicBezTo>
                  <a:pt x="957811" y="5590366"/>
                  <a:pt x="915210" y="5632967"/>
                  <a:pt x="862659" y="5632967"/>
                </a:cubicBezTo>
                <a:cubicBezTo>
                  <a:pt x="810110" y="5632967"/>
                  <a:pt x="767507" y="5590366"/>
                  <a:pt x="767507" y="5537815"/>
                </a:cubicBezTo>
                <a:cubicBezTo>
                  <a:pt x="767507" y="5485265"/>
                  <a:pt x="810110" y="5442663"/>
                  <a:pt x="862659" y="5442663"/>
                </a:cubicBezTo>
                <a:close/>
                <a:moveTo>
                  <a:pt x="443991" y="5442663"/>
                </a:moveTo>
                <a:cubicBezTo>
                  <a:pt x="496542" y="5442663"/>
                  <a:pt x="539144" y="5485265"/>
                  <a:pt x="539144" y="5537815"/>
                </a:cubicBezTo>
                <a:cubicBezTo>
                  <a:pt x="539144" y="5590366"/>
                  <a:pt x="496542" y="5632967"/>
                  <a:pt x="443991" y="5632967"/>
                </a:cubicBezTo>
                <a:cubicBezTo>
                  <a:pt x="391441" y="5632967"/>
                  <a:pt x="348839" y="5590366"/>
                  <a:pt x="348839" y="5537815"/>
                </a:cubicBezTo>
                <a:cubicBezTo>
                  <a:pt x="348839" y="5485265"/>
                  <a:pt x="391441" y="5442663"/>
                  <a:pt x="443991" y="5442663"/>
                </a:cubicBezTo>
                <a:close/>
                <a:moveTo>
                  <a:pt x="25323" y="5442663"/>
                </a:moveTo>
                <a:cubicBezTo>
                  <a:pt x="77873" y="5442663"/>
                  <a:pt x="120475" y="5485265"/>
                  <a:pt x="120475" y="5537815"/>
                </a:cubicBezTo>
                <a:cubicBezTo>
                  <a:pt x="120475" y="5590366"/>
                  <a:pt x="77873" y="5632967"/>
                  <a:pt x="25323" y="5632967"/>
                </a:cubicBezTo>
                <a:lnTo>
                  <a:pt x="0" y="5627855"/>
                </a:lnTo>
                <a:lnTo>
                  <a:pt x="0" y="5447776"/>
                </a:lnTo>
                <a:close/>
                <a:moveTo>
                  <a:pt x="12166698" y="5023994"/>
                </a:moveTo>
                <a:lnTo>
                  <a:pt x="12192000" y="5029103"/>
                </a:lnTo>
                <a:lnTo>
                  <a:pt x="12192000" y="5209190"/>
                </a:lnTo>
                <a:lnTo>
                  <a:pt x="12166698" y="5214298"/>
                </a:lnTo>
                <a:cubicBezTo>
                  <a:pt x="12114147" y="5214298"/>
                  <a:pt x="12071546" y="5171697"/>
                  <a:pt x="12071546" y="5119146"/>
                </a:cubicBezTo>
                <a:cubicBezTo>
                  <a:pt x="12071546" y="5066596"/>
                  <a:pt x="12114147" y="5023994"/>
                  <a:pt x="12166698" y="5023994"/>
                </a:cubicBezTo>
                <a:close/>
                <a:moveTo>
                  <a:pt x="11748029" y="5023994"/>
                </a:moveTo>
                <a:cubicBezTo>
                  <a:pt x="11800580" y="5023994"/>
                  <a:pt x="11843181" y="5066596"/>
                  <a:pt x="11843181" y="5119146"/>
                </a:cubicBezTo>
                <a:cubicBezTo>
                  <a:pt x="11843181" y="5171697"/>
                  <a:pt x="11800580" y="5214298"/>
                  <a:pt x="11748029" y="5214298"/>
                </a:cubicBezTo>
                <a:cubicBezTo>
                  <a:pt x="11695478" y="5214298"/>
                  <a:pt x="11652877" y="5171697"/>
                  <a:pt x="11652877" y="5119146"/>
                </a:cubicBezTo>
                <a:cubicBezTo>
                  <a:pt x="11652877" y="5066596"/>
                  <a:pt x="11695478" y="5023994"/>
                  <a:pt x="11748029" y="5023994"/>
                </a:cubicBezTo>
                <a:close/>
                <a:moveTo>
                  <a:pt x="11329360" y="5023994"/>
                </a:moveTo>
                <a:cubicBezTo>
                  <a:pt x="11381911" y="5023994"/>
                  <a:pt x="11424512" y="5066596"/>
                  <a:pt x="11424512" y="5119146"/>
                </a:cubicBezTo>
                <a:cubicBezTo>
                  <a:pt x="11424512" y="5171697"/>
                  <a:pt x="11381911" y="5214298"/>
                  <a:pt x="11329360" y="5214298"/>
                </a:cubicBezTo>
                <a:cubicBezTo>
                  <a:pt x="11276809" y="5214298"/>
                  <a:pt x="11234208" y="5171697"/>
                  <a:pt x="11234208" y="5119146"/>
                </a:cubicBezTo>
                <a:cubicBezTo>
                  <a:pt x="11234208" y="5066596"/>
                  <a:pt x="11276809" y="5023994"/>
                  <a:pt x="11329360" y="5023994"/>
                </a:cubicBezTo>
                <a:close/>
                <a:moveTo>
                  <a:pt x="10910691" y="5023994"/>
                </a:moveTo>
                <a:cubicBezTo>
                  <a:pt x="10963242" y="5023994"/>
                  <a:pt x="11005843" y="5066596"/>
                  <a:pt x="11005843" y="5119146"/>
                </a:cubicBezTo>
                <a:cubicBezTo>
                  <a:pt x="11005843" y="5171697"/>
                  <a:pt x="10963242" y="5214298"/>
                  <a:pt x="10910691" y="5214298"/>
                </a:cubicBezTo>
                <a:cubicBezTo>
                  <a:pt x="10858140" y="5214298"/>
                  <a:pt x="10815539" y="5171697"/>
                  <a:pt x="10815539" y="5119146"/>
                </a:cubicBezTo>
                <a:cubicBezTo>
                  <a:pt x="10815539" y="5066596"/>
                  <a:pt x="10858140" y="5023994"/>
                  <a:pt x="10910691" y="5023994"/>
                </a:cubicBezTo>
                <a:close/>
                <a:moveTo>
                  <a:pt x="10492022" y="5023994"/>
                </a:moveTo>
                <a:cubicBezTo>
                  <a:pt x="10544573" y="5023994"/>
                  <a:pt x="10587174" y="5066596"/>
                  <a:pt x="10587174" y="5119146"/>
                </a:cubicBezTo>
                <a:cubicBezTo>
                  <a:pt x="10587174" y="5171697"/>
                  <a:pt x="10544573" y="5214298"/>
                  <a:pt x="10492022" y="5214298"/>
                </a:cubicBezTo>
                <a:cubicBezTo>
                  <a:pt x="10439471" y="5214298"/>
                  <a:pt x="10396870" y="5171697"/>
                  <a:pt x="10396870" y="5119146"/>
                </a:cubicBezTo>
                <a:cubicBezTo>
                  <a:pt x="10396870" y="5066596"/>
                  <a:pt x="10439471" y="5023994"/>
                  <a:pt x="10492022" y="5023994"/>
                </a:cubicBezTo>
                <a:close/>
                <a:moveTo>
                  <a:pt x="10073353" y="5023994"/>
                </a:moveTo>
                <a:cubicBezTo>
                  <a:pt x="10125904" y="5023994"/>
                  <a:pt x="10168505" y="5066596"/>
                  <a:pt x="10168505" y="5119146"/>
                </a:cubicBezTo>
                <a:cubicBezTo>
                  <a:pt x="10168505" y="5171697"/>
                  <a:pt x="10125904" y="5214298"/>
                  <a:pt x="10073353" y="5214298"/>
                </a:cubicBezTo>
                <a:cubicBezTo>
                  <a:pt x="10020803" y="5214298"/>
                  <a:pt x="9978201" y="5171697"/>
                  <a:pt x="9978201" y="5119146"/>
                </a:cubicBezTo>
                <a:cubicBezTo>
                  <a:pt x="9978201" y="5066596"/>
                  <a:pt x="10020803" y="5023994"/>
                  <a:pt x="10073353" y="5023994"/>
                </a:cubicBezTo>
                <a:close/>
                <a:moveTo>
                  <a:pt x="9654684" y="5023994"/>
                </a:moveTo>
                <a:cubicBezTo>
                  <a:pt x="9707235" y="5023994"/>
                  <a:pt x="9749836" y="5066596"/>
                  <a:pt x="9749836" y="5119146"/>
                </a:cubicBezTo>
                <a:cubicBezTo>
                  <a:pt x="9749836" y="5171697"/>
                  <a:pt x="9707235" y="5214298"/>
                  <a:pt x="9654684" y="5214298"/>
                </a:cubicBezTo>
                <a:cubicBezTo>
                  <a:pt x="9602134" y="5214298"/>
                  <a:pt x="9559532" y="5171697"/>
                  <a:pt x="9559532" y="5119146"/>
                </a:cubicBezTo>
                <a:cubicBezTo>
                  <a:pt x="9559532" y="5066596"/>
                  <a:pt x="9602134" y="5023994"/>
                  <a:pt x="9654684" y="5023994"/>
                </a:cubicBezTo>
                <a:close/>
                <a:moveTo>
                  <a:pt x="9236015" y="5023994"/>
                </a:moveTo>
                <a:cubicBezTo>
                  <a:pt x="9288566" y="5023994"/>
                  <a:pt x="9331167" y="5066596"/>
                  <a:pt x="9331167" y="5119146"/>
                </a:cubicBezTo>
                <a:cubicBezTo>
                  <a:pt x="9331167" y="5171697"/>
                  <a:pt x="9288566" y="5214298"/>
                  <a:pt x="9236015" y="5214298"/>
                </a:cubicBezTo>
                <a:cubicBezTo>
                  <a:pt x="9183465" y="5214298"/>
                  <a:pt x="9140863" y="5171697"/>
                  <a:pt x="9140863" y="5119146"/>
                </a:cubicBezTo>
                <a:cubicBezTo>
                  <a:pt x="9140863" y="5066596"/>
                  <a:pt x="9183465" y="5023994"/>
                  <a:pt x="9236015" y="5023994"/>
                </a:cubicBezTo>
                <a:close/>
                <a:moveTo>
                  <a:pt x="8817346" y="5023994"/>
                </a:moveTo>
                <a:cubicBezTo>
                  <a:pt x="8869897" y="5023994"/>
                  <a:pt x="8912498" y="5066596"/>
                  <a:pt x="8912498" y="5119146"/>
                </a:cubicBezTo>
                <a:cubicBezTo>
                  <a:pt x="8912498" y="5171697"/>
                  <a:pt x="8869897" y="5214298"/>
                  <a:pt x="8817346" y="5214298"/>
                </a:cubicBezTo>
                <a:cubicBezTo>
                  <a:pt x="8764796" y="5214298"/>
                  <a:pt x="8722194" y="5171697"/>
                  <a:pt x="8722194" y="5119146"/>
                </a:cubicBezTo>
                <a:cubicBezTo>
                  <a:pt x="8722194" y="5066596"/>
                  <a:pt x="8764796" y="5023994"/>
                  <a:pt x="8817346" y="5023994"/>
                </a:cubicBezTo>
                <a:close/>
                <a:moveTo>
                  <a:pt x="8398677" y="5023994"/>
                </a:moveTo>
                <a:cubicBezTo>
                  <a:pt x="8451228" y="5023994"/>
                  <a:pt x="8493829" y="5066596"/>
                  <a:pt x="8493829" y="5119146"/>
                </a:cubicBezTo>
                <a:cubicBezTo>
                  <a:pt x="8493829" y="5171697"/>
                  <a:pt x="8451228" y="5214298"/>
                  <a:pt x="8398677" y="5214298"/>
                </a:cubicBezTo>
                <a:cubicBezTo>
                  <a:pt x="8346127" y="5214298"/>
                  <a:pt x="8303526" y="5171697"/>
                  <a:pt x="8303526" y="5119146"/>
                </a:cubicBezTo>
                <a:cubicBezTo>
                  <a:pt x="8303526" y="5066596"/>
                  <a:pt x="8346127" y="5023994"/>
                  <a:pt x="8398677" y="5023994"/>
                </a:cubicBezTo>
                <a:close/>
                <a:moveTo>
                  <a:pt x="7980009" y="5023994"/>
                </a:moveTo>
                <a:cubicBezTo>
                  <a:pt x="8032559" y="5023994"/>
                  <a:pt x="8075161" y="5066596"/>
                  <a:pt x="8075161" y="5119146"/>
                </a:cubicBezTo>
                <a:cubicBezTo>
                  <a:pt x="8075161" y="5171697"/>
                  <a:pt x="8032559" y="5214298"/>
                  <a:pt x="7980009" y="5214298"/>
                </a:cubicBezTo>
                <a:cubicBezTo>
                  <a:pt x="7927458" y="5214298"/>
                  <a:pt x="7884857" y="5171697"/>
                  <a:pt x="7884857" y="5119146"/>
                </a:cubicBezTo>
                <a:cubicBezTo>
                  <a:pt x="7884857" y="5066596"/>
                  <a:pt x="7927458" y="5023994"/>
                  <a:pt x="7980009" y="5023994"/>
                </a:cubicBezTo>
                <a:close/>
                <a:moveTo>
                  <a:pt x="7561340" y="5023994"/>
                </a:moveTo>
                <a:cubicBezTo>
                  <a:pt x="7613890" y="5023994"/>
                  <a:pt x="7656492" y="5066596"/>
                  <a:pt x="7656492" y="5119146"/>
                </a:cubicBezTo>
                <a:cubicBezTo>
                  <a:pt x="7656492" y="5171697"/>
                  <a:pt x="7613890" y="5214298"/>
                  <a:pt x="7561340" y="5214298"/>
                </a:cubicBezTo>
                <a:cubicBezTo>
                  <a:pt x="7508789" y="5214298"/>
                  <a:pt x="7466188" y="5171697"/>
                  <a:pt x="7466188" y="5119146"/>
                </a:cubicBezTo>
                <a:cubicBezTo>
                  <a:pt x="7466188" y="5066596"/>
                  <a:pt x="7508789" y="5023994"/>
                  <a:pt x="7561340" y="5023994"/>
                </a:cubicBezTo>
                <a:close/>
                <a:moveTo>
                  <a:pt x="7142671" y="5023994"/>
                </a:moveTo>
                <a:cubicBezTo>
                  <a:pt x="7195221" y="5023994"/>
                  <a:pt x="7237823" y="5066596"/>
                  <a:pt x="7237823" y="5119146"/>
                </a:cubicBezTo>
                <a:cubicBezTo>
                  <a:pt x="7237823" y="5171697"/>
                  <a:pt x="7195221" y="5214298"/>
                  <a:pt x="7142671" y="5214298"/>
                </a:cubicBezTo>
                <a:cubicBezTo>
                  <a:pt x="7090120" y="5214298"/>
                  <a:pt x="7047519" y="5171697"/>
                  <a:pt x="7047519" y="5119146"/>
                </a:cubicBezTo>
                <a:cubicBezTo>
                  <a:pt x="7047519" y="5066596"/>
                  <a:pt x="7090120" y="5023994"/>
                  <a:pt x="7142671" y="5023994"/>
                </a:cubicBezTo>
                <a:close/>
                <a:moveTo>
                  <a:pt x="6724002" y="5023994"/>
                </a:moveTo>
                <a:cubicBezTo>
                  <a:pt x="6776553" y="5023994"/>
                  <a:pt x="6819154" y="5066596"/>
                  <a:pt x="6819154" y="5119146"/>
                </a:cubicBezTo>
                <a:cubicBezTo>
                  <a:pt x="6819154" y="5171697"/>
                  <a:pt x="6776553" y="5214298"/>
                  <a:pt x="6724002" y="5214298"/>
                </a:cubicBezTo>
                <a:cubicBezTo>
                  <a:pt x="6671451" y="5214298"/>
                  <a:pt x="6628850" y="5171697"/>
                  <a:pt x="6628850" y="5119146"/>
                </a:cubicBezTo>
                <a:cubicBezTo>
                  <a:pt x="6628850" y="5066596"/>
                  <a:pt x="6671451" y="5023994"/>
                  <a:pt x="6724002" y="5023994"/>
                </a:cubicBezTo>
                <a:close/>
                <a:moveTo>
                  <a:pt x="6305333" y="5023994"/>
                </a:moveTo>
                <a:cubicBezTo>
                  <a:pt x="6357884" y="5023994"/>
                  <a:pt x="6400485" y="5066596"/>
                  <a:pt x="6400485" y="5119146"/>
                </a:cubicBezTo>
                <a:cubicBezTo>
                  <a:pt x="6400485" y="5171697"/>
                  <a:pt x="6357884" y="5214298"/>
                  <a:pt x="6305333" y="5214298"/>
                </a:cubicBezTo>
                <a:cubicBezTo>
                  <a:pt x="6252782" y="5214298"/>
                  <a:pt x="6210181" y="5171697"/>
                  <a:pt x="6210181" y="5119146"/>
                </a:cubicBezTo>
                <a:cubicBezTo>
                  <a:pt x="6210181" y="5066596"/>
                  <a:pt x="6252782" y="5023994"/>
                  <a:pt x="6305333" y="5023994"/>
                </a:cubicBezTo>
                <a:close/>
                <a:moveTo>
                  <a:pt x="5886664" y="5023994"/>
                </a:moveTo>
                <a:cubicBezTo>
                  <a:pt x="5939215" y="5023994"/>
                  <a:pt x="5981816" y="5066596"/>
                  <a:pt x="5981816" y="5119146"/>
                </a:cubicBezTo>
                <a:cubicBezTo>
                  <a:pt x="5981816" y="5171697"/>
                  <a:pt x="5939215" y="5214298"/>
                  <a:pt x="5886664" y="5214298"/>
                </a:cubicBezTo>
                <a:cubicBezTo>
                  <a:pt x="5834113" y="5214298"/>
                  <a:pt x="5791512" y="5171697"/>
                  <a:pt x="5791512" y="5119146"/>
                </a:cubicBezTo>
                <a:cubicBezTo>
                  <a:pt x="5791512" y="5066596"/>
                  <a:pt x="5834113" y="5023994"/>
                  <a:pt x="5886664" y="5023994"/>
                </a:cubicBezTo>
                <a:close/>
                <a:moveTo>
                  <a:pt x="5467994" y="5023994"/>
                </a:moveTo>
                <a:cubicBezTo>
                  <a:pt x="5520544" y="5023994"/>
                  <a:pt x="5563146" y="5066596"/>
                  <a:pt x="5563146" y="5119146"/>
                </a:cubicBezTo>
                <a:cubicBezTo>
                  <a:pt x="5563146" y="5171697"/>
                  <a:pt x="5520544" y="5214298"/>
                  <a:pt x="5467994" y="5214298"/>
                </a:cubicBezTo>
                <a:cubicBezTo>
                  <a:pt x="5415443" y="5214298"/>
                  <a:pt x="5372842" y="5171697"/>
                  <a:pt x="5372842" y="5119146"/>
                </a:cubicBezTo>
                <a:cubicBezTo>
                  <a:pt x="5372842" y="5066596"/>
                  <a:pt x="5415443" y="5023994"/>
                  <a:pt x="5467994" y="5023994"/>
                </a:cubicBezTo>
                <a:close/>
                <a:moveTo>
                  <a:pt x="5049325" y="5023994"/>
                </a:moveTo>
                <a:cubicBezTo>
                  <a:pt x="5101876" y="5023994"/>
                  <a:pt x="5144478" y="5066596"/>
                  <a:pt x="5144478" y="5119146"/>
                </a:cubicBezTo>
                <a:cubicBezTo>
                  <a:pt x="5144478" y="5171697"/>
                  <a:pt x="5101876" y="5214298"/>
                  <a:pt x="5049325" y="5214298"/>
                </a:cubicBezTo>
                <a:cubicBezTo>
                  <a:pt x="4996774" y="5214298"/>
                  <a:pt x="4954173" y="5171697"/>
                  <a:pt x="4954173" y="5119146"/>
                </a:cubicBezTo>
                <a:cubicBezTo>
                  <a:pt x="4954173" y="5066596"/>
                  <a:pt x="4996774" y="5023994"/>
                  <a:pt x="5049325" y="5023994"/>
                </a:cubicBezTo>
                <a:close/>
                <a:moveTo>
                  <a:pt x="4630656" y="5023994"/>
                </a:moveTo>
                <a:cubicBezTo>
                  <a:pt x="4683207" y="5023994"/>
                  <a:pt x="4725808" y="5066596"/>
                  <a:pt x="4725808" y="5119146"/>
                </a:cubicBezTo>
                <a:cubicBezTo>
                  <a:pt x="4725808" y="5171697"/>
                  <a:pt x="4683207" y="5214298"/>
                  <a:pt x="4630656" y="5214298"/>
                </a:cubicBezTo>
                <a:cubicBezTo>
                  <a:pt x="4578106" y="5214298"/>
                  <a:pt x="4535504" y="5171697"/>
                  <a:pt x="4535504" y="5119146"/>
                </a:cubicBezTo>
                <a:cubicBezTo>
                  <a:pt x="4535504" y="5066596"/>
                  <a:pt x="4578106" y="5023994"/>
                  <a:pt x="4630656" y="5023994"/>
                </a:cubicBezTo>
                <a:close/>
                <a:moveTo>
                  <a:pt x="4211987" y="5023994"/>
                </a:moveTo>
                <a:cubicBezTo>
                  <a:pt x="4264538" y="5023994"/>
                  <a:pt x="4307139" y="5066596"/>
                  <a:pt x="4307139" y="5119146"/>
                </a:cubicBezTo>
                <a:cubicBezTo>
                  <a:pt x="4307139" y="5171697"/>
                  <a:pt x="4264538" y="5214298"/>
                  <a:pt x="4211987" y="5214298"/>
                </a:cubicBezTo>
                <a:cubicBezTo>
                  <a:pt x="4159436" y="5214298"/>
                  <a:pt x="4116835" y="5171697"/>
                  <a:pt x="4116835" y="5119146"/>
                </a:cubicBezTo>
                <a:cubicBezTo>
                  <a:pt x="4116835" y="5066596"/>
                  <a:pt x="4159436" y="5023994"/>
                  <a:pt x="4211987" y="5023994"/>
                </a:cubicBezTo>
                <a:close/>
                <a:moveTo>
                  <a:pt x="3793367" y="5023994"/>
                </a:moveTo>
                <a:cubicBezTo>
                  <a:pt x="3845869" y="5023994"/>
                  <a:pt x="3888470" y="5066596"/>
                  <a:pt x="3888470" y="5119146"/>
                </a:cubicBezTo>
                <a:cubicBezTo>
                  <a:pt x="3888470" y="5171697"/>
                  <a:pt x="3845869" y="5214298"/>
                  <a:pt x="3793367" y="5214298"/>
                </a:cubicBezTo>
                <a:cubicBezTo>
                  <a:pt x="3740816" y="5214298"/>
                  <a:pt x="3698215" y="5171697"/>
                  <a:pt x="3698215" y="5119146"/>
                </a:cubicBezTo>
                <a:cubicBezTo>
                  <a:pt x="3698215" y="5066596"/>
                  <a:pt x="3740816" y="5023994"/>
                  <a:pt x="3793367" y="5023994"/>
                </a:cubicBezTo>
                <a:close/>
                <a:moveTo>
                  <a:pt x="3374694" y="5023994"/>
                </a:moveTo>
                <a:cubicBezTo>
                  <a:pt x="3427245" y="5023994"/>
                  <a:pt x="3469850" y="5066596"/>
                  <a:pt x="3469850" y="5119146"/>
                </a:cubicBezTo>
                <a:cubicBezTo>
                  <a:pt x="3469850" y="5171697"/>
                  <a:pt x="3427245" y="5214298"/>
                  <a:pt x="3374694" y="5214298"/>
                </a:cubicBezTo>
                <a:cubicBezTo>
                  <a:pt x="3322144" y="5214298"/>
                  <a:pt x="3279542" y="5171697"/>
                  <a:pt x="3279542" y="5119146"/>
                </a:cubicBezTo>
                <a:cubicBezTo>
                  <a:pt x="3279542" y="5066596"/>
                  <a:pt x="3322144" y="5023994"/>
                  <a:pt x="3374694" y="5023994"/>
                </a:cubicBezTo>
                <a:close/>
                <a:moveTo>
                  <a:pt x="2956022" y="5023994"/>
                </a:moveTo>
                <a:cubicBezTo>
                  <a:pt x="3008574" y="5023994"/>
                  <a:pt x="3051176" y="5066596"/>
                  <a:pt x="3051176" y="5119146"/>
                </a:cubicBezTo>
                <a:cubicBezTo>
                  <a:pt x="3051176" y="5171697"/>
                  <a:pt x="3008574" y="5214298"/>
                  <a:pt x="2956022" y="5214298"/>
                </a:cubicBezTo>
                <a:cubicBezTo>
                  <a:pt x="2903470" y="5214298"/>
                  <a:pt x="2860869" y="5171697"/>
                  <a:pt x="2860869" y="5119146"/>
                </a:cubicBezTo>
                <a:cubicBezTo>
                  <a:pt x="2860869" y="5066596"/>
                  <a:pt x="2903470" y="5023994"/>
                  <a:pt x="2956022" y="5023994"/>
                </a:cubicBezTo>
                <a:close/>
                <a:moveTo>
                  <a:pt x="2537348" y="5023994"/>
                </a:moveTo>
                <a:cubicBezTo>
                  <a:pt x="2589902" y="5023994"/>
                  <a:pt x="2632504" y="5066596"/>
                  <a:pt x="2632504" y="5119146"/>
                </a:cubicBezTo>
                <a:cubicBezTo>
                  <a:pt x="2632504" y="5171697"/>
                  <a:pt x="2589902" y="5214298"/>
                  <a:pt x="2537348" y="5214298"/>
                </a:cubicBezTo>
                <a:cubicBezTo>
                  <a:pt x="2484796" y="5214298"/>
                  <a:pt x="2442196" y="5171697"/>
                  <a:pt x="2442196" y="5119146"/>
                </a:cubicBezTo>
                <a:cubicBezTo>
                  <a:pt x="2442196" y="5066596"/>
                  <a:pt x="2484796" y="5023994"/>
                  <a:pt x="2537348" y="5023994"/>
                </a:cubicBezTo>
                <a:close/>
                <a:moveTo>
                  <a:pt x="2118678" y="5023994"/>
                </a:moveTo>
                <a:cubicBezTo>
                  <a:pt x="2171229" y="5023994"/>
                  <a:pt x="2213831" y="5066596"/>
                  <a:pt x="2213831" y="5119146"/>
                </a:cubicBezTo>
                <a:cubicBezTo>
                  <a:pt x="2213831" y="5171697"/>
                  <a:pt x="2171229" y="5214298"/>
                  <a:pt x="2118678" y="5214298"/>
                </a:cubicBezTo>
                <a:cubicBezTo>
                  <a:pt x="2066127" y="5214298"/>
                  <a:pt x="2023526" y="5171697"/>
                  <a:pt x="2023526" y="5119146"/>
                </a:cubicBezTo>
                <a:cubicBezTo>
                  <a:pt x="2023526" y="5066596"/>
                  <a:pt x="2066127" y="5023994"/>
                  <a:pt x="2118678" y="5023994"/>
                </a:cubicBezTo>
                <a:close/>
                <a:moveTo>
                  <a:pt x="1700005" y="5023994"/>
                </a:moveTo>
                <a:cubicBezTo>
                  <a:pt x="1752556" y="5023994"/>
                  <a:pt x="1795158" y="5066596"/>
                  <a:pt x="1795158" y="5119146"/>
                </a:cubicBezTo>
                <a:cubicBezTo>
                  <a:pt x="1795158" y="5171697"/>
                  <a:pt x="1752556" y="5214298"/>
                  <a:pt x="1700005" y="5214298"/>
                </a:cubicBezTo>
                <a:cubicBezTo>
                  <a:pt x="1647454" y="5214298"/>
                  <a:pt x="1604850" y="5171697"/>
                  <a:pt x="1604850" y="5119146"/>
                </a:cubicBezTo>
                <a:cubicBezTo>
                  <a:pt x="1604850" y="5066596"/>
                  <a:pt x="1647454" y="5023994"/>
                  <a:pt x="1700005" y="5023994"/>
                </a:cubicBezTo>
                <a:close/>
                <a:moveTo>
                  <a:pt x="1281332" y="5023994"/>
                </a:moveTo>
                <a:cubicBezTo>
                  <a:pt x="1333882" y="5023994"/>
                  <a:pt x="1376484" y="5066596"/>
                  <a:pt x="1376484" y="5119146"/>
                </a:cubicBezTo>
                <a:cubicBezTo>
                  <a:pt x="1376484" y="5171697"/>
                  <a:pt x="1333882" y="5214298"/>
                  <a:pt x="1281332" y="5214298"/>
                </a:cubicBezTo>
                <a:cubicBezTo>
                  <a:pt x="1228781" y="5214298"/>
                  <a:pt x="1186180" y="5171697"/>
                  <a:pt x="1186180" y="5119146"/>
                </a:cubicBezTo>
                <a:cubicBezTo>
                  <a:pt x="1186180" y="5066596"/>
                  <a:pt x="1228781" y="5023994"/>
                  <a:pt x="1281332" y="5023994"/>
                </a:cubicBezTo>
                <a:close/>
                <a:moveTo>
                  <a:pt x="862664" y="5023994"/>
                </a:moveTo>
                <a:cubicBezTo>
                  <a:pt x="915215" y="5023994"/>
                  <a:pt x="957816" y="5066596"/>
                  <a:pt x="957816" y="5119146"/>
                </a:cubicBezTo>
                <a:cubicBezTo>
                  <a:pt x="957816" y="5171697"/>
                  <a:pt x="915215" y="5214298"/>
                  <a:pt x="862664" y="5214298"/>
                </a:cubicBezTo>
                <a:cubicBezTo>
                  <a:pt x="810115" y="5214298"/>
                  <a:pt x="767512" y="5171697"/>
                  <a:pt x="767512" y="5119146"/>
                </a:cubicBezTo>
                <a:cubicBezTo>
                  <a:pt x="767512" y="5066596"/>
                  <a:pt x="810115" y="5023994"/>
                  <a:pt x="862664" y="5023994"/>
                </a:cubicBezTo>
                <a:close/>
                <a:moveTo>
                  <a:pt x="443996" y="5023994"/>
                </a:moveTo>
                <a:cubicBezTo>
                  <a:pt x="496547" y="5023994"/>
                  <a:pt x="539148" y="5066596"/>
                  <a:pt x="539148" y="5119146"/>
                </a:cubicBezTo>
                <a:cubicBezTo>
                  <a:pt x="539148" y="5171697"/>
                  <a:pt x="496547" y="5214298"/>
                  <a:pt x="443996" y="5214298"/>
                </a:cubicBezTo>
                <a:cubicBezTo>
                  <a:pt x="391446" y="5214298"/>
                  <a:pt x="348844" y="5171697"/>
                  <a:pt x="348844" y="5119146"/>
                </a:cubicBezTo>
                <a:cubicBezTo>
                  <a:pt x="348844" y="5066596"/>
                  <a:pt x="391446" y="5023994"/>
                  <a:pt x="443996" y="5023994"/>
                </a:cubicBezTo>
                <a:close/>
                <a:moveTo>
                  <a:pt x="25327" y="5023994"/>
                </a:moveTo>
                <a:cubicBezTo>
                  <a:pt x="77878" y="5023994"/>
                  <a:pt x="120479" y="5066596"/>
                  <a:pt x="120479" y="5119146"/>
                </a:cubicBezTo>
                <a:cubicBezTo>
                  <a:pt x="120479" y="5171697"/>
                  <a:pt x="77878" y="5214298"/>
                  <a:pt x="25327" y="5214298"/>
                </a:cubicBezTo>
                <a:lnTo>
                  <a:pt x="0" y="5209185"/>
                </a:lnTo>
                <a:lnTo>
                  <a:pt x="0" y="5029108"/>
                </a:lnTo>
                <a:close/>
                <a:moveTo>
                  <a:pt x="12166698" y="4605325"/>
                </a:moveTo>
                <a:lnTo>
                  <a:pt x="12192000" y="4610434"/>
                </a:lnTo>
                <a:lnTo>
                  <a:pt x="12192000" y="4790521"/>
                </a:lnTo>
                <a:lnTo>
                  <a:pt x="12166698" y="4795629"/>
                </a:lnTo>
                <a:cubicBezTo>
                  <a:pt x="12114147" y="4795629"/>
                  <a:pt x="12071546" y="4753028"/>
                  <a:pt x="12071546" y="4700477"/>
                </a:cubicBezTo>
                <a:cubicBezTo>
                  <a:pt x="12071546" y="4647927"/>
                  <a:pt x="12114147" y="4605325"/>
                  <a:pt x="12166698" y="4605325"/>
                </a:cubicBezTo>
                <a:close/>
                <a:moveTo>
                  <a:pt x="11748029" y="4605325"/>
                </a:moveTo>
                <a:cubicBezTo>
                  <a:pt x="11800580" y="4605325"/>
                  <a:pt x="11843181" y="4647927"/>
                  <a:pt x="11843181" y="4700477"/>
                </a:cubicBezTo>
                <a:cubicBezTo>
                  <a:pt x="11843181" y="4753028"/>
                  <a:pt x="11800580" y="4795629"/>
                  <a:pt x="11748029" y="4795629"/>
                </a:cubicBezTo>
                <a:cubicBezTo>
                  <a:pt x="11695478" y="4795629"/>
                  <a:pt x="11652877" y="4753028"/>
                  <a:pt x="11652877" y="4700477"/>
                </a:cubicBezTo>
                <a:cubicBezTo>
                  <a:pt x="11652877" y="4647927"/>
                  <a:pt x="11695478" y="4605325"/>
                  <a:pt x="11748029" y="4605325"/>
                </a:cubicBezTo>
                <a:close/>
                <a:moveTo>
                  <a:pt x="11329360" y="4605325"/>
                </a:moveTo>
                <a:cubicBezTo>
                  <a:pt x="11381911" y="4605325"/>
                  <a:pt x="11424512" y="4647927"/>
                  <a:pt x="11424512" y="4700477"/>
                </a:cubicBezTo>
                <a:cubicBezTo>
                  <a:pt x="11424512" y="4753028"/>
                  <a:pt x="11381911" y="4795629"/>
                  <a:pt x="11329360" y="4795629"/>
                </a:cubicBezTo>
                <a:cubicBezTo>
                  <a:pt x="11276809" y="4795629"/>
                  <a:pt x="11234208" y="4753028"/>
                  <a:pt x="11234208" y="4700477"/>
                </a:cubicBezTo>
                <a:cubicBezTo>
                  <a:pt x="11234208" y="4647927"/>
                  <a:pt x="11276809" y="4605325"/>
                  <a:pt x="11329360" y="4605325"/>
                </a:cubicBezTo>
                <a:close/>
                <a:moveTo>
                  <a:pt x="10910691" y="4605325"/>
                </a:moveTo>
                <a:cubicBezTo>
                  <a:pt x="10963242" y="4605325"/>
                  <a:pt x="11005843" y="4647927"/>
                  <a:pt x="11005843" y="4700477"/>
                </a:cubicBezTo>
                <a:cubicBezTo>
                  <a:pt x="11005843" y="4753028"/>
                  <a:pt x="10963242" y="4795629"/>
                  <a:pt x="10910691" y="4795629"/>
                </a:cubicBezTo>
                <a:cubicBezTo>
                  <a:pt x="10858140" y="4795629"/>
                  <a:pt x="10815539" y="4753028"/>
                  <a:pt x="10815539" y="4700477"/>
                </a:cubicBezTo>
                <a:cubicBezTo>
                  <a:pt x="10815539" y="4647927"/>
                  <a:pt x="10858140" y="4605325"/>
                  <a:pt x="10910691" y="4605325"/>
                </a:cubicBezTo>
                <a:close/>
                <a:moveTo>
                  <a:pt x="10492022" y="4605325"/>
                </a:moveTo>
                <a:cubicBezTo>
                  <a:pt x="10544573" y="4605325"/>
                  <a:pt x="10587174" y="4647927"/>
                  <a:pt x="10587174" y="4700477"/>
                </a:cubicBezTo>
                <a:cubicBezTo>
                  <a:pt x="10587174" y="4753028"/>
                  <a:pt x="10544573" y="4795629"/>
                  <a:pt x="10492022" y="4795629"/>
                </a:cubicBezTo>
                <a:cubicBezTo>
                  <a:pt x="10439471" y="4795629"/>
                  <a:pt x="10396870" y="4753028"/>
                  <a:pt x="10396870" y="4700477"/>
                </a:cubicBezTo>
                <a:cubicBezTo>
                  <a:pt x="10396870" y="4647927"/>
                  <a:pt x="10439471" y="4605325"/>
                  <a:pt x="10492022" y="4605325"/>
                </a:cubicBezTo>
                <a:close/>
                <a:moveTo>
                  <a:pt x="10073353" y="4605325"/>
                </a:moveTo>
                <a:cubicBezTo>
                  <a:pt x="10125904" y="4605325"/>
                  <a:pt x="10168505" y="4647927"/>
                  <a:pt x="10168505" y="4700477"/>
                </a:cubicBezTo>
                <a:cubicBezTo>
                  <a:pt x="10168505" y="4753028"/>
                  <a:pt x="10125904" y="4795629"/>
                  <a:pt x="10073353" y="4795629"/>
                </a:cubicBezTo>
                <a:cubicBezTo>
                  <a:pt x="10020803" y="4795629"/>
                  <a:pt x="9978201" y="4753028"/>
                  <a:pt x="9978201" y="4700477"/>
                </a:cubicBezTo>
                <a:cubicBezTo>
                  <a:pt x="9978201" y="4647927"/>
                  <a:pt x="10020803" y="4605325"/>
                  <a:pt x="10073353" y="4605325"/>
                </a:cubicBezTo>
                <a:close/>
                <a:moveTo>
                  <a:pt x="9654684" y="4605325"/>
                </a:moveTo>
                <a:cubicBezTo>
                  <a:pt x="9707235" y="4605325"/>
                  <a:pt x="9749836" y="4647927"/>
                  <a:pt x="9749836" y="4700477"/>
                </a:cubicBezTo>
                <a:cubicBezTo>
                  <a:pt x="9749836" y="4753028"/>
                  <a:pt x="9707235" y="4795629"/>
                  <a:pt x="9654684" y="4795629"/>
                </a:cubicBezTo>
                <a:cubicBezTo>
                  <a:pt x="9602134" y="4795629"/>
                  <a:pt x="9559532" y="4753028"/>
                  <a:pt x="9559532" y="4700477"/>
                </a:cubicBezTo>
                <a:cubicBezTo>
                  <a:pt x="9559532" y="4647927"/>
                  <a:pt x="9602134" y="4605325"/>
                  <a:pt x="9654684" y="4605325"/>
                </a:cubicBezTo>
                <a:close/>
                <a:moveTo>
                  <a:pt x="9236015" y="4605325"/>
                </a:moveTo>
                <a:cubicBezTo>
                  <a:pt x="9288566" y="4605325"/>
                  <a:pt x="9331167" y="4647927"/>
                  <a:pt x="9331167" y="4700477"/>
                </a:cubicBezTo>
                <a:cubicBezTo>
                  <a:pt x="9331167" y="4753028"/>
                  <a:pt x="9288566" y="4795629"/>
                  <a:pt x="9236015" y="4795629"/>
                </a:cubicBezTo>
                <a:cubicBezTo>
                  <a:pt x="9183465" y="4795629"/>
                  <a:pt x="9140863" y="4753028"/>
                  <a:pt x="9140863" y="4700477"/>
                </a:cubicBezTo>
                <a:cubicBezTo>
                  <a:pt x="9140863" y="4647927"/>
                  <a:pt x="9183465" y="4605325"/>
                  <a:pt x="9236015" y="4605325"/>
                </a:cubicBezTo>
                <a:close/>
                <a:moveTo>
                  <a:pt x="8817346" y="4605325"/>
                </a:moveTo>
                <a:cubicBezTo>
                  <a:pt x="8869897" y="4605325"/>
                  <a:pt x="8912498" y="4647927"/>
                  <a:pt x="8912498" y="4700477"/>
                </a:cubicBezTo>
                <a:cubicBezTo>
                  <a:pt x="8912498" y="4753028"/>
                  <a:pt x="8869897" y="4795629"/>
                  <a:pt x="8817346" y="4795629"/>
                </a:cubicBezTo>
                <a:cubicBezTo>
                  <a:pt x="8764796" y="4795629"/>
                  <a:pt x="8722194" y="4753028"/>
                  <a:pt x="8722194" y="4700477"/>
                </a:cubicBezTo>
                <a:cubicBezTo>
                  <a:pt x="8722194" y="4647927"/>
                  <a:pt x="8764796" y="4605325"/>
                  <a:pt x="8817346" y="4605325"/>
                </a:cubicBezTo>
                <a:close/>
                <a:moveTo>
                  <a:pt x="8398677" y="4605325"/>
                </a:moveTo>
                <a:cubicBezTo>
                  <a:pt x="8451228" y="4605325"/>
                  <a:pt x="8493829" y="4647927"/>
                  <a:pt x="8493829" y="4700477"/>
                </a:cubicBezTo>
                <a:cubicBezTo>
                  <a:pt x="8493829" y="4753028"/>
                  <a:pt x="8451228" y="4795629"/>
                  <a:pt x="8398677" y="4795629"/>
                </a:cubicBezTo>
                <a:cubicBezTo>
                  <a:pt x="8346127" y="4795629"/>
                  <a:pt x="8303526" y="4753028"/>
                  <a:pt x="8303526" y="4700477"/>
                </a:cubicBezTo>
                <a:cubicBezTo>
                  <a:pt x="8303526" y="4647927"/>
                  <a:pt x="8346127" y="4605325"/>
                  <a:pt x="8398677" y="4605325"/>
                </a:cubicBezTo>
                <a:close/>
                <a:moveTo>
                  <a:pt x="7980009" y="4605325"/>
                </a:moveTo>
                <a:cubicBezTo>
                  <a:pt x="8032559" y="4605325"/>
                  <a:pt x="8075161" y="4647927"/>
                  <a:pt x="8075161" y="4700477"/>
                </a:cubicBezTo>
                <a:cubicBezTo>
                  <a:pt x="8075161" y="4753028"/>
                  <a:pt x="8032559" y="4795629"/>
                  <a:pt x="7980009" y="4795629"/>
                </a:cubicBezTo>
                <a:cubicBezTo>
                  <a:pt x="7927458" y="4795629"/>
                  <a:pt x="7884857" y="4753028"/>
                  <a:pt x="7884857" y="4700477"/>
                </a:cubicBezTo>
                <a:cubicBezTo>
                  <a:pt x="7884857" y="4647927"/>
                  <a:pt x="7927458" y="4605325"/>
                  <a:pt x="7980009" y="4605325"/>
                </a:cubicBezTo>
                <a:close/>
                <a:moveTo>
                  <a:pt x="7561340" y="4605325"/>
                </a:moveTo>
                <a:cubicBezTo>
                  <a:pt x="7613890" y="4605325"/>
                  <a:pt x="7656492" y="4647927"/>
                  <a:pt x="7656492" y="4700477"/>
                </a:cubicBezTo>
                <a:cubicBezTo>
                  <a:pt x="7656492" y="4753028"/>
                  <a:pt x="7613890" y="4795629"/>
                  <a:pt x="7561340" y="4795629"/>
                </a:cubicBezTo>
                <a:cubicBezTo>
                  <a:pt x="7508789" y="4795629"/>
                  <a:pt x="7466188" y="4753028"/>
                  <a:pt x="7466188" y="4700477"/>
                </a:cubicBezTo>
                <a:cubicBezTo>
                  <a:pt x="7466188" y="4647927"/>
                  <a:pt x="7508789" y="4605325"/>
                  <a:pt x="7561340" y="4605325"/>
                </a:cubicBezTo>
                <a:close/>
                <a:moveTo>
                  <a:pt x="7142671" y="4605325"/>
                </a:moveTo>
                <a:cubicBezTo>
                  <a:pt x="7195221" y="4605325"/>
                  <a:pt x="7237823" y="4647927"/>
                  <a:pt x="7237823" y="4700477"/>
                </a:cubicBezTo>
                <a:cubicBezTo>
                  <a:pt x="7237823" y="4753028"/>
                  <a:pt x="7195221" y="4795629"/>
                  <a:pt x="7142671" y="4795629"/>
                </a:cubicBezTo>
                <a:cubicBezTo>
                  <a:pt x="7090120" y="4795629"/>
                  <a:pt x="7047519" y="4753028"/>
                  <a:pt x="7047519" y="4700477"/>
                </a:cubicBezTo>
                <a:cubicBezTo>
                  <a:pt x="7047519" y="4647927"/>
                  <a:pt x="7090120" y="4605325"/>
                  <a:pt x="7142671" y="4605325"/>
                </a:cubicBezTo>
                <a:close/>
                <a:moveTo>
                  <a:pt x="6724002" y="4605325"/>
                </a:moveTo>
                <a:cubicBezTo>
                  <a:pt x="6776553" y="4605325"/>
                  <a:pt x="6819154" y="4647927"/>
                  <a:pt x="6819154" y="4700477"/>
                </a:cubicBezTo>
                <a:cubicBezTo>
                  <a:pt x="6819154" y="4753028"/>
                  <a:pt x="6776553" y="4795629"/>
                  <a:pt x="6724002" y="4795629"/>
                </a:cubicBezTo>
                <a:cubicBezTo>
                  <a:pt x="6671451" y="4795629"/>
                  <a:pt x="6628850" y="4753028"/>
                  <a:pt x="6628850" y="4700477"/>
                </a:cubicBezTo>
                <a:cubicBezTo>
                  <a:pt x="6628850" y="4647927"/>
                  <a:pt x="6671451" y="4605325"/>
                  <a:pt x="6724002" y="4605325"/>
                </a:cubicBezTo>
                <a:close/>
                <a:moveTo>
                  <a:pt x="6305333" y="4605325"/>
                </a:moveTo>
                <a:cubicBezTo>
                  <a:pt x="6357884" y="4605325"/>
                  <a:pt x="6400485" y="4647927"/>
                  <a:pt x="6400485" y="4700477"/>
                </a:cubicBezTo>
                <a:cubicBezTo>
                  <a:pt x="6400485" y="4753028"/>
                  <a:pt x="6357884" y="4795629"/>
                  <a:pt x="6305333" y="4795629"/>
                </a:cubicBezTo>
                <a:cubicBezTo>
                  <a:pt x="6252782" y="4795629"/>
                  <a:pt x="6210181" y="4753028"/>
                  <a:pt x="6210181" y="4700477"/>
                </a:cubicBezTo>
                <a:cubicBezTo>
                  <a:pt x="6210181" y="4647927"/>
                  <a:pt x="6252782" y="4605325"/>
                  <a:pt x="6305333" y="4605325"/>
                </a:cubicBezTo>
                <a:close/>
                <a:moveTo>
                  <a:pt x="5886664" y="4605325"/>
                </a:moveTo>
                <a:cubicBezTo>
                  <a:pt x="5939215" y="4605325"/>
                  <a:pt x="5981816" y="4647927"/>
                  <a:pt x="5981816" y="4700477"/>
                </a:cubicBezTo>
                <a:cubicBezTo>
                  <a:pt x="5981816" y="4753028"/>
                  <a:pt x="5939215" y="4795629"/>
                  <a:pt x="5886664" y="4795629"/>
                </a:cubicBezTo>
                <a:cubicBezTo>
                  <a:pt x="5834113" y="4795629"/>
                  <a:pt x="5791512" y="4753028"/>
                  <a:pt x="5791512" y="4700477"/>
                </a:cubicBezTo>
                <a:cubicBezTo>
                  <a:pt x="5791512" y="4647927"/>
                  <a:pt x="5834113" y="4605325"/>
                  <a:pt x="5886664" y="4605325"/>
                </a:cubicBezTo>
                <a:close/>
                <a:moveTo>
                  <a:pt x="5467994" y="4605325"/>
                </a:moveTo>
                <a:cubicBezTo>
                  <a:pt x="5520544" y="4605325"/>
                  <a:pt x="5563146" y="4647927"/>
                  <a:pt x="5563146" y="4700477"/>
                </a:cubicBezTo>
                <a:cubicBezTo>
                  <a:pt x="5563146" y="4753028"/>
                  <a:pt x="5520544" y="4795629"/>
                  <a:pt x="5467994" y="4795629"/>
                </a:cubicBezTo>
                <a:cubicBezTo>
                  <a:pt x="5415443" y="4795629"/>
                  <a:pt x="5372842" y="4753028"/>
                  <a:pt x="5372842" y="4700477"/>
                </a:cubicBezTo>
                <a:cubicBezTo>
                  <a:pt x="5372842" y="4647927"/>
                  <a:pt x="5415443" y="4605325"/>
                  <a:pt x="5467994" y="4605325"/>
                </a:cubicBezTo>
                <a:close/>
                <a:moveTo>
                  <a:pt x="5049325" y="4605325"/>
                </a:moveTo>
                <a:cubicBezTo>
                  <a:pt x="5101876" y="4605325"/>
                  <a:pt x="5144478" y="4647927"/>
                  <a:pt x="5144478" y="4700477"/>
                </a:cubicBezTo>
                <a:cubicBezTo>
                  <a:pt x="5144478" y="4753028"/>
                  <a:pt x="5101876" y="4795629"/>
                  <a:pt x="5049325" y="4795629"/>
                </a:cubicBezTo>
                <a:cubicBezTo>
                  <a:pt x="4996774" y="4795629"/>
                  <a:pt x="4954173" y="4753028"/>
                  <a:pt x="4954173" y="4700477"/>
                </a:cubicBezTo>
                <a:cubicBezTo>
                  <a:pt x="4954173" y="4647927"/>
                  <a:pt x="4996774" y="4605325"/>
                  <a:pt x="5049325" y="4605325"/>
                </a:cubicBezTo>
                <a:close/>
                <a:moveTo>
                  <a:pt x="4630656" y="4605325"/>
                </a:moveTo>
                <a:cubicBezTo>
                  <a:pt x="4683207" y="4605325"/>
                  <a:pt x="4725808" y="4647927"/>
                  <a:pt x="4725808" y="4700477"/>
                </a:cubicBezTo>
                <a:cubicBezTo>
                  <a:pt x="4725808" y="4753028"/>
                  <a:pt x="4683207" y="4795629"/>
                  <a:pt x="4630656" y="4795629"/>
                </a:cubicBezTo>
                <a:cubicBezTo>
                  <a:pt x="4578106" y="4795629"/>
                  <a:pt x="4535504" y="4753028"/>
                  <a:pt x="4535504" y="4700477"/>
                </a:cubicBezTo>
                <a:cubicBezTo>
                  <a:pt x="4535504" y="4647927"/>
                  <a:pt x="4578106" y="4605325"/>
                  <a:pt x="4630656" y="4605325"/>
                </a:cubicBezTo>
                <a:close/>
                <a:moveTo>
                  <a:pt x="4211987" y="4605325"/>
                </a:moveTo>
                <a:cubicBezTo>
                  <a:pt x="4264538" y="4605325"/>
                  <a:pt x="4307139" y="4647927"/>
                  <a:pt x="4307139" y="4700477"/>
                </a:cubicBezTo>
                <a:cubicBezTo>
                  <a:pt x="4307139" y="4753028"/>
                  <a:pt x="4264538" y="4795629"/>
                  <a:pt x="4211987" y="4795629"/>
                </a:cubicBezTo>
                <a:cubicBezTo>
                  <a:pt x="4159436" y="4795629"/>
                  <a:pt x="4116835" y="4753028"/>
                  <a:pt x="4116835" y="4700477"/>
                </a:cubicBezTo>
                <a:cubicBezTo>
                  <a:pt x="4116835" y="4647927"/>
                  <a:pt x="4159436" y="4605325"/>
                  <a:pt x="4211987" y="4605325"/>
                </a:cubicBezTo>
                <a:close/>
                <a:moveTo>
                  <a:pt x="3793376" y="4605325"/>
                </a:moveTo>
                <a:cubicBezTo>
                  <a:pt x="3845869" y="4605325"/>
                  <a:pt x="3888470" y="4647927"/>
                  <a:pt x="3888470" y="4700477"/>
                </a:cubicBezTo>
                <a:cubicBezTo>
                  <a:pt x="3888470" y="4753028"/>
                  <a:pt x="3845869" y="4795629"/>
                  <a:pt x="3793376" y="4795629"/>
                </a:cubicBezTo>
                <a:cubicBezTo>
                  <a:pt x="3740825" y="4795629"/>
                  <a:pt x="3698224" y="4753028"/>
                  <a:pt x="3698224" y="4700477"/>
                </a:cubicBezTo>
                <a:cubicBezTo>
                  <a:pt x="3698224" y="4647927"/>
                  <a:pt x="3740825" y="4605325"/>
                  <a:pt x="3793376" y="4605325"/>
                </a:cubicBezTo>
                <a:close/>
                <a:moveTo>
                  <a:pt x="3374703" y="4605325"/>
                </a:moveTo>
                <a:cubicBezTo>
                  <a:pt x="3427252" y="4605325"/>
                  <a:pt x="3469858" y="4647927"/>
                  <a:pt x="3469858" y="4700477"/>
                </a:cubicBezTo>
                <a:cubicBezTo>
                  <a:pt x="3469858" y="4753028"/>
                  <a:pt x="3427252" y="4795629"/>
                  <a:pt x="3374703" y="4795629"/>
                </a:cubicBezTo>
                <a:cubicBezTo>
                  <a:pt x="3322151" y="4795629"/>
                  <a:pt x="3279550" y="4753028"/>
                  <a:pt x="3279550" y="4700477"/>
                </a:cubicBezTo>
                <a:cubicBezTo>
                  <a:pt x="3279550" y="4647927"/>
                  <a:pt x="3322151" y="4605325"/>
                  <a:pt x="3374703" y="4605325"/>
                </a:cubicBezTo>
                <a:close/>
                <a:moveTo>
                  <a:pt x="2956029" y="4605325"/>
                </a:moveTo>
                <a:cubicBezTo>
                  <a:pt x="3008582" y="4605325"/>
                  <a:pt x="3051184" y="4647927"/>
                  <a:pt x="3051184" y="4700477"/>
                </a:cubicBezTo>
                <a:cubicBezTo>
                  <a:pt x="3051184" y="4753028"/>
                  <a:pt x="3008582" y="4795629"/>
                  <a:pt x="2956029" y="4795629"/>
                </a:cubicBezTo>
                <a:cubicBezTo>
                  <a:pt x="2903477" y="4795629"/>
                  <a:pt x="2860876" y="4753028"/>
                  <a:pt x="2860876" y="4700477"/>
                </a:cubicBezTo>
                <a:cubicBezTo>
                  <a:pt x="2860876" y="4647927"/>
                  <a:pt x="2903477" y="4605325"/>
                  <a:pt x="2956029" y="4605325"/>
                </a:cubicBezTo>
                <a:close/>
                <a:moveTo>
                  <a:pt x="2537355" y="4605325"/>
                </a:moveTo>
                <a:cubicBezTo>
                  <a:pt x="2589908" y="4605325"/>
                  <a:pt x="2632511" y="4647927"/>
                  <a:pt x="2632511" y="4700477"/>
                </a:cubicBezTo>
                <a:cubicBezTo>
                  <a:pt x="2632511" y="4753028"/>
                  <a:pt x="2589908" y="4795629"/>
                  <a:pt x="2537355" y="4795629"/>
                </a:cubicBezTo>
                <a:cubicBezTo>
                  <a:pt x="2484803" y="4795629"/>
                  <a:pt x="2442202" y="4753028"/>
                  <a:pt x="2442202" y="4700477"/>
                </a:cubicBezTo>
                <a:cubicBezTo>
                  <a:pt x="2442202" y="4647927"/>
                  <a:pt x="2484803" y="4605325"/>
                  <a:pt x="2537355" y="4605325"/>
                </a:cubicBezTo>
                <a:close/>
                <a:moveTo>
                  <a:pt x="2118684" y="4605325"/>
                </a:moveTo>
                <a:cubicBezTo>
                  <a:pt x="2171236" y="4605325"/>
                  <a:pt x="2213837" y="4647927"/>
                  <a:pt x="2213837" y="4700477"/>
                </a:cubicBezTo>
                <a:cubicBezTo>
                  <a:pt x="2213837" y="4753028"/>
                  <a:pt x="2171236" y="4795629"/>
                  <a:pt x="2118684" y="4795629"/>
                </a:cubicBezTo>
                <a:cubicBezTo>
                  <a:pt x="2066133" y="4795629"/>
                  <a:pt x="2023532" y="4753028"/>
                  <a:pt x="2023532" y="4700477"/>
                </a:cubicBezTo>
                <a:cubicBezTo>
                  <a:pt x="2023532" y="4647927"/>
                  <a:pt x="2066133" y="4605325"/>
                  <a:pt x="2118684" y="4605325"/>
                </a:cubicBezTo>
                <a:close/>
                <a:moveTo>
                  <a:pt x="1700010" y="4605325"/>
                </a:moveTo>
                <a:cubicBezTo>
                  <a:pt x="1752562" y="4605325"/>
                  <a:pt x="1795163" y="4647927"/>
                  <a:pt x="1795163" y="4700477"/>
                </a:cubicBezTo>
                <a:cubicBezTo>
                  <a:pt x="1795163" y="4753028"/>
                  <a:pt x="1752562" y="4795629"/>
                  <a:pt x="1700010" y="4795629"/>
                </a:cubicBezTo>
                <a:cubicBezTo>
                  <a:pt x="1647458" y="4795629"/>
                  <a:pt x="1604856" y="4753028"/>
                  <a:pt x="1604856" y="4700477"/>
                </a:cubicBezTo>
                <a:cubicBezTo>
                  <a:pt x="1604856" y="4647927"/>
                  <a:pt x="1647458" y="4605325"/>
                  <a:pt x="1700010" y="4605325"/>
                </a:cubicBezTo>
                <a:close/>
                <a:moveTo>
                  <a:pt x="1281336" y="4605325"/>
                </a:moveTo>
                <a:cubicBezTo>
                  <a:pt x="1333887" y="4605325"/>
                  <a:pt x="1376489" y="4647927"/>
                  <a:pt x="1376489" y="4700477"/>
                </a:cubicBezTo>
                <a:cubicBezTo>
                  <a:pt x="1376489" y="4753028"/>
                  <a:pt x="1333887" y="4795629"/>
                  <a:pt x="1281336" y="4795629"/>
                </a:cubicBezTo>
                <a:cubicBezTo>
                  <a:pt x="1228786" y="4795629"/>
                  <a:pt x="1186185" y="4753028"/>
                  <a:pt x="1186185" y="4700477"/>
                </a:cubicBezTo>
                <a:cubicBezTo>
                  <a:pt x="1186185" y="4647927"/>
                  <a:pt x="1228786" y="4605325"/>
                  <a:pt x="1281336" y="4605325"/>
                </a:cubicBezTo>
                <a:close/>
                <a:moveTo>
                  <a:pt x="862669" y="4605325"/>
                </a:moveTo>
                <a:cubicBezTo>
                  <a:pt x="915219" y="4605325"/>
                  <a:pt x="957821" y="4647927"/>
                  <a:pt x="957821" y="4700477"/>
                </a:cubicBezTo>
                <a:cubicBezTo>
                  <a:pt x="957821" y="4753028"/>
                  <a:pt x="915219" y="4795629"/>
                  <a:pt x="862669" y="4795629"/>
                </a:cubicBezTo>
                <a:cubicBezTo>
                  <a:pt x="810119" y="4795629"/>
                  <a:pt x="767517" y="4753028"/>
                  <a:pt x="767517" y="4700477"/>
                </a:cubicBezTo>
                <a:cubicBezTo>
                  <a:pt x="767517" y="4647927"/>
                  <a:pt x="810119" y="4605325"/>
                  <a:pt x="862669" y="4605325"/>
                </a:cubicBezTo>
                <a:close/>
                <a:moveTo>
                  <a:pt x="444001" y="4605325"/>
                </a:moveTo>
                <a:cubicBezTo>
                  <a:pt x="496553" y="4605325"/>
                  <a:pt x="539154" y="4647927"/>
                  <a:pt x="539154" y="4700477"/>
                </a:cubicBezTo>
                <a:cubicBezTo>
                  <a:pt x="539154" y="4753028"/>
                  <a:pt x="496553" y="4795629"/>
                  <a:pt x="444001" y="4795629"/>
                </a:cubicBezTo>
                <a:cubicBezTo>
                  <a:pt x="391450" y="4795629"/>
                  <a:pt x="348849" y="4753028"/>
                  <a:pt x="348849" y="4700477"/>
                </a:cubicBezTo>
                <a:cubicBezTo>
                  <a:pt x="348849" y="4647927"/>
                  <a:pt x="391450" y="4605325"/>
                  <a:pt x="444001" y="4605325"/>
                </a:cubicBezTo>
                <a:close/>
                <a:moveTo>
                  <a:pt x="25333" y="4605325"/>
                </a:moveTo>
                <a:cubicBezTo>
                  <a:pt x="77884" y="4605325"/>
                  <a:pt x="120485" y="4647927"/>
                  <a:pt x="120485" y="4700477"/>
                </a:cubicBezTo>
                <a:cubicBezTo>
                  <a:pt x="120485" y="4753028"/>
                  <a:pt x="77884" y="4795629"/>
                  <a:pt x="25333" y="4795629"/>
                </a:cubicBezTo>
                <a:lnTo>
                  <a:pt x="0" y="4790515"/>
                </a:lnTo>
                <a:lnTo>
                  <a:pt x="0" y="4610440"/>
                </a:lnTo>
                <a:close/>
                <a:moveTo>
                  <a:pt x="12166698" y="4186656"/>
                </a:moveTo>
                <a:lnTo>
                  <a:pt x="12192000" y="4191765"/>
                </a:lnTo>
                <a:lnTo>
                  <a:pt x="12192000" y="4371852"/>
                </a:lnTo>
                <a:lnTo>
                  <a:pt x="12166698" y="4376960"/>
                </a:lnTo>
                <a:cubicBezTo>
                  <a:pt x="12114147" y="4376960"/>
                  <a:pt x="12071546" y="4334359"/>
                  <a:pt x="12071546" y="4281808"/>
                </a:cubicBezTo>
                <a:cubicBezTo>
                  <a:pt x="12071546" y="4229258"/>
                  <a:pt x="12114147" y="4186656"/>
                  <a:pt x="12166698" y="4186656"/>
                </a:cubicBezTo>
                <a:close/>
                <a:moveTo>
                  <a:pt x="11748029" y="4186656"/>
                </a:moveTo>
                <a:cubicBezTo>
                  <a:pt x="11800580" y="4186656"/>
                  <a:pt x="11843181" y="4229258"/>
                  <a:pt x="11843181" y="4281808"/>
                </a:cubicBezTo>
                <a:cubicBezTo>
                  <a:pt x="11843181" y="4334359"/>
                  <a:pt x="11800580" y="4376960"/>
                  <a:pt x="11748029" y="4376960"/>
                </a:cubicBezTo>
                <a:cubicBezTo>
                  <a:pt x="11695478" y="4376960"/>
                  <a:pt x="11652877" y="4334359"/>
                  <a:pt x="11652877" y="4281808"/>
                </a:cubicBezTo>
                <a:cubicBezTo>
                  <a:pt x="11652877" y="4229258"/>
                  <a:pt x="11695478" y="4186656"/>
                  <a:pt x="11748029" y="4186656"/>
                </a:cubicBezTo>
                <a:close/>
                <a:moveTo>
                  <a:pt x="11329360" y="4186656"/>
                </a:moveTo>
                <a:cubicBezTo>
                  <a:pt x="11381911" y="4186656"/>
                  <a:pt x="11424512" y="4229258"/>
                  <a:pt x="11424512" y="4281808"/>
                </a:cubicBezTo>
                <a:cubicBezTo>
                  <a:pt x="11424512" y="4334359"/>
                  <a:pt x="11381911" y="4376960"/>
                  <a:pt x="11329360" y="4376960"/>
                </a:cubicBezTo>
                <a:cubicBezTo>
                  <a:pt x="11276809" y="4376960"/>
                  <a:pt x="11234208" y="4334359"/>
                  <a:pt x="11234208" y="4281808"/>
                </a:cubicBezTo>
                <a:cubicBezTo>
                  <a:pt x="11234208" y="4229258"/>
                  <a:pt x="11276809" y="4186656"/>
                  <a:pt x="11329360" y="4186656"/>
                </a:cubicBezTo>
                <a:close/>
                <a:moveTo>
                  <a:pt x="10910691" y="4186656"/>
                </a:moveTo>
                <a:cubicBezTo>
                  <a:pt x="10963242" y="4186656"/>
                  <a:pt x="11005843" y="4229258"/>
                  <a:pt x="11005843" y="4281808"/>
                </a:cubicBezTo>
                <a:cubicBezTo>
                  <a:pt x="11005843" y="4334359"/>
                  <a:pt x="10963242" y="4376960"/>
                  <a:pt x="10910691" y="4376960"/>
                </a:cubicBezTo>
                <a:cubicBezTo>
                  <a:pt x="10858140" y="4376960"/>
                  <a:pt x="10815539" y="4334359"/>
                  <a:pt x="10815539" y="4281808"/>
                </a:cubicBezTo>
                <a:cubicBezTo>
                  <a:pt x="10815539" y="4229258"/>
                  <a:pt x="10858140" y="4186656"/>
                  <a:pt x="10910691" y="4186656"/>
                </a:cubicBezTo>
                <a:close/>
                <a:moveTo>
                  <a:pt x="10492022" y="4186656"/>
                </a:moveTo>
                <a:cubicBezTo>
                  <a:pt x="10544573" y="4186656"/>
                  <a:pt x="10587174" y="4229258"/>
                  <a:pt x="10587174" y="4281808"/>
                </a:cubicBezTo>
                <a:cubicBezTo>
                  <a:pt x="10587174" y="4334359"/>
                  <a:pt x="10544573" y="4376960"/>
                  <a:pt x="10492022" y="4376960"/>
                </a:cubicBezTo>
                <a:cubicBezTo>
                  <a:pt x="10439471" y="4376960"/>
                  <a:pt x="10396870" y="4334359"/>
                  <a:pt x="10396870" y="4281808"/>
                </a:cubicBezTo>
                <a:cubicBezTo>
                  <a:pt x="10396870" y="4229258"/>
                  <a:pt x="10439471" y="4186656"/>
                  <a:pt x="10492022" y="4186656"/>
                </a:cubicBezTo>
                <a:close/>
                <a:moveTo>
                  <a:pt x="10073353" y="4186656"/>
                </a:moveTo>
                <a:cubicBezTo>
                  <a:pt x="10125904" y="4186656"/>
                  <a:pt x="10168505" y="4229258"/>
                  <a:pt x="10168505" y="4281808"/>
                </a:cubicBezTo>
                <a:cubicBezTo>
                  <a:pt x="10168505" y="4334359"/>
                  <a:pt x="10125904" y="4376960"/>
                  <a:pt x="10073353" y="4376960"/>
                </a:cubicBezTo>
                <a:cubicBezTo>
                  <a:pt x="10020803" y="4376960"/>
                  <a:pt x="9978201" y="4334359"/>
                  <a:pt x="9978201" y="4281808"/>
                </a:cubicBezTo>
                <a:cubicBezTo>
                  <a:pt x="9978201" y="4229258"/>
                  <a:pt x="10020803" y="4186656"/>
                  <a:pt x="10073353" y="4186656"/>
                </a:cubicBezTo>
                <a:close/>
                <a:moveTo>
                  <a:pt x="9654684" y="4186656"/>
                </a:moveTo>
                <a:cubicBezTo>
                  <a:pt x="9707235" y="4186656"/>
                  <a:pt x="9749836" y="4229258"/>
                  <a:pt x="9749836" y="4281808"/>
                </a:cubicBezTo>
                <a:cubicBezTo>
                  <a:pt x="9749836" y="4334359"/>
                  <a:pt x="9707235" y="4376960"/>
                  <a:pt x="9654684" y="4376960"/>
                </a:cubicBezTo>
                <a:cubicBezTo>
                  <a:pt x="9602134" y="4376960"/>
                  <a:pt x="9559532" y="4334359"/>
                  <a:pt x="9559532" y="4281808"/>
                </a:cubicBezTo>
                <a:cubicBezTo>
                  <a:pt x="9559532" y="4229258"/>
                  <a:pt x="9602134" y="4186656"/>
                  <a:pt x="9654684" y="4186656"/>
                </a:cubicBezTo>
                <a:close/>
                <a:moveTo>
                  <a:pt x="9236015" y="4186656"/>
                </a:moveTo>
                <a:cubicBezTo>
                  <a:pt x="9288566" y="4186656"/>
                  <a:pt x="9331167" y="4229258"/>
                  <a:pt x="9331167" y="4281808"/>
                </a:cubicBezTo>
                <a:cubicBezTo>
                  <a:pt x="9331167" y="4334359"/>
                  <a:pt x="9288566" y="4376960"/>
                  <a:pt x="9236015" y="4376960"/>
                </a:cubicBezTo>
                <a:cubicBezTo>
                  <a:pt x="9183465" y="4376960"/>
                  <a:pt x="9140863" y="4334359"/>
                  <a:pt x="9140863" y="4281808"/>
                </a:cubicBezTo>
                <a:cubicBezTo>
                  <a:pt x="9140863" y="4229258"/>
                  <a:pt x="9183465" y="4186656"/>
                  <a:pt x="9236015" y="4186656"/>
                </a:cubicBezTo>
                <a:close/>
                <a:moveTo>
                  <a:pt x="8817346" y="4186656"/>
                </a:moveTo>
                <a:cubicBezTo>
                  <a:pt x="8869897" y="4186656"/>
                  <a:pt x="8912498" y="4229258"/>
                  <a:pt x="8912498" y="4281808"/>
                </a:cubicBezTo>
                <a:cubicBezTo>
                  <a:pt x="8912498" y="4334359"/>
                  <a:pt x="8869897" y="4376960"/>
                  <a:pt x="8817346" y="4376960"/>
                </a:cubicBezTo>
                <a:cubicBezTo>
                  <a:pt x="8764796" y="4376960"/>
                  <a:pt x="8722194" y="4334359"/>
                  <a:pt x="8722194" y="4281808"/>
                </a:cubicBezTo>
                <a:cubicBezTo>
                  <a:pt x="8722194" y="4229258"/>
                  <a:pt x="8764796" y="4186656"/>
                  <a:pt x="8817346" y="4186656"/>
                </a:cubicBezTo>
                <a:close/>
                <a:moveTo>
                  <a:pt x="8398677" y="4186656"/>
                </a:moveTo>
                <a:cubicBezTo>
                  <a:pt x="8451228" y="4186656"/>
                  <a:pt x="8493829" y="4229258"/>
                  <a:pt x="8493829" y="4281808"/>
                </a:cubicBezTo>
                <a:cubicBezTo>
                  <a:pt x="8493829" y="4334359"/>
                  <a:pt x="8451228" y="4376960"/>
                  <a:pt x="8398677" y="4376960"/>
                </a:cubicBezTo>
                <a:cubicBezTo>
                  <a:pt x="8346127" y="4376960"/>
                  <a:pt x="8303526" y="4334359"/>
                  <a:pt x="8303526" y="4281808"/>
                </a:cubicBezTo>
                <a:cubicBezTo>
                  <a:pt x="8303526" y="4229258"/>
                  <a:pt x="8346127" y="4186656"/>
                  <a:pt x="8398677" y="4186656"/>
                </a:cubicBezTo>
                <a:close/>
                <a:moveTo>
                  <a:pt x="7980009" y="4186656"/>
                </a:moveTo>
                <a:cubicBezTo>
                  <a:pt x="8032559" y="4186656"/>
                  <a:pt x="8075161" y="4229258"/>
                  <a:pt x="8075161" y="4281808"/>
                </a:cubicBezTo>
                <a:cubicBezTo>
                  <a:pt x="8075161" y="4334359"/>
                  <a:pt x="8032559" y="4376960"/>
                  <a:pt x="7980009" y="4376960"/>
                </a:cubicBezTo>
                <a:cubicBezTo>
                  <a:pt x="7927458" y="4376960"/>
                  <a:pt x="7884857" y="4334359"/>
                  <a:pt x="7884857" y="4281808"/>
                </a:cubicBezTo>
                <a:cubicBezTo>
                  <a:pt x="7884857" y="4229258"/>
                  <a:pt x="7927458" y="4186656"/>
                  <a:pt x="7980009" y="4186656"/>
                </a:cubicBezTo>
                <a:close/>
                <a:moveTo>
                  <a:pt x="7561340" y="4186656"/>
                </a:moveTo>
                <a:cubicBezTo>
                  <a:pt x="7613890" y="4186656"/>
                  <a:pt x="7656492" y="4229258"/>
                  <a:pt x="7656492" y="4281808"/>
                </a:cubicBezTo>
                <a:cubicBezTo>
                  <a:pt x="7656492" y="4334359"/>
                  <a:pt x="7613890" y="4376960"/>
                  <a:pt x="7561340" y="4376960"/>
                </a:cubicBezTo>
                <a:cubicBezTo>
                  <a:pt x="7508789" y="4376960"/>
                  <a:pt x="7466188" y="4334359"/>
                  <a:pt x="7466188" y="4281808"/>
                </a:cubicBezTo>
                <a:cubicBezTo>
                  <a:pt x="7466188" y="4229258"/>
                  <a:pt x="7508789" y="4186656"/>
                  <a:pt x="7561340" y="4186656"/>
                </a:cubicBezTo>
                <a:close/>
                <a:moveTo>
                  <a:pt x="7142671" y="4186656"/>
                </a:moveTo>
                <a:cubicBezTo>
                  <a:pt x="7195221" y="4186656"/>
                  <a:pt x="7237823" y="4229258"/>
                  <a:pt x="7237823" y="4281808"/>
                </a:cubicBezTo>
                <a:cubicBezTo>
                  <a:pt x="7237823" y="4334359"/>
                  <a:pt x="7195221" y="4376960"/>
                  <a:pt x="7142671" y="4376960"/>
                </a:cubicBezTo>
                <a:cubicBezTo>
                  <a:pt x="7090120" y="4376960"/>
                  <a:pt x="7047519" y="4334359"/>
                  <a:pt x="7047519" y="4281808"/>
                </a:cubicBezTo>
                <a:cubicBezTo>
                  <a:pt x="7047519" y="4229258"/>
                  <a:pt x="7090120" y="4186656"/>
                  <a:pt x="7142671" y="4186656"/>
                </a:cubicBezTo>
                <a:close/>
                <a:moveTo>
                  <a:pt x="6724002" y="4186656"/>
                </a:moveTo>
                <a:cubicBezTo>
                  <a:pt x="6776553" y="4186656"/>
                  <a:pt x="6819154" y="4229258"/>
                  <a:pt x="6819154" y="4281808"/>
                </a:cubicBezTo>
                <a:cubicBezTo>
                  <a:pt x="6819154" y="4334359"/>
                  <a:pt x="6776553" y="4376960"/>
                  <a:pt x="6724002" y="4376960"/>
                </a:cubicBezTo>
                <a:cubicBezTo>
                  <a:pt x="6671451" y="4376960"/>
                  <a:pt x="6628850" y="4334359"/>
                  <a:pt x="6628850" y="4281808"/>
                </a:cubicBezTo>
                <a:cubicBezTo>
                  <a:pt x="6628850" y="4229258"/>
                  <a:pt x="6671451" y="4186656"/>
                  <a:pt x="6724002" y="4186656"/>
                </a:cubicBezTo>
                <a:close/>
                <a:moveTo>
                  <a:pt x="6305333" y="4186656"/>
                </a:moveTo>
                <a:cubicBezTo>
                  <a:pt x="6357884" y="4186656"/>
                  <a:pt x="6400485" y="4229258"/>
                  <a:pt x="6400485" y="4281808"/>
                </a:cubicBezTo>
                <a:cubicBezTo>
                  <a:pt x="6400485" y="4334359"/>
                  <a:pt x="6357884" y="4376960"/>
                  <a:pt x="6305333" y="4376960"/>
                </a:cubicBezTo>
                <a:cubicBezTo>
                  <a:pt x="6252782" y="4376960"/>
                  <a:pt x="6210181" y="4334359"/>
                  <a:pt x="6210181" y="4281808"/>
                </a:cubicBezTo>
                <a:cubicBezTo>
                  <a:pt x="6210181" y="4229258"/>
                  <a:pt x="6252782" y="4186656"/>
                  <a:pt x="6305333" y="4186656"/>
                </a:cubicBezTo>
                <a:close/>
                <a:moveTo>
                  <a:pt x="5886664" y="4186656"/>
                </a:moveTo>
                <a:cubicBezTo>
                  <a:pt x="5939215" y="4186656"/>
                  <a:pt x="5981816" y="4229258"/>
                  <a:pt x="5981816" y="4281808"/>
                </a:cubicBezTo>
                <a:cubicBezTo>
                  <a:pt x="5981816" y="4334359"/>
                  <a:pt x="5939215" y="4376960"/>
                  <a:pt x="5886664" y="4376960"/>
                </a:cubicBezTo>
                <a:cubicBezTo>
                  <a:pt x="5834113" y="4376960"/>
                  <a:pt x="5791512" y="4334359"/>
                  <a:pt x="5791512" y="4281808"/>
                </a:cubicBezTo>
                <a:cubicBezTo>
                  <a:pt x="5791512" y="4229258"/>
                  <a:pt x="5834113" y="4186656"/>
                  <a:pt x="5886664" y="4186656"/>
                </a:cubicBezTo>
                <a:close/>
                <a:moveTo>
                  <a:pt x="5467994" y="4186656"/>
                </a:moveTo>
                <a:cubicBezTo>
                  <a:pt x="5520544" y="4186656"/>
                  <a:pt x="5563146" y="4229258"/>
                  <a:pt x="5563146" y="4281808"/>
                </a:cubicBezTo>
                <a:cubicBezTo>
                  <a:pt x="5563146" y="4334359"/>
                  <a:pt x="5520544" y="4376960"/>
                  <a:pt x="5467994" y="4376960"/>
                </a:cubicBezTo>
                <a:cubicBezTo>
                  <a:pt x="5415443" y="4376960"/>
                  <a:pt x="5372842" y="4334359"/>
                  <a:pt x="5372842" y="4281808"/>
                </a:cubicBezTo>
                <a:cubicBezTo>
                  <a:pt x="5372842" y="4229258"/>
                  <a:pt x="5415443" y="4186656"/>
                  <a:pt x="5467994" y="4186656"/>
                </a:cubicBezTo>
                <a:close/>
                <a:moveTo>
                  <a:pt x="5049325" y="4186656"/>
                </a:moveTo>
                <a:cubicBezTo>
                  <a:pt x="5101876" y="4186656"/>
                  <a:pt x="5144478" y="4229258"/>
                  <a:pt x="5144478" y="4281808"/>
                </a:cubicBezTo>
                <a:cubicBezTo>
                  <a:pt x="5144478" y="4334359"/>
                  <a:pt x="5101876" y="4376960"/>
                  <a:pt x="5049325" y="4376960"/>
                </a:cubicBezTo>
                <a:cubicBezTo>
                  <a:pt x="4996774" y="4376960"/>
                  <a:pt x="4954173" y="4334359"/>
                  <a:pt x="4954173" y="4281808"/>
                </a:cubicBezTo>
                <a:cubicBezTo>
                  <a:pt x="4954173" y="4229258"/>
                  <a:pt x="4996774" y="4186656"/>
                  <a:pt x="5049325" y="4186656"/>
                </a:cubicBezTo>
                <a:close/>
                <a:moveTo>
                  <a:pt x="4630656" y="4186656"/>
                </a:moveTo>
                <a:cubicBezTo>
                  <a:pt x="4683207" y="4186656"/>
                  <a:pt x="4725808" y="4229258"/>
                  <a:pt x="4725808" y="4281808"/>
                </a:cubicBezTo>
                <a:cubicBezTo>
                  <a:pt x="4725808" y="4334359"/>
                  <a:pt x="4683207" y="4376960"/>
                  <a:pt x="4630656" y="4376960"/>
                </a:cubicBezTo>
                <a:cubicBezTo>
                  <a:pt x="4578106" y="4376960"/>
                  <a:pt x="4535504" y="4334359"/>
                  <a:pt x="4535504" y="4281808"/>
                </a:cubicBezTo>
                <a:cubicBezTo>
                  <a:pt x="4535504" y="4229258"/>
                  <a:pt x="4578106" y="4186656"/>
                  <a:pt x="4630656" y="4186656"/>
                </a:cubicBezTo>
                <a:close/>
                <a:moveTo>
                  <a:pt x="4211987" y="4186656"/>
                </a:moveTo>
                <a:cubicBezTo>
                  <a:pt x="4264538" y="4186656"/>
                  <a:pt x="4307139" y="4229258"/>
                  <a:pt x="4307139" y="4281808"/>
                </a:cubicBezTo>
                <a:cubicBezTo>
                  <a:pt x="4307139" y="4334359"/>
                  <a:pt x="4264538" y="4376960"/>
                  <a:pt x="4211987" y="4376960"/>
                </a:cubicBezTo>
                <a:cubicBezTo>
                  <a:pt x="4159436" y="4376960"/>
                  <a:pt x="4116835" y="4334359"/>
                  <a:pt x="4116835" y="4281808"/>
                </a:cubicBezTo>
                <a:cubicBezTo>
                  <a:pt x="4116835" y="4229258"/>
                  <a:pt x="4159436" y="4186656"/>
                  <a:pt x="4211987" y="4186656"/>
                </a:cubicBezTo>
                <a:close/>
                <a:moveTo>
                  <a:pt x="3793385" y="4186656"/>
                </a:moveTo>
                <a:cubicBezTo>
                  <a:pt x="3845869" y="4186656"/>
                  <a:pt x="3888470" y="4229258"/>
                  <a:pt x="3888470" y="4281808"/>
                </a:cubicBezTo>
                <a:cubicBezTo>
                  <a:pt x="3888470" y="4334359"/>
                  <a:pt x="3845869" y="4376960"/>
                  <a:pt x="3793385" y="4376960"/>
                </a:cubicBezTo>
                <a:cubicBezTo>
                  <a:pt x="3740833" y="4376960"/>
                  <a:pt x="3698233" y="4334359"/>
                  <a:pt x="3698233" y="4281808"/>
                </a:cubicBezTo>
                <a:cubicBezTo>
                  <a:pt x="3698233" y="4229258"/>
                  <a:pt x="3740833" y="4186656"/>
                  <a:pt x="3793385" y="4186656"/>
                </a:cubicBezTo>
                <a:close/>
                <a:moveTo>
                  <a:pt x="3374710" y="4186656"/>
                </a:moveTo>
                <a:cubicBezTo>
                  <a:pt x="3427261" y="4186656"/>
                  <a:pt x="3469866" y="4229258"/>
                  <a:pt x="3469866" y="4281808"/>
                </a:cubicBezTo>
                <a:cubicBezTo>
                  <a:pt x="3469866" y="4334359"/>
                  <a:pt x="3427261" y="4376960"/>
                  <a:pt x="3374710" y="4376960"/>
                </a:cubicBezTo>
                <a:cubicBezTo>
                  <a:pt x="3322159" y="4376960"/>
                  <a:pt x="3279558" y="4334359"/>
                  <a:pt x="3279558" y="4281808"/>
                </a:cubicBezTo>
                <a:cubicBezTo>
                  <a:pt x="3279558" y="4229258"/>
                  <a:pt x="3322159" y="4186656"/>
                  <a:pt x="3374710" y="4186656"/>
                </a:cubicBezTo>
                <a:close/>
                <a:moveTo>
                  <a:pt x="2956037" y="4186656"/>
                </a:moveTo>
                <a:cubicBezTo>
                  <a:pt x="3008589" y="4186656"/>
                  <a:pt x="3051192" y="4229258"/>
                  <a:pt x="3051192" y="4281808"/>
                </a:cubicBezTo>
                <a:cubicBezTo>
                  <a:pt x="3051192" y="4334359"/>
                  <a:pt x="3008589" y="4376960"/>
                  <a:pt x="2956037" y="4376960"/>
                </a:cubicBezTo>
                <a:cubicBezTo>
                  <a:pt x="2903484" y="4376960"/>
                  <a:pt x="2860883" y="4334359"/>
                  <a:pt x="2860883" y="4281808"/>
                </a:cubicBezTo>
                <a:cubicBezTo>
                  <a:pt x="2860883" y="4229258"/>
                  <a:pt x="2903484" y="4186656"/>
                  <a:pt x="2956037" y="4186656"/>
                </a:cubicBezTo>
                <a:close/>
                <a:moveTo>
                  <a:pt x="2537361" y="4186656"/>
                </a:moveTo>
                <a:cubicBezTo>
                  <a:pt x="2589914" y="4186656"/>
                  <a:pt x="2632518" y="4229258"/>
                  <a:pt x="2632518" y="4281808"/>
                </a:cubicBezTo>
                <a:cubicBezTo>
                  <a:pt x="2632518" y="4334359"/>
                  <a:pt x="2589914" y="4376960"/>
                  <a:pt x="2537361" y="4376960"/>
                </a:cubicBezTo>
                <a:cubicBezTo>
                  <a:pt x="2484810" y="4376960"/>
                  <a:pt x="2442208" y="4334359"/>
                  <a:pt x="2442208" y="4281808"/>
                </a:cubicBezTo>
                <a:cubicBezTo>
                  <a:pt x="2442208" y="4229258"/>
                  <a:pt x="2484810" y="4186656"/>
                  <a:pt x="2537361" y="4186656"/>
                </a:cubicBezTo>
                <a:close/>
                <a:moveTo>
                  <a:pt x="2118691" y="4186656"/>
                </a:moveTo>
                <a:cubicBezTo>
                  <a:pt x="2171242" y="4186656"/>
                  <a:pt x="2213843" y="4229258"/>
                  <a:pt x="2213843" y="4281808"/>
                </a:cubicBezTo>
                <a:cubicBezTo>
                  <a:pt x="2213843" y="4334359"/>
                  <a:pt x="2171242" y="4376960"/>
                  <a:pt x="2118691" y="4376960"/>
                </a:cubicBezTo>
                <a:cubicBezTo>
                  <a:pt x="2066139" y="4376960"/>
                  <a:pt x="2023537" y="4334359"/>
                  <a:pt x="2023537" y="4281808"/>
                </a:cubicBezTo>
                <a:cubicBezTo>
                  <a:pt x="2023537" y="4229258"/>
                  <a:pt x="2066139" y="4186656"/>
                  <a:pt x="2118691" y="4186656"/>
                </a:cubicBezTo>
                <a:close/>
                <a:moveTo>
                  <a:pt x="1700016" y="4186656"/>
                </a:moveTo>
                <a:cubicBezTo>
                  <a:pt x="1752567" y="4186656"/>
                  <a:pt x="1795168" y="4229258"/>
                  <a:pt x="1795168" y="4281808"/>
                </a:cubicBezTo>
                <a:cubicBezTo>
                  <a:pt x="1795168" y="4334359"/>
                  <a:pt x="1752567" y="4376960"/>
                  <a:pt x="1700016" y="4376960"/>
                </a:cubicBezTo>
                <a:cubicBezTo>
                  <a:pt x="1647464" y="4376960"/>
                  <a:pt x="1604860" y="4334359"/>
                  <a:pt x="1604860" y="4281808"/>
                </a:cubicBezTo>
                <a:cubicBezTo>
                  <a:pt x="1604860" y="4229258"/>
                  <a:pt x="1647464" y="4186656"/>
                  <a:pt x="1700016" y="4186656"/>
                </a:cubicBezTo>
                <a:close/>
                <a:moveTo>
                  <a:pt x="1281341" y="4186656"/>
                </a:moveTo>
                <a:cubicBezTo>
                  <a:pt x="1333892" y="4186656"/>
                  <a:pt x="1376493" y="4229258"/>
                  <a:pt x="1376493" y="4281808"/>
                </a:cubicBezTo>
                <a:cubicBezTo>
                  <a:pt x="1376493" y="4334359"/>
                  <a:pt x="1333892" y="4376960"/>
                  <a:pt x="1281341" y="4376960"/>
                </a:cubicBezTo>
                <a:cubicBezTo>
                  <a:pt x="1228791" y="4376960"/>
                  <a:pt x="1186189" y="4334359"/>
                  <a:pt x="1186189" y="4281808"/>
                </a:cubicBezTo>
                <a:cubicBezTo>
                  <a:pt x="1186189" y="4229258"/>
                  <a:pt x="1228791" y="4186656"/>
                  <a:pt x="1281341" y="4186656"/>
                </a:cubicBezTo>
                <a:close/>
                <a:moveTo>
                  <a:pt x="862675" y="4186656"/>
                </a:moveTo>
                <a:cubicBezTo>
                  <a:pt x="915225" y="4186656"/>
                  <a:pt x="957826" y="4229258"/>
                  <a:pt x="957826" y="4281808"/>
                </a:cubicBezTo>
                <a:cubicBezTo>
                  <a:pt x="957826" y="4334359"/>
                  <a:pt x="915225" y="4376960"/>
                  <a:pt x="862675" y="4376960"/>
                </a:cubicBezTo>
                <a:cubicBezTo>
                  <a:pt x="810124" y="4376960"/>
                  <a:pt x="767521" y="4334359"/>
                  <a:pt x="767521" y="4281808"/>
                </a:cubicBezTo>
                <a:cubicBezTo>
                  <a:pt x="767521" y="4229258"/>
                  <a:pt x="810124" y="4186656"/>
                  <a:pt x="862675" y="4186656"/>
                </a:cubicBezTo>
                <a:close/>
                <a:moveTo>
                  <a:pt x="444007" y="4186656"/>
                </a:moveTo>
                <a:cubicBezTo>
                  <a:pt x="496558" y="4186656"/>
                  <a:pt x="539159" y="4229258"/>
                  <a:pt x="539159" y="4281808"/>
                </a:cubicBezTo>
                <a:cubicBezTo>
                  <a:pt x="539159" y="4334359"/>
                  <a:pt x="496558" y="4376960"/>
                  <a:pt x="444007" y="4376960"/>
                </a:cubicBezTo>
                <a:cubicBezTo>
                  <a:pt x="391455" y="4376960"/>
                  <a:pt x="348855" y="4334359"/>
                  <a:pt x="348855" y="4281808"/>
                </a:cubicBezTo>
                <a:cubicBezTo>
                  <a:pt x="348855" y="4229258"/>
                  <a:pt x="391455" y="4186656"/>
                  <a:pt x="444007" y="4186656"/>
                </a:cubicBezTo>
                <a:close/>
                <a:moveTo>
                  <a:pt x="25338" y="4186656"/>
                </a:moveTo>
                <a:cubicBezTo>
                  <a:pt x="77889" y="4186656"/>
                  <a:pt x="120490" y="4229258"/>
                  <a:pt x="120490" y="4281808"/>
                </a:cubicBezTo>
                <a:cubicBezTo>
                  <a:pt x="120490" y="4334359"/>
                  <a:pt x="77889" y="4376960"/>
                  <a:pt x="25338" y="4376960"/>
                </a:cubicBezTo>
                <a:lnTo>
                  <a:pt x="0" y="4371845"/>
                </a:lnTo>
                <a:lnTo>
                  <a:pt x="0" y="4191772"/>
                </a:lnTo>
                <a:close/>
                <a:moveTo>
                  <a:pt x="12166698" y="3767987"/>
                </a:moveTo>
                <a:lnTo>
                  <a:pt x="12192000" y="3773095"/>
                </a:lnTo>
                <a:lnTo>
                  <a:pt x="12192000" y="3953183"/>
                </a:lnTo>
                <a:lnTo>
                  <a:pt x="12166698" y="3958292"/>
                </a:lnTo>
                <a:cubicBezTo>
                  <a:pt x="12114147" y="3958292"/>
                  <a:pt x="12071546" y="3915690"/>
                  <a:pt x="12071546" y="3863139"/>
                </a:cubicBezTo>
                <a:cubicBezTo>
                  <a:pt x="12071546" y="3810589"/>
                  <a:pt x="12114147" y="3767987"/>
                  <a:pt x="12166698" y="3767987"/>
                </a:cubicBezTo>
                <a:close/>
                <a:moveTo>
                  <a:pt x="11748029" y="3767987"/>
                </a:moveTo>
                <a:cubicBezTo>
                  <a:pt x="11800580" y="3767987"/>
                  <a:pt x="11843181" y="3810589"/>
                  <a:pt x="11843181" y="3863139"/>
                </a:cubicBezTo>
                <a:cubicBezTo>
                  <a:pt x="11843181" y="3915690"/>
                  <a:pt x="11800580" y="3958292"/>
                  <a:pt x="11748029" y="3958292"/>
                </a:cubicBezTo>
                <a:cubicBezTo>
                  <a:pt x="11695478" y="3958292"/>
                  <a:pt x="11652877" y="3915690"/>
                  <a:pt x="11652877" y="3863139"/>
                </a:cubicBezTo>
                <a:cubicBezTo>
                  <a:pt x="11652877" y="3810589"/>
                  <a:pt x="11695478" y="3767987"/>
                  <a:pt x="11748029" y="3767987"/>
                </a:cubicBezTo>
                <a:close/>
                <a:moveTo>
                  <a:pt x="11329360" y="3767987"/>
                </a:moveTo>
                <a:cubicBezTo>
                  <a:pt x="11381911" y="3767987"/>
                  <a:pt x="11424512" y="3810589"/>
                  <a:pt x="11424512" y="3863139"/>
                </a:cubicBezTo>
                <a:cubicBezTo>
                  <a:pt x="11424512" y="3915690"/>
                  <a:pt x="11381911" y="3958292"/>
                  <a:pt x="11329360" y="3958292"/>
                </a:cubicBezTo>
                <a:cubicBezTo>
                  <a:pt x="11276809" y="3958292"/>
                  <a:pt x="11234208" y="3915690"/>
                  <a:pt x="11234208" y="3863139"/>
                </a:cubicBezTo>
                <a:cubicBezTo>
                  <a:pt x="11234208" y="3810589"/>
                  <a:pt x="11276809" y="3767987"/>
                  <a:pt x="11329360" y="3767987"/>
                </a:cubicBezTo>
                <a:close/>
                <a:moveTo>
                  <a:pt x="10910691" y="3767987"/>
                </a:moveTo>
                <a:cubicBezTo>
                  <a:pt x="10963242" y="3767987"/>
                  <a:pt x="11005843" y="3810589"/>
                  <a:pt x="11005843" y="3863139"/>
                </a:cubicBezTo>
                <a:cubicBezTo>
                  <a:pt x="11005843" y="3915690"/>
                  <a:pt x="10963242" y="3958292"/>
                  <a:pt x="10910691" y="3958292"/>
                </a:cubicBezTo>
                <a:cubicBezTo>
                  <a:pt x="10858140" y="3958292"/>
                  <a:pt x="10815539" y="3915690"/>
                  <a:pt x="10815539" y="3863139"/>
                </a:cubicBezTo>
                <a:cubicBezTo>
                  <a:pt x="10815539" y="3810589"/>
                  <a:pt x="10858140" y="3767987"/>
                  <a:pt x="10910691" y="3767987"/>
                </a:cubicBezTo>
                <a:close/>
                <a:moveTo>
                  <a:pt x="10492022" y="3767987"/>
                </a:moveTo>
                <a:cubicBezTo>
                  <a:pt x="10544573" y="3767987"/>
                  <a:pt x="10587174" y="3810589"/>
                  <a:pt x="10587174" y="3863139"/>
                </a:cubicBezTo>
                <a:cubicBezTo>
                  <a:pt x="10587174" y="3915690"/>
                  <a:pt x="10544573" y="3958292"/>
                  <a:pt x="10492022" y="3958292"/>
                </a:cubicBezTo>
                <a:cubicBezTo>
                  <a:pt x="10439471" y="3958292"/>
                  <a:pt x="10396870" y="3915690"/>
                  <a:pt x="10396870" y="3863139"/>
                </a:cubicBezTo>
                <a:cubicBezTo>
                  <a:pt x="10396870" y="3810589"/>
                  <a:pt x="10439471" y="3767987"/>
                  <a:pt x="10492022" y="3767987"/>
                </a:cubicBezTo>
                <a:close/>
                <a:moveTo>
                  <a:pt x="10073353" y="3767987"/>
                </a:moveTo>
                <a:cubicBezTo>
                  <a:pt x="10125904" y="3767987"/>
                  <a:pt x="10168505" y="3810589"/>
                  <a:pt x="10168505" y="3863139"/>
                </a:cubicBezTo>
                <a:cubicBezTo>
                  <a:pt x="10168505" y="3915690"/>
                  <a:pt x="10125904" y="3958292"/>
                  <a:pt x="10073353" y="3958292"/>
                </a:cubicBezTo>
                <a:cubicBezTo>
                  <a:pt x="10020803" y="3958292"/>
                  <a:pt x="9978201" y="3915690"/>
                  <a:pt x="9978201" y="3863139"/>
                </a:cubicBezTo>
                <a:cubicBezTo>
                  <a:pt x="9978201" y="3810589"/>
                  <a:pt x="10020803" y="3767987"/>
                  <a:pt x="10073353" y="3767987"/>
                </a:cubicBezTo>
                <a:close/>
                <a:moveTo>
                  <a:pt x="9654684" y="3767987"/>
                </a:moveTo>
                <a:cubicBezTo>
                  <a:pt x="9707235" y="3767987"/>
                  <a:pt x="9749836" y="3810589"/>
                  <a:pt x="9749836" y="3863139"/>
                </a:cubicBezTo>
                <a:cubicBezTo>
                  <a:pt x="9749836" y="3915690"/>
                  <a:pt x="9707235" y="3958292"/>
                  <a:pt x="9654684" y="3958292"/>
                </a:cubicBezTo>
                <a:cubicBezTo>
                  <a:pt x="9602134" y="3958292"/>
                  <a:pt x="9559532" y="3915690"/>
                  <a:pt x="9559532" y="3863139"/>
                </a:cubicBezTo>
                <a:cubicBezTo>
                  <a:pt x="9559532" y="3810589"/>
                  <a:pt x="9602134" y="3767987"/>
                  <a:pt x="9654684" y="3767987"/>
                </a:cubicBezTo>
                <a:close/>
                <a:moveTo>
                  <a:pt x="9236015" y="3767987"/>
                </a:moveTo>
                <a:cubicBezTo>
                  <a:pt x="9288566" y="3767987"/>
                  <a:pt x="9331167" y="3810589"/>
                  <a:pt x="9331167" y="3863139"/>
                </a:cubicBezTo>
                <a:cubicBezTo>
                  <a:pt x="9331167" y="3915690"/>
                  <a:pt x="9288566" y="3958292"/>
                  <a:pt x="9236015" y="3958292"/>
                </a:cubicBezTo>
                <a:cubicBezTo>
                  <a:pt x="9183465" y="3958292"/>
                  <a:pt x="9140863" y="3915690"/>
                  <a:pt x="9140863" y="3863139"/>
                </a:cubicBezTo>
                <a:cubicBezTo>
                  <a:pt x="9140863" y="3810589"/>
                  <a:pt x="9183465" y="3767987"/>
                  <a:pt x="9236015" y="3767987"/>
                </a:cubicBezTo>
                <a:close/>
                <a:moveTo>
                  <a:pt x="8817346" y="3767987"/>
                </a:moveTo>
                <a:cubicBezTo>
                  <a:pt x="8869897" y="3767987"/>
                  <a:pt x="8912498" y="3810589"/>
                  <a:pt x="8912498" y="3863139"/>
                </a:cubicBezTo>
                <a:cubicBezTo>
                  <a:pt x="8912498" y="3915690"/>
                  <a:pt x="8869897" y="3958292"/>
                  <a:pt x="8817346" y="3958292"/>
                </a:cubicBezTo>
                <a:cubicBezTo>
                  <a:pt x="8764796" y="3958292"/>
                  <a:pt x="8722194" y="3915690"/>
                  <a:pt x="8722194" y="3863139"/>
                </a:cubicBezTo>
                <a:cubicBezTo>
                  <a:pt x="8722194" y="3810589"/>
                  <a:pt x="8764796" y="3767987"/>
                  <a:pt x="8817346" y="3767987"/>
                </a:cubicBezTo>
                <a:close/>
                <a:moveTo>
                  <a:pt x="8398677" y="3767987"/>
                </a:moveTo>
                <a:cubicBezTo>
                  <a:pt x="8451228" y="3767987"/>
                  <a:pt x="8493829" y="3810589"/>
                  <a:pt x="8493829" y="3863139"/>
                </a:cubicBezTo>
                <a:cubicBezTo>
                  <a:pt x="8493829" y="3915690"/>
                  <a:pt x="8451228" y="3958292"/>
                  <a:pt x="8398677" y="3958292"/>
                </a:cubicBezTo>
                <a:cubicBezTo>
                  <a:pt x="8346127" y="3958292"/>
                  <a:pt x="8303526" y="3915690"/>
                  <a:pt x="8303526" y="3863139"/>
                </a:cubicBezTo>
                <a:cubicBezTo>
                  <a:pt x="8303526" y="3810589"/>
                  <a:pt x="8346127" y="3767987"/>
                  <a:pt x="8398677" y="3767987"/>
                </a:cubicBezTo>
                <a:close/>
                <a:moveTo>
                  <a:pt x="7980009" y="3767987"/>
                </a:moveTo>
                <a:cubicBezTo>
                  <a:pt x="8032559" y="3767987"/>
                  <a:pt x="8075161" y="3810589"/>
                  <a:pt x="8075161" y="3863139"/>
                </a:cubicBezTo>
                <a:cubicBezTo>
                  <a:pt x="8075161" y="3915690"/>
                  <a:pt x="8032559" y="3958292"/>
                  <a:pt x="7980009" y="3958292"/>
                </a:cubicBezTo>
                <a:cubicBezTo>
                  <a:pt x="7927458" y="3958292"/>
                  <a:pt x="7884857" y="3915690"/>
                  <a:pt x="7884857" y="3863139"/>
                </a:cubicBezTo>
                <a:cubicBezTo>
                  <a:pt x="7884857" y="3810589"/>
                  <a:pt x="7927458" y="3767987"/>
                  <a:pt x="7980009" y="3767987"/>
                </a:cubicBezTo>
                <a:close/>
                <a:moveTo>
                  <a:pt x="7561340" y="3767987"/>
                </a:moveTo>
                <a:cubicBezTo>
                  <a:pt x="7613890" y="3767987"/>
                  <a:pt x="7656492" y="3810589"/>
                  <a:pt x="7656492" y="3863139"/>
                </a:cubicBezTo>
                <a:cubicBezTo>
                  <a:pt x="7656492" y="3915690"/>
                  <a:pt x="7613890" y="3958292"/>
                  <a:pt x="7561340" y="3958292"/>
                </a:cubicBezTo>
                <a:cubicBezTo>
                  <a:pt x="7508789" y="3958292"/>
                  <a:pt x="7466188" y="3915690"/>
                  <a:pt x="7466188" y="3863139"/>
                </a:cubicBezTo>
                <a:cubicBezTo>
                  <a:pt x="7466188" y="3810589"/>
                  <a:pt x="7508789" y="3767987"/>
                  <a:pt x="7561340" y="3767987"/>
                </a:cubicBezTo>
                <a:close/>
                <a:moveTo>
                  <a:pt x="7142671" y="3767987"/>
                </a:moveTo>
                <a:cubicBezTo>
                  <a:pt x="7195221" y="3767987"/>
                  <a:pt x="7237823" y="3810589"/>
                  <a:pt x="7237823" y="3863139"/>
                </a:cubicBezTo>
                <a:cubicBezTo>
                  <a:pt x="7237823" y="3915690"/>
                  <a:pt x="7195221" y="3958292"/>
                  <a:pt x="7142671" y="3958292"/>
                </a:cubicBezTo>
                <a:cubicBezTo>
                  <a:pt x="7090120" y="3958292"/>
                  <a:pt x="7047519" y="3915690"/>
                  <a:pt x="7047519" y="3863139"/>
                </a:cubicBezTo>
                <a:cubicBezTo>
                  <a:pt x="7047519" y="3810589"/>
                  <a:pt x="7090120" y="3767987"/>
                  <a:pt x="7142671" y="3767987"/>
                </a:cubicBezTo>
                <a:close/>
                <a:moveTo>
                  <a:pt x="6724002" y="3767987"/>
                </a:moveTo>
                <a:cubicBezTo>
                  <a:pt x="6776553" y="3767987"/>
                  <a:pt x="6819154" y="3810589"/>
                  <a:pt x="6819154" y="3863139"/>
                </a:cubicBezTo>
                <a:cubicBezTo>
                  <a:pt x="6819154" y="3915690"/>
                  <a:pt x="6776553" y="3958292"/>
                  <a:pt x="6724002" y="3958292"/>
                </a:cubicBezTo>
                <a:cubicBezTo>
                  <a:pt x="6671451" y="3958292"/>
                  <a:pt x="6628850" y="3915690"/>
                  <a:pt x="6628850" y="3863139"/>
                </a:cubicBezTo>
                <a:cubicBezTo>
                  <a:pt x="6628850" y="3810589"/>
                  <a:pt x="6671451" y="3767987"/>
                  <a:pt x="6724002" y="3767987"/>
                </a:cubicBezTo>
                <a:close/>
                <a:moveTo>
                  <a:pt x="6305333" y="3767987"/>
                </a:moveTo>
                <a:cubicBezTo>
                  <a:pt x="6357884" y="3767987"/>
                  <a:pt x="6400485" y="3810589"/>
                  <a:pt x="6400485" y="3863139"/>
                </a:cubicBezTo>
                <a:cubicBezTo>
                  <a:pt x="6400485" y="3915690"/>
                  <a:pt x="6357884" y="3958292"/>
                  <a:pt x="6305333" y="3958292"/>
                </a:cubicBezTo>
                <a:cubicBezTo>
                  <a:pt x="6252782" y="3958292"/>
                  <a:pt x="6210181" y="3915690"/>
                  <a:pt x="6210181" y="3863139"/>
                </a:cubicBezTo>
                <a:cubicBezTo>
                  <a:pt x="6210181" y="3810589"/>
                  <a:pt x="6252782" y="3767987"/>
                  <a:pt x="6305333" y="3767987"/>
                </a:cubicBezTo>
                <a:close/>
                <a:moveTo>
                  <a:pt x="5886664" y="3767987"/>
                </a:moveTo>
                <a:cubicBezTo>
                  <a:pt x="5939215" y="3767987"/>
                  <a:pt x="5981816" y="3810589"/>
                  <a:pt x="5981816" y="3863139"/>
                </a:cubicBezTo>
                <a:cubicBezTo>
                  <a:pt x="5981816" y="3915690"/>
                  <a:pt x="5939215" y="3958292"/>
                  <a:pt x="5886664" y="3958292"/>
                </a:cubicBezTo>
                <a:cubicBezTo>
                  <a:pt x="5834113" y="3958292"/>
                  <a:pt x="5791512" y="3915690"/>
                  <a:pt x="5791512" y="3863139"/>
                </a:cubicBezTo>
                <a:cubicBezTo>
                  <a:pt x="5791512" y="3810589"/>
                  <a:pt x="5834113" y="3767987"/>
                  <a:pt x="5886664" y="3767987"/>
                </a:cubicBezTo>
                <a:close/>
                <a:moveTo>
                  <a:pt x="5467994" y="3767987"/>
                </a:moveTo>
                <a:cubicBezTo>
                  <a:pt x="5520544" y="3767987"/>
                  <a:pt x="5563146" y="3810589"/>
                  <a:pt x="5563146" y="3863139"/>
                </a:cubicBezTo>
                <a:cubicBezTo>
                  <a:pt x="5563146" y="3915690"/>
                  <a:pt x="5520544" y="3958292"/>
                  <a:pt x="5467994" y="3958292"/>
                </a:cubicBezTo>
                <a:cubicBezTo>
                  <a:pt x="5415443" y="3958292"/>
                  <a:pt x="5372842" y="3915690"/>
                  <a:pt x="5372842" y="3863139"/>
                </a:cubicBezTo>
                <a:cubicBezTo>
                  <a:pt x="5372842" y="3810589"/>
                  <a:pt x="5415443" y="3767987"/>
                  <a:pt x="5467994" y="3767987"/>
                </a:cubicBezTo>
                <a:close/>
                <a:moveTo>
                  <a:pt x="5049325" y="3767987"/>
                </a:moveTo>
                <a:cubicBezTo>
                  <a:pt x="5101876" y="3767987"/>
                  <a:pt x="5144478" y="3810589"/>
                  <a:pt x="5144478" y="3863139"/>
                </a:cubicBezTo>
                <a:cubicBezTo>
                  <a:pt x="5144478" y="3915690"/>
                  <a:pt x="5101876" y="3958292"/>
                  <a:pt x="5049325" y="3958292"/>
                </a:cubicBezTo>
                <a:cubicBezTo>
                  <a:pt x="4996774" y="3958292"/>
                  <a:pt x="4954173" y="3915690"/>
                  <a:pt x="4954173" y="3863139"/>
                </a:cubicBezTo>
                <a:cubicBezTo>
                  <a:pt x="4954173" y="3810589"/>
                  <a:pt x="4996774" y="3767987"/>
                  <a:pt x="5049325" y="3767987"/>
                </a:cubicBezTo>
                <a:close/>
                <a:moveTo>
                  <a:pt x="4630656" y="3767987"/>
                </a:moveTo>
                <a:cubicBezTo>
                  <a:pt x="4683207" y="3767987"/>
                  <a:pt x="4725808" y="3810589"/>
                  <a:pt x="4725808" y="3863139"/>
                </a:cubicBezTo>
                <a:cubicBezTo>
                  <a:pt x="4725808" y="3915690"/>
                  <a:pt x="4683207" y="3958292"/>
                  <a:pt x="4630656" y="3958292"/>
                </a:cubicBezTo>
                <a:cubicBezTo>
                  <a:pt x="4578106" y="3958292"/>
                  <a:pt x="4535504" y="3915690"/>
                  <a:pt x="4535504" y="3863139"/>
                </a:cubicBezTo>
                <a:cubicBezTo>
                  <a:pt x="4535504" y="3810589"/>
                  <a:pt x="4578106" y="3767987"/>
                  <a:pt x="4630656" y="3767987"/>
                </a:cubicBezTo>
                <a:close/>
                <a:moveTo>
                  <a:pt x="4211987" y="3767987"/>
                </a:moveTo>
                <a:cubicBezTo>
                  <a:pt x="4264538" y="3767987"/>
                  <a:pt x="4307139" y="3810589"/>
                  <a:pt x="4307139" y="3863139"/>
                </a:cubicBezTo>
                <a:cubicBezTo>
                  <a:pt x="4307139" y="3915690"/>
                  <a:pt x="4264538" y="3958292"/>
                  <a:pt x="4211987" y="3958292"/>
                </a:cubicBezTo>
                <a:cubicBezTo>
                  <a:pt x="4159436" y="3958292"/>
                  <a:pt x="4116835" y="3915690"/>
                  <a:pt x="4116835" y="3863139"/>
                </a:cubicBezTo>
                <a:cubicBezTo>
                  <a:pt x="4116835" y="3810589"/>
                  <a:pt x="4159436" y="3767987"/>
                  <a:pt x="4211987" y="3767987"/>
                </a:cubicBezTo>
                <a:close/>
                <a:moveTo>
                  <a:pt x="3793393" y="3767987"/>
                </a:moveTo>
                <a:cubicBezTo>
                  <a:pt x="3845869" y="3767987"/>
                  <a:pt x="3888470" y="3810589"/>
                  <a:pt x="3888470" y="3863139"/>
                </a:cubicBezTo>
                <a:cubicBezTo>
                  <a:pt x="3888470" y="3915690"/>
                  <a:pt x="3845869" y="3958292"/>
                  <a:pt x="3793393" y="3958292"/>
                </a:cubicBezTo>
                <a:cubicBezTo>
                  <a:pt x="3740842" y="3958292"/>
                  <a:pt x="3698241" y="3915690"/>
                  <a:pt x="3698241" y="3863139"/>
                </a:cubicBezTo>
                <a:cubicBezTo>
                  <a:pt x="3698241" y="3810589"/>
                  <a:pt x="3740842" y="3767987"/>
                  <a:pt x="3793393" y="3767987"/>
                </a:cubicBezTo>
                <a:close/>
                <a:moveTo>
                  <a:pt x="3374718" y="3767987"/>
                </a:moveTo>
                <a:cubicBezTo>
                  <a:pt x="3427269" y="3767987"/>
                  <a:pt x="3469874" y="3810589"/>
                  <a:pt x="3469874" y="3863139"/>
                </a:cubicBezTo>
                <a:cubicBezTo>
                  <a:pt x="3469874" y="3915690"/>
                  <a:pt x="3427269" y="3958292"/>
                  <a:pt x="3374718" y="3958292"/>
                </a:cubicBezTo>
                <a:cubicBezTo>
                  <a:pt x="3322166" y="3958292"/>
                  <a:pt x="3279565" y="3915690"/>
                  <a:pt x="3279565" y="3863139"/>
                </a:cubicBezTo>
                <a:cubicBezTo>
                  <a:pt x="3279565" y="3810589"/>
                  <a:pt x="3322166" y="3767987"/>
                  <a:pt x="3374718" y="3767987"/>
                </a:cubicBezTo>
                <a:close/>
                <a:moveTo>
                  <a:pt x="2956045" y="3767987"/>
                </a:moveTo>
                <a:cubicBezTo>
                  <a:pt x="3008596" y="3767987"/>
                  <a:pt x="3051199" y="3810589"/>
                  <a:pt x="3051199" y="3863139"/>
                </a:cubicBezTo>
                <a:cubicBezTo>
                  <a:pt x="3051199" y="3915690"/>
                  <a:pt x="3008596" y="3958292"/>
                  <a:pt x="2956045" y="3958292"/>
                </a:cubicBezTo>
                <a:cubicBezTo>
                  <a:pt x="2903492" y="3958292"/>
                  <a:pt x="2860890" y="3915690"/>
                  <a:pt x="2860890" y="3863139"/>
                </a:cubicBezTo>
                <a:cubicBezTo>
                  <a:pt x="2860890" y="3810589"/>
                  <a:pt x="2903492" y="3767987"/>
                  <a:pt x="2956045" y="3767987"/>
                </a:cubicBezTo>
                <a:close/>
                <a:moveTo>
                  <a:pt x="2537367" y="3767987"/>
                </a:moveTo>
                <a:cubicBezTo>
                  <a:pt x="2589921" y="3767987"/>
                  <a:pt x="2632525" y="3810589"/>
                  <a:pt x="2632525" y="3863139"/>
                </a:cubicBezTo>
                <a:cubicBezTo>
                  <a:pt x="2632525" y="3915690"/>
                  <a:pt x="2589921" y="3958292"/>
                  <a:pt x="2537367" y="3958292"/>
                </a:cubicBezTo>
                <a:cubicBezTo>
                  <a:pt x="2484815" y="3958292"/>
                  <a:pt x="2442215" y="3915690"/>
                  <a:pt x="2442215" y="3863139"/>
                </a:cubicBezTo>
                <a:cubicBezTo>
                  <a:pt x="2442215" y="3810589"/>
                  <a:pt x="2484815" y="3767987"/>
                  <a:pt x="2537367" y="3767987"/>
                </a:cubicBezTo>
                <a:close/>
                <a:moveTo>
                  <a:pt x="2118697" y="3767987"/>
                </a:moveTo>
                <a:cubicBezTo>
                  <a:pt x="2171248" y="3767987"/>
                  <a:pt x="2213849" y="3810589"/>
                  <a:pt x="2213849" y="3863139"/>
                </a:cubicBezTo>
                <a:cubicBezTo>
                  <a:pt x="2213849" y="3915690"/>
                  <a:pt x="2171248" y="3958292"/>
                  <a:pt x="2118697" y="3958292"/>
                </a:cubicBezTo>
                <a:cubicBezTo>
                  <a:pt x="2066146" y="3958292"/>
                  <a:pt x="2023543" y="3915690"/>
                  <a:pt x="2023543" y="3863139"/>
                </a:cubicBezTo>
                <a:cubicBezTo>
                  <a:pt x="2023543" y="3810589"/>
                  <a:pt x="2066146" y="3767987"/>
                  <a:pt x="2118697" y="3767987"/>
                </a:cubicBezTo>
                <a:close/>
                <a:moveTo>
                  <a:pt x="1700022" y="3767987"/>
                </a:moveTo>
                <a:cubicBezTo>
                  <a:pt x="1752573" y="3767987"/>
                  <a:pt x="1795174" y="3810589"/>
                  <a:pt x="1795174" y="3863139"/>
                </a:cubicBezTo>
                <a:cubicBezTo>
                  <a:pt x="1795174" y="3915690"/>
                  <a:pt x="1752573" y="3958292"/>
                  <a:pt x="1700022" y="3958292"/>
                </a:cubicBezTo>
                <a:cubicBezTo>
                  <a:pt x="1647469" y="3958292"/>
                  <a:pt x="1604865" y="3915690"/>
                  <a:pt x="1604865" y="3863139"/>
                </a:cubicBezTo>
                <a:cubicBezTo>
                  <a:pt x="1604865" y="3810589"/>
                  <a:pt x="1647469" y="3767987"/>
                  <a:pt x="1700022" y="3767987"/>
                </a:cubicBezTo>
                <a:close/>
                <a:moveTo>
                  <a:pt x="1281346" y="3767987"/>
                </a:moveTo>
                <a:cubicBezTo>
                  <a:pt x="1333897" y="3767987"/>
                  <a:pt x="1376498" y="3810589"/>
                  <a:pt x="1376498" y="3863139"/>
                </a:cubicBezTo>
                <a:cubicBezTo>
                  <a:pt x="1376498" y="3915690"/>
                  <a:pt x="1333897" y="3958292"/>
                  <a:pt x="1281346" y="3958292"/>
                </a:cubicBezTo>
                <a:cubicBezTo>
                  <a:pt x="1228795" y="3958292"/>
                  <a:pt x="1186194" y="3915690"/>
                  <a:pt x="1186194" y="3863139"/>
                </a:cubicBezTo>
                <a:cubicBezTo>
                  <a:pt x="1186194" y="3810589"/>
                  <a:pt x="1228795" y="3767987"/>
                  <a:pt x="1281346" y="3767987"/>
                </a:cubicBezTo>
                <a:close/>
                <a:moveTo>
                  <a:pt x="862679" y="3767987"/>
                </a:moveTo>
                <a:cubicBezTo>
                  <a:pt x="915230" y="3767987"/>
                  <a:pt x="957830" y="3810589"/>
                  <a:pt x="957830" y="3863139"/>
                </a:cubicBezTo>
                <a:cubicBezTo>
                  <a:pt x="957830" y="3915690"/>
                  <a:pt x="915230" y="3958292"/>
                  <a:pt x="862679" y="3958292"/>
                </a:cubicBezTo>
                <a:cubicBezTo>
                  <a:pt x="810129" y="3958292"/>
                  <a:pt x="767526" y="3915690"/>
                  <a:pt x="767526" y="3863139"/>
                </a:cubicBezTo>
                <a:cubicBezTo>
                  <a:pt x="767526" y="3810589"/>
                  <a:pt x="810129" y="3767987"/>
                  <a:pt x="862679" y="3767987"/>
                </a:cubicBezTo>
                <a:close/>
                <a:moveTo>
                  <a:pt x="444012" y="3767987"/>
                </a:moveTo>
                <a:cubicBezTo>
                  <a:pt x="496562" y="3767987"/>
                  <a:pt x="539164" y="3810589"/>
                  <a:pt x="539164" y="3863139"/>
                </a:cubicBezTo>
                <a:cubicBezTo>
                  <a:pt x="539164" y="3915690"/>
                  <a:pt x="496562" y="3958292"/>
                  <a:pt x="444012" y="3958292"/>
                </a:cubicBezTo>
                <a:cubicBezTo>
                  <a:pt x="391460" y="3958292"/>
                  <a:pt x="348860" y="3915690"/>
                  <a:pt x="348860" y="3863139"/>
                </a:cubicBezTo>
                <a:cubicBezTo>
                  <a:pt x="348860" y="3810589"/>
                  <a:pt x="391460" y="3767987"/>
                  <a:pt x="444012" y="3767987"/>
                </a:cubicBezTo>
                <a:close/>
                <a:moveTo>
                  <a:pt x="25343" y="3767987"/>
                </a:moveTo>
                <a:cubicBezTo>
                  <a:pt x="77893" y="3767987"/>
                  <a:pt x="120495" y="3810589"/>
                  <a:pt x="120495" y="3863139"/>
                </a:cubicBezTo>
                <a:cubicBezTo>
                  <a:pt x="120495" y="3915690"/>
                  <a:pt x="77893" y="3958292"/>
                  <a:pt x="25343" y="3958292"/>
                </a:cubicBezTo>
                <a:lnTo>
                  <a:pt x="0" y="3953175"/>
                </a:lnTo>
                <a:lnTo>
                  <a:pt x="0" y="3773104"/>
                </a:lnTo>
                <a:close/>
                <a:moveTo>
                  <a:pt x="12166698" y="3349318"/>
                </a:moveTo>
                <a:lnTo>
                  <a:pt x="12192000" y="3354427"/>
                </a:lnTo>
                <a:lnTo>
                  <a:pt x="12192000" y="3534514"/>
                </a:lnTo>
                <a:lnTo>
                  <a:pt x="12166698" y="3539623"/>
                </a:lnTo>
                <a:cubicBezTo>
                  <a:pt x="12114147" y="3539623"/>
                  <a:pt x="12071546" y="3497021"/>
                  <a:pt x="12071546" y="3444470"/>
                </a:cubicBezTo>
                <a:cubicBezTo>
                  <a:pt x="12071546" y="3391920"/>
                  <a:pt x="12114147" y="3349318"/>
                  <a:pt x="12166698" y="3349318"/>
                </a:cubicBezTo>
                <a:close/>
                <a:moveTo>
                  <a:pt x="11748029" y="3349318"/>
                </a:moveTo>
                <a:cubicBezTo>
                  <a:pt x="11800580" y="3349318"/>
                  <a:pt x="11843181" y="3391920"/>
                  <a:pt x="11843181" y="3444470"/>
                </a:cubicBezTo>
                <a:cubicBezTo>
                  <a:pt x="11843181" y="3497021"/>
                  <a:pt x="11800580" y="3539623"/>
                  <a:pt x="11748029" y="3539623"/>
                </a:cubicBezTo>
                <a:cubicBezTo>
                  <a:pt x="11695478" y="3539623"/>
                  <a:pt x="11652877" y="3497021"/>
                  <a:pt x="11652877" y="3444470"/>
                </a:cubicBezTo>
                <a:cubicBezTo>
                  <a:pt x="11652877" y="3391920"/>
                  <a:pt x="11695478" y="3349318"/>
                  <a:pt x="11748029" y="3349318"/>
                </a:cubicBezTo>
                <a:close/>
                <a:moveTo>
                  <a:pt x="11329360" y="3349318"/>
                </a:moveTo>
                <a:cubicBezTo>
                  <a:pt x="11381911" y="3349318"/>
                  <a:pt x="11424512" y="3391920"/>
                  <a:pt x="11424512" y="3444470"/>
                </a:cubicBezTo>
                <a:cubicBezTo>
                  <a:pt x="11424512" y="3497021"/>
                  <a:pt x="11381911" y="3539623"/>
                  <a:pt x="11329360" y="3539623"/>
                </a:cubicBezTo>
                <a:cubicBezTo>
                  <a:pt x="11276809" y="3539623"/>
                  <a:pt x="11234208" y="3497021"/>
                  <a:pt x="11234208" y="3444470"/>
                </a:cubicBezTo>
                <a:cubicBezTo>
                  <a:pt x="11234208" y="3391920"/>
                  <a:pt x="11276809" y="3349318"/>
                  <a:pt x="11329360" y="3349318"/>
                </a:cubicBezTo>
                <a:close/>
                <a:moveTo>
                  <a:pt x="10910691" y="3349318"/>
                </a:moveTo>
                <a:cubicBezTo>
                  <a:pt x="10963242" y="3349318"/>
                  <a:pt x="11005843" y="3391920"/>
                  <a:pt x="11005843" y="3444470"/>
                </a:cubicBezTo>
                <a:cubicBezTo>
                  <a:pt x="11005843" y="3497021"/>
                  <a:pt x="10963242" y="3539623"/>
                  <a:pt x="10910691" y="3539623"/>
                </a:cubicBezTo>
                <a:cubicBezTo>
                  <a:pt x="10858140" y="3539623"/>
                  <a:pt x="10815539" y="3497021"/>
                  <a:pt x="10815539" y="3444470"/>
                </a:cubicBezTo>
                <a:cubicBezTo>
                  <a:pt x="10815539" y="3391920"/>
                  <a:pt x="10858140" y="3349318"/>
                  <a:pt x="10910691" y="3349318"/>
                </a:cubicBezTo>
                <a:close/>
                <a:moveTo>
                  <a:pt x="10492022" y="3349318"/>
                </a:moveTo>
                <a:cubicBezTo>
                  <a:pt x="10544573" y="3349318"/>
                  <a:pt x="10587174" y="3391920"/>
                  <a:pt x="10587174" y="3444470"/>
                </a:cubicBezTo>
                <a:cubicBezTo>
                  <a:pt x="10587174" y="3497021"/>
                  <a:pt x="10544573" y="3539623"/>
                  <a:pt x="10492022" y="3539623"/>
                </a:cubicBezTo>
                <a:cubicBezTo>
                  <a:pt x="10439471" y="3539623"/>
                  <a:pt x="10396870" y="3497021"/>
                  <a:pt x="10396870" y="3444470"/>
                </a:cubicBezTo>
                <a:cubicBezTo>
                  <a:pt x="10396870" y="3391920"/>
                  <a:pt x="10439471" y="3349318"/>
                  <a:pt x="10492022" y="3349318"/>
                </a:cubicBezTo>
                <a:close/>
                <a:moveTo>
                  <a:pt x="10073353" y="3349318"/>
                </a:moveTo>
                <a:cubicBezTo>
                  <a:pt x="10125904" y="3349318"/>
                  <a:pt x="10168505" y="3391920"/>
                  <a:pt x="10168505" y="3444470"/>
                </a:cubicBezTo>
                <a:cubicBezTo>
                  <a:pt x="10168505" y="3497021"/>
                  <a:pt x="10125904" y="3539623"/>
                  <a:pt x="10073353" y="3539623"/>
                </a:cubicBezTo>
                <a:cubicBezTo>
                  <a:pt x="10020803" y="3539623"/>
                  <a:pt x="9978201" y="3497021"/>
                  <a:pt x="9978201" y="3444470"/>
                </a:cubicBezTo>
                <a:cubicBezTo>
                  <a:pt x="9978201" y="3391920"/>
                  <a:pt x="10020803" y="3349318"/>
                  <a:pt x="10073353" y="3349318"/>
                </a:cubicBezTo>
                <a:close/>
                <a:moveTo>
                  <a:pt x="9654684" y="3349318"/>
                </a:moveTo>
                <a:cubicBezTo>
                  <a:pt x="9707235" y="3349318"/>
                  <a:pt x="9749836" y="3391920"/>
                  <a:pt x="9749836" y="3444470"/>
                </a:cubicBezTo>
                <a:cubicBezTo>
                  <a:pt x="9749836" y="3497021"/>
                  <a:pt x="9707235" y="3539623"/>
                  <a:pt x="9654684" y="3539623"/>
                </a:cubicBezTo>
                <a:cubicBezTo>
                  <a:pt x="9602134" y="3539623"/>
                  <a:pt x="9559532" y="3497021"/>
                  <a:pt x="9559532" y="3444470"/>
                </a:cubicBezTo>
                <a:cubicBezTo>
                  <a:pt x="9559532" y="3391920"/>
                  <a:pt x="9602134" y="3349318"/>
                  <a:pt x="9654684" y="3349318"/>
                </a:cubicBezTo>
                <a:close/>
                <a:moveTo>
                  <a:pt x="9236015" y="3349318"/>
                </a:moveTo>
                <a:cubicBezTo>
                  <a:pt x="9288566" y="3349318"/>
                  <a:pt x="9331167" y="3391920"/>
                  <a:pt x="9331167" y="3444470"/>
                </a:cubicBezTo>
                <a:cubicBezTo>
                  <a:pt x="9331167" y="3497021"/>
                  <a:pt x="9288566" y="3539623"/>
                  <a:pt x="9236015" y="3539623"/>
                </a:cubicBezTo>
                <a:cubicBezTo>
                  <a:pt x="9183465" y="3539623"/>
                  <a:pt x="9140863" y="3497021"/>
                  <a:pt x="9140863" y="3444470"/>
                </a:cubicBezTo>
                <a:cubicBezTo>
                  <a:pt x="9140863" y="3391920"/>
                  <a:pt x="9183465" y="3349318"/>
                  <a:pt x="9236015" y="3349318"/>
                </a:cubicBezTo>
                <a:close/>
                <a:moveTo>
                  <a:pt x="8817346" y="3349318"/>
                </a:moveTo>
                <a:cubicBezTo>
                  <a:pt x="8869897" y="3349318"/>
                  <a:pt x="8912498" y="3391920"/>
                  <a:pt x="8912498" y="3444470"/>
                </a:cubicBezTo>
                <a:cubicBezTo>
                  <a:pt x="8912498" y="3497021"/>
                  <a:pt x="8869897" y="3539623"/>
                  <a:pt x="8817346" y="3539623"/>
                </a:cubicBezTo>
                <a:cubicBezTo>
                  <a:pt x="8764796" y="3539623"/>
                  <a:pt x="8722194" y="3497021"/>
                  <a:pt x="8722194" y="3444470"/>
                </a:cubicBezTo>
                <a:cubicBezTo>
                  <a:pt x="8722194" y="3391920"/>
                  <a:pt x="8764796" y="3349318"/>
                  <a:pt x="8817346" y="3349318"/>
                </a:cubicBezTo>
                <a:close/>
                <a:moveTo>
                  <a:pt x="8398677" y="3349318"/>
                </a:moveTo>
                <a:cubicBezTo>
                  <a:pt x="8451228" y="3349318"/>
                  <a:pt x="8493829" y="3391920"/>
                  <a:pt x="8493829" y="3444470"/>
                </a:cubicBezTo>
                <a:cubicBezTo>
                  <a:pt x="8493829" y="3497021"/>
                  <a:pt x="8451228" y="3539623"/>
                  <a:pt x="8398677" y="3539623"/>
                </a:cubicBezTo>
                <a:cubicBezTo>
                  <a:pt x="8346127" y="3539623"/>
                  <a:pt x="8303526" y="3497021"/>
                  <a:pt x="8303526" y="3444470"/>
                </a:cubicBezTo>
                <a:cubicBezTo>
                  <a:pt x="8303526" y="3391920"/>
                  <a:pt x="8346127" y="3349318"/>
                  <a:pt x="8398677" y="3349318"/>
                </a:cubicBezTo>
                <a:close/>
                <a:moveTo>
                  <a:pt x="7980009" y="3349318"/>
                </a:moveTo>
                <a:cubicBezTo>
                  <a:pt x="8032559" y="3349318"/>
                  <a:pt x="8075161" y="3391920"/>
                  <a:pt x="8075161" y="3444470"/>
                </a:cubicBezTo>
                <a:cubicBezTo>
                  <a:pt x="8075161" y="3497021"/>
                  <a:pt x="8032559" y="3539623"/>
                  <a:pt x="7980009" y="3539623"/>
                </a:cubicBezTo>
                <a:cubicBezTo>
                  <a:pt x="7927458" y="3539623"/>
                  <a:pt x="7884857" y="3497021"/>
                  <a:pt x="7884857" y="3444470"/>
                </a:cubicBezTo>
                <a:cubicBezTo>
                  <a:pt x="7884857" y="3391920"/>
                  <a:pt x="7927458" y="3349318"/>
                  <a:pt x="7980009" y="3349318"/>
                </a:cubicBezTo>
                <a:close/>
                <a:moveTo>
                  <a:pt x="7561340" y="3349318"/>
                </a:moveTo>
                <a:cubicBezTo>
                  <a:pt x="7613890" y="3349318"/>
                  <a:pt x="7656492" y="3391920"/>
                  <a:pt x="7656492" y="3444470"/>
                </a:cubicBezTo>
                <a:cubicBezTo>
                  <a:pt x="7656492" y="3497021"/>
                  <a:pt x="7613890" y="3539623"/>
                  <a:pt x="7561340" y="3539623"/>
                </a:cubicBezTo>
                <a:cubicBezTo>
                  <a:pt x="7508789" y="3539623"/>
                  <a:pt x="7466188" y="3497021"/>
                  <a:pt x="7466188" y="3444470"/>
                </a:cubicBezTo>
                <a:cubicBezTo>
                  <a:pt x="7466188" y="3391920"/>
                  <a:pt x="7508789" y="3349318"/>
                  <a:pt x="7561340" y="3349318"/>
                </a:cubicBezTo>
                <a:close/>
                <a:moveTo>
                  <a:pt x="7142671" y="3349318"/>
                </a:moveTo>
                <a:cubicBezTo>
                  <a:pt x="7195221" y="3349318"/>
                  <a:pt x="7237823" y="3391920"/>
                  <a:pt x="7237823" y="3444470"/>
                </a:cubicBezTo>
                <a:cubicBezTo>
                  <a:pt x="7237823" y="3497021"/>
                  <a:pt x="7195221" y="3539623"/>
                  <a:pt x="7142671" y="3539623"/>
                </a:cubicBezTo>
                <a:cubicBezTo>
                  <a:pt x="7090120" y="3539623"/>
                  <a:pt x="7047519" y="3497021"/>
                  <a:pt x="7047519" y="3444470"/>
                </a:cubicBezTo>
                <a:cubicBezTo>
                  <a:pt x="7047519" y="3391920"/>
                  <a:pt x="7090120" y="3349318"/>
                  <a:pt x="7142671" y="3349318"/>
                </a:cubicBezTo>
                <a:close/>
                <a:moveTo>
                  <a:pt x="6724002" y="3349318"/>
                </a:moveTo>
                <a:cubicBezTo>
                  <a:pt x="6776553" y="3349318"/>
                  <a:pt x="6819154" y="3391920"/>
                  <a:pt x="6819154" y="3444470"/>
                </a:cubicBezTo>
                <a:cubicBezTo>
                  <a:pt x="6819154" y="3497021"/>
                  <a:pt x="6776553" y="3539623"/>
                  <a:pt x="6724002" y="3539623"/>
                </a:cubicBezTo>
                <a:cubicBezTo>
                  <a:pt x="6671451" y="3539623"/>
                  <a:pt x="6628850" y="3497021"/>
                  <a:pt x="6628850" y="3444470"/>
                </a:cubicBezTo>
                <a:cubicBezTo>
                  <a:pt x="6628850" y="3391920"/>
                  <a:pt x="6671451" y="3349318"/>
                  <a:pt x="6724002" y="3349318"/>
                </a:cubicBezTo>
                <a:close/>
                <a:moveTo>
                  <a:pt x="6305333" y="3349318"/>
                </a:moveTo>
                <a:cubicBezTo>
                  <a:pt x="6357884" y="3349318"/>
                  <a:pt x="6400485" y="3391920"/>
                  <a:pt x="6400485" y="3444470"/>
                </a:cubicBezTo>
                <a:cubicBezTo>
                  <a:pt x="6400485" y="3497021"/>
                  <a:pt x="6357884" y="3539623"/>
                  <a:pt x="6305333" y="3539623"/>
                </a:cubicBezTo>
                <a:cubicBezTo>
                  <a:pt x="6252782" y="3539623"/>
                  <a:pt x="6210181" y="3497021"/>
                  <a:pt x="6210181" y="3444470"/>
                </a:cubicBezTo>
                <a:cubicBezTo>
                  <a:pt x="6210181" y="3391920"/>
                  <a:pt x="6252782" y="3349318"/>
                  <a:pt x="6305333" y="3349318"/>
                </a:cubicBezTo>
                <a:close/>
                <a:moveTo>
                  <a:pt x="5886664" y="3349318"/>
                </a:moveTo>
                <a:cubicBezTo>
                  <a:pt x="5939215" y="3349318"/>
                  <a:pt x="5981816" y="3391920"/>
                  <a:pt x="5981816" y="3444470"/>
                </a:cubicBezTo>
                <a:cubicBezTo>
                  <a:pt x="5981816" y="3497021"/>
                  <a:pt x="5939215" y="3539623"/>
                  <a:pt x="5886664" y="3539623"/>
                </a:cubicBezTo>
                <a:cubicBezTo>
                  <a:pt x="5834113" y="3539623"/>
                  <a:pt x="5791512" y="3497021"/>
                  <a:pt x="5791512" y="3444470"/>
                </a:cubicBezTo>
                <a:cubicBezTo>
                  <a:pt x="5791512" y="3391920"/>
                  <a:pt x="5834113" y="3349318"/>
                  <a:pt x="5886664" y="3349318"/>
                </a:cubicBezTo>
                <a:close/>
                <a:moveTo>
                  <a:pt x="5467994" y="3349318"/>
                </a:moveTo>
                <a:cubicBezTo>
                  <a:pt x="5520544" y="3349318"/>
                  <a:pt x="5563146" y="3391920"/>
                  <a:pt x="5563146" y="3444470"/>
                </a:cubicBezTo>
                <a:cubicBezTo>
                  <a:pt x="5563146" y="3497021"/>
                  <a:pt x="5520544" y="3539623"/>
                  <a:pt x="5467994" y="3539623"/>
                </a:cubicBezTo>
                <a:cubicBezTo>
                  <a:pt x="5415443" y="3539623"/>
                  <a:pt x="5372842" y="3497021"/>
                  <a:pt x="5372842" y="3444470"/>
                </a:cubicBezTo>
                <a:cubicBezTo>
                  <a:pt x="5372842" y="3391920"/>
                  <a:pt x="5415443" y="3349318"/>
                  <a:pt x="5467994" y="3349318"/>
                </a:cubicBezTo>
                <a:close/>
                <a:moveTo>
                  <a:pt x="5049325" y="3349318"/>
                </a:moveTo>
                <a:cubicBezTo>
                  <a:pt x="5101876" y="3349318"/>
                  <a:pt x="5144478" y="3391920"/>
                  <a:pt x="5144478" y="3444470"/>
                </a:cubicBezTo>
                <a:cubicBezTo>
                  <a:pt x="5144478" y="3497021"/>
                  <a:pt x="5101876" y="3539623"/>
                  <a:pt x="5049325" y="3539623"/>
                </a:cubicBezTo>
                <a:cubicBezTo>
                  <a:pt x="4996774" y="3539623"/>
                  <a:pt x="4954173" y="3497021"/>
                  <a:pt x="4954173" y="3444470"/>
                </a:cubicBezTo>
                <a:cubicBezTo>
                  <a:pt x="4954173" y="3391920"/>
                  <a:pt x="4996774" y="3349318"/>
                  <a:pt x="5049325" y="3349318"/>
                </a:cubicBezTo>
                <a:close/>
                <a:moveTo>
                  <a:pt x="4630656" y="3349318"/>
                </a:moveTo>
                <a:cubicBezTo>
                  <a:pt x="4683207" y="3349318"/>
                  <a:pt x="4725808" y="3391920"/>
                  <a:pt x="4725808" y="3444470"/>
                </a:cubicBezTo>
                <a:cubicBezTo>
                  <a:pt x="4725808" y="3497021"/>
                  <a:pt x="4683207" y="3539623"/>
                  <a:pt x="4630656" y="3539623"/>
                </a:cubicBezTo>
                <a:cubicBezTo>
                  <a:pt x="4578106" y="3539623"/>
                  <a:pt x="4535504" y="3497021"/>
                  <a:pt x="4535504" y="3444470"/>
                </a:cubicBezTo>
                <a:cubicBezTo>
                  <a:pt x="4535504" y="3391920"/>
                  <a:pt x="4578106" y="3349318"/>
                  <a:pt x="4630656" y="3349318"/>
                </a:cubicBezTo>
                <a:close/>
                <a:moveTo>
                  <a:pt x="4211987" y="3349318"/>
                </a:moveTo>
                <a:cubicBezTo>
                  <a:pt x="4264538" y="3349318"/>
                  <a:pt x="4307139" y="3391920"/>
                  <a:pt x="4307139" y="3444470"/>
                </a:cubicBezTo>
                <a:cubicBezTo>
                  <a:pt x="4307139" y="3497021"/>
                  <a:pt x="4264538" y="3539623"/>
                  <a:pt x="4211987" y="3539623"/>
                </a:cubicBezTo>
                <a:cubicBezTo>
                  <a:pt x="4159436" y="3539623"/>
                  <a:pt x="4116835" y="3497021"/>
                  <a:pt x="4116835" y="3444470"/>
                </a:cubicBezTo>
                <a:cubicBezTo>
                  <a:pt x="4116835" y="3391920"/>
                  <a:pt x="4159436" y="3349318"/>
                  <a:pt x="4211987" y="3349318"/>
                </a:cubicBezTo>
                <a:close/>
                <a:moveTo>
                  <a:pt x="3793401" y="3349318"/>
                </a:moveTo>
                <a:cubicBezTo>
                  <a:pt x="3845869" y="3349318"/>
                  <a:pt x="3888470" y="3391920"/>
                  <a:pt x="3888470" y="3444470"/>
                </a:cubicBezTo>
                <a:cubicBezTo>
                  <a:pt x="3888470" y="3497021"/>
                  <a:pt x="3845869" y="3539623"/>
                  <a:pt x="3793401" y="3539623"/>
                </a:cubicBezTo>
                <a:cubicBezTo>
                  <a:pt x="3740851" y="3539623"/>
                  <a:pt x="3698249" y="3497021"/>
                  <a:pt x="3698249" y="3444470"/>
                </a:cubicBezTo>
                <a:cubicBezTo>
                  <a:pt x="3698249" y="3391920"/>
                  <a:pt x="3740851" y="3349318"/>
                  <a:pt x="3793401" y="3349318"/>
                </a:cubicBezTo>
                <a:close/>
                <a:moveTo>
                  <a:pt x="3374725" y="3349318"/>
                </a:moveTo>
                <a:cubicBezTo>
                  <a:pt x="3427277" y="3349318"/>
                  <a:pt x="3469882" y="3391920"/>
                  <a:pt x="3469882" y="3444470"/>
                </a:cubicBezTo>
                <a:cubicBezTo>
                  <a:pt x="3469882" y="3497021"/>
                  <a:pt x="3427277" y="3539623"/>
                  <a:pt x="3374725" y="3539623"/>
                </a:cubicBezTo>
                <a:cubicBezTo>
                  <a:pt x="3322175" y="3539623"/>
                  <a:pt x="3279573" y="3497021"/>
                  <a:pt x="3279573" y="3444470"/>
                </a:cubicBezTo>
                <a:cubicBezTo>
                  <a:pt x="3279573" y="3391920"/>
                  <a:pt x="3322175" y="3349318"/>
                  <a:pt x="3374725" y="3349318"/>
                </a:cubicBezTo>
                <a:close/>
                <a:moveTo>
                  <a:pt x="2956052" y="3349318"/>
                </a:moveTo>
                <a:cubicBezTo>
                  <a:pt x="3008604" y="3349318"/>
                  <a:pt x="3051206" y="3391920"/>
                  <a:pt x="3051206" y="3444470"/>
                </a:cubicBezTo>
                <a:cubicBezTo>
                  <a:pt x="3051206" y="3497021"/>
                  <a:pt x="3008604" y="3539623"/>
                  <a:pt x="2956052" y="3539623"/>
                </a:cubicBezTo>
                <a:cubicBezTo>
                  <a:pt x="2903499" y="3539623"/>
                  <a:pt x="2860897" y="3497021"/>
                  <a:pt x="2860897" y="3444470"/>
                </a:cubicBezTo>
                <a:cubicBezTo>
                  <a:pt x="2860897" y="3391920"/>
                  <a:pt x="2903499" y="3349318"/>
                  <a:pt x="2956052" y="3349318"/>
                </a:cubicBezTo>
                <a:close/>
                <a:moveTo>
                  <a:pt x="2537373" y="3349318"/>
                </a:moveTo>
                <a:cubicBezTo>
                  <a:pt x="2589929" y="3349318"/>
                  <a:pt x="2632532" y="3391920"/>
                  <a:pt x="2632532" y="3444470"/>
                </a:cubicBezTo>
                <a:cubicBezTo>
                  <a:pt x="2632532" y="3497021"/>
                  <a:pt x="2589929" y="3539623"/>
                  <a:pt x="2537373" y="3539623"/>
                </a:cubicBezTo>
                <a:cubicBezTo>
                  <a:pt x="2484821" y="3539623"/>
                  <a:pt x="2442221" y="3497021"/>
                  <a:pt x="2442221" y="3444470"/>
                </a:cubicBezTo>
                <a:cubicBezTo>
                  <a:pt x="2442221" y="3391920"/>
                  <a:pt x="2484821" y="3349318"/>
                  <a:pt x="2537373" y="3349318"/>
                </a:cubicBezTo>
                <a:close/>
                <a:moveTo>
                  <a:pt x="2118703" y="3349318"/>
                </a:moveTo>
                <a:cubicBezTo>
                  <a:pt x="2171254" y="3349318"/>
                  <a:pt x="2213856" y="3391920"/>
                  <a:pt x="2213856" y="3444470"/>
                </a:cubicBezTo>
                <a:cubicBezTo>
                  <a:pt x="2213856" y="3497021"/>
                  <a:pt x="2171254" y="3539623"/>
                  <a:pt x="2118703" y="3539623"/>
                </a:cubicBezTo>
                <a:cubicBezTo>
                  <a:pt x="2066152" y="3539623"/>
                  <a:pt x="2023548" y="3497021"/>
                  <a:pt x="2023548" y="3444470"/>
                </a:cubicBezTo>
                <a:cubicBezTo>
                  <a:pt x="2023548" y="3391920"/>
                  <a:pt x="2066152" y="3349318"/>
                  <a:pt x="2118703" y="3349318"/>
                </a:cubicBezTo>
                <a:close/>
                <a:moveTo>
                  <a:pt x="1700027" y="3349318"/>
                </a:moveTo>
                <a:cubicBezTo>
                  <a:pt x="1752577" y="3349318"/>
                  <a:pt x="1795180" y="3391920"/>
                  <a:pt x="1795180" y="3444470"/>
                </a:cubicBezTo>
                <a:cubicBezTo>
                  <a:pt x="1795180" y="3497021"/>
                  <a:pt x="1752577" y="3539623"/>
                  <a:pt x="1700027" y="3539623"/>
                </a:cubicBezTo>
                <a:cubicBezTo>
                  <a:pt x="1647475" y="3539623"/>
                  <a:pt x="1604870" y="3497021"/>
                  <a:pt x="1604870" y="3444470"/>
                </a:cubicBezTo>
                <a:cubicBezTo>
                  <a:pt x="1604870" y="3391920"/>
                  <a:pt x="1647475" y="3349318"/>
                  <a:pt x="1700027" y="3349318"/>
                </a:cubicBezTo>
                <a:close/>
                <a:moveTo>
                  <a:pt x="1281351" y="3349318"/>
                </a:moveTo>
                <a:cubicBezTo>
                  <a:pt x="1333902" y="3349318"/>
                  <a:pt x="1376503" y="3391920"/>
                  <a:pt x="1376503" y="3444470"/>
                </a:cubicBezTo>
                <a:cubicBezTo>
                  <a:pt x="1376503" y="3497021"/>
                  <a:pt x="1333902" y="3539623"/>
                  <a:pt x="1281351" y="3539623"/>
                </a:cubicBezTo>
                <a:cubicBezTo>
                  <a:pt x="1228800" y="3539623"/>
                  <a:pt x="1186199" y="3497021"/>
                  <a:pt x="1186199" y="3444470"/>
                </a:cubicBezTo>
                <a:cubicBezTo>
                  <a:pt x="1186199" y="3391920"/>
                  <a:pt x="1228800" y="3349318"/>
                  <a:pt x="1281351" y="3349318"/>
                </a:cubicBezTo>
                <a:close/>
                <a:moveTo>
                  <a:pt x="862684" y="3349318"/>
                </a:moveTo>
                <a:cubicBezTo>
                  <a:pt x="915235" y="3349318"/>
                  <a:pt x="957835" y="3391920"/>
                  <a:pt x="957835" y="3444470"/>
                </a:cubicBezTo>
                <a:cubicBezTo>
                  <a:pt x="957835" y="3497021"/>
                  <a:pt x="915235" y="3539623"/>
                  <a:pt x="862684" y="3539623"/>
                </a:cubicBezTo>
                <a:cubicBezTo>
                  <a:pt x="810134" y="3539623"/>
                  <a:pt x="767531" y="3497021"/>
                  <a:pt x="767531" y="3444470"/>
                </a:cubicBezTo>
                <a:cubicBezTo>
                  <a:pt x="767531" y="3391920"/>
                  <a:pt x="810134" y="3349318"/>
                  <a:pt x="862684" y="3349318"/>
                </a:cubicBezTo>
                <a:close/>
                <a:moveTo>
                  <a:pt x="444017" y="3349318"/>
                </a:moveTo>
                <a:cubicBezTo>
                  <a:pt x="496567" y="3349318"/>
                  <a:pt x="539170" y="3391920"/>
                  <a:pt x="539170" y="3444470"/>
                </a:cubicBezTo>
                <a:cubicBezTo>
                  <a:pt x="539170" y="3497021"/>
                  <a:pt x="496567" y="3539623"/>
                  <a:pt x="444017" y="3539623"/>
                </a:cubicBezTo>
                <a:cubicBezTo>
                  <a:pt x="391466" y="3539623"/>
                  <a:pt x="348864" y="3497021"/>
                  <a:pt x="348864" y="3444470"/>
                </a:cubicBezTo>
                <a:cubicBezTo>
                  <a:pt x="348864" y="3391920"/>
                  <a:pt x="391466" y="3349318"/>
                  <a:pt x="444017" y="3349318"/>
                </a:cubicBezTo>
                <a:close/>
                <a:moveTo>
                  <a:pt x="25348" y="3349318"/>
                </a:moveTo>
                <a:cubicBezTo>
                  <a:pt x="77898" y="3349318"/>
                  <a:pt x="120500" y="3391920"/>
                  <a:pt x="120500" y="3444470"/>
                </a:cubicBezTo>
                <a:cubicBezTo>
                  <a:pt x="120500" y="3497021"/>
                  <a:pt x="77898" y="3539623"/>
                  <a:pt x="25348" y="3539623"/>
                </a:cubicBezTo>
                <a:lnTo>
                  <a:pt x="0" y="3534505"/>
                </a:lnTo>
                <a:lnTo>
                  <a:pt x="0" y="3354436"/>
                </a:lnTo>
                <a:close/>
                <a:moveTo>
                  <a:pt x="12166698" y="2930653"/>
                </a:moveTo>
                <a:lnTo>
                  <a:pt x="12192000" y="2935761"/>
                </a:lnTo>
                <a:lnTo>
                  <a:pt x="12192000" y="3115847"/>
                </a:lnTo>
                <a:lnTo>
                  <a:pt x="12166698" y="3120955"/>
                </a:lnTo>
                <a:cubicBezTo>
                  <a:pt x="12114147" y="3120955"/>
                  <a:pt x="12071546" y="3078355"/>
                  <a:pt x="12071546" y="3025805"/>
                </a:cubicBezTo>
                <a:cubicBezTo>
                  <a:pt x="12071546" y="2973254"/>
                  <a:pt x="12114147" y="2930653"/>
                  <a:pt x="12166698" y="2930653"/>
                </a:cubicBezTo>
                <a:close/>
                <a:moveTo>
                  <a:pt x="11748029" y="2930653"/>
                </a:moveTo>
                <a:cubicBezTo>
                  <a:pt x="11800580" y="2930653"/>
                  <a:pt x="11843181" y="2973254"/>
                  <a:pt x="11843181" y="3025805"/>
                </a:cubicBezTo>
                <a:cubicBezTo>
                  <a:pt x="11843181" y="3078355"/>
                  <a:pt x="11800580" y="3120955"/>
                  <a:pt x="11748029" y="3120955"/>
                </a:cubicBezTo>
                <a:cubicBezTo>
                  <a:pt x="11695478" y="3120955"/>
                  <a:pt x="11652877" y="3078355"/>
                  <a:pt x="11652877" y="3025805"/>
                </a:cubicBezTo>
                <a:cubicBezTo>
                  <a:pt x="11652877" y="2973254"/>
                  <a:pt x="11695478" y="2930653"/>
                  <a:pt x="11748029" y="2930653"/>
                </a:cubicBezTo>
                <a:close/>
                <a:moveTo>
                  <a:pt x="11329360" y="2930653"/>
                </a:moveTo>
                <a:cubicBezTo>
                  <a:pt x="11381911" y="2930653"/>
                  <a:pt x="11424512" y="2973254"/>
                  <a:pt x="11424512" y="3025805"/>
                </a:cubicBezTo>
                <a:cubicBezTo>
                  <a:pt x="11424512" y="3078355"/>
                  <a:pt x="11381911" y="3120955"/>
                  <a:pt x="11329360" y="3120955"/>
                </a:cubicBezTo>
                <a:cubicBezTo>
                  <a:pt x="11276809" y="3120955"/>
                  <a:pt x="11234208" y="3078355"/>
                  <a:pt x="11234208" y="3025805"/>
                </a:cubicBezTo>
                <a:cubicBezTo>
                  <a:pt x="11234208" y="2973254"/>
                  <a:pt x="11276809" y="2930653"/>
                  <a:pt x="11329360" y="2930653"/>
                </a:cubicBezTo>
                <a:close/>
                <a:moveTo>
                  <a:pt x="10910691" y="2930653"/>
                </a:moveTo>
                <a:cubicBezTo>
                  <a:pt x="10963242" y="2930653"/>
                  <a:pt x="11005843" y="2973254"/>
                  <a:pt x="11005843" y="3025805"/>
                </a:cubicBezTo>
                <a:cubicBezTo>
                  <a:pt x="11005843" y="3078355"/>
                  <a:pt x="10963242" y="3120955"/>
                  <a:pt x="10910691" y="3120955"/>
                </a:cubicBezTo>
                <a:cubicBezTo>
                  <a:pt x="10858140" y="3120955"/>
                  <a:pt x="10815539" y="3078355"/>
                  <a:pt x="10815539" y="3025805"/>
                </a:cubicBezTo>
                <a:cubicBezTo>
                  <a:pt x="10815539" y="2973254"/>
                  <a:pt x="10858140" y="2930653"/>
                  <a:pt x="10910691" y="2930653"/>
                </a:cubicBezTo>
                <a:close/>
                <a:moveTo>
                  <a:pt x="10492022" y="2930653"/>
                </a:moveTo>
                <a:cubicBezTo>
                  <a:pt x="10544573" y="2930653"/>
                  <a:pt x="10587174" y="2973254"/>
                  <a:pt x="10587174" y="3025805"/>
                </a:cubicBezTo>
                <a:cubicBezTo>
                  <a:pt x="10587174" y="3078355"/>
                  <a:pt x="10544573" y="3120955"/>
                  <a:pt x="10492022" y="3120955"/>
                </a:cubicBezTo>
                <a:cubicBezTo>
                  <a:pt x="10439471" y="3120955"/>
                  <a:pt x="10396870" y="3078355"/>
                  <a:pt x="10396870" y="3025805"/>
                </a:cubicBezTo>
                <a:cubicBezTo>
                  <a:pt x="10396870" y="2973254"/>
                  <a:pt x="10439471" y="2930653"/>
                  <a:pt x="10492022" y="2930653"/>
                </a:cubicBezTo>
                <a:close/>
                <a:moveTo>
                  <a:pt x="10073353" y="2930653"/>
                </a:moveTo>
                <a:cubicBezTo>
                  <a:pt x="10125904" y="2930653"/>
                  <a:pt x="10168505" y="2973254"/>
                  <a:pt x="10168505" y="3025805"/>
                </a:cubicBezTo>
                <a:cubicBezTo>
                  <a:pt x="10168505" y="3078355"/>
                  <a:pt x="10125904" y="3120955"/>
                  <a:pt x="10073353" y="3120955"/>
                </a:cubicBezTo>
                <a:cubicBezTo>
                  <a:pt x="10020803" y="3120955"/>
                  <a:pt x="9978201" y="3078355"/>
                  <a:pt x="9978201" y="3025805"/>
                </a:cubicBezTo>
                <a:cubicBezTo>
                  <a:pt x="9978201" y="2973254"/>
                  <a:pt x="10020803" y="2930653"/>
                  <a:pt x="10073353" y="2930653"/>
                </a:cubicBezTo>
                <a:close/>
                <a:moveTo>
                  <a:pt x="9654684" y="2930653"/>
                </a:moveTo>
                <a:cubicBezTo>
                  <a:pt x="9707235" y="2930653"/>
                  <a:pt x="9749836" y="2973254"/>
                  <a:pt x="9749836" y="3025805"/>
                </a:cubicBezTo>
                <a:cubicBezTo>
                  <a:pt x="9749836" y="3078355"/>
                  <a:pt x="9707235" y="3120955"/>
                  <a:pt x="9654684" y="3120955"/>
                </a:cubicBezTo>
                <a:cubicBezTo>
                  <a:pt x="9602134" y="3120955"/>
                  <a:pt x="9559532" y="3078355"/>
                  <a:pt x="9559532" y="3025805"/>
                </a:cubicBezTo>
                <a:cubicBezTo>
                  <a:pt x="9559532" y="2973254"/>
                  <a:pt x="9602134" y="2930653"/>
                  <a:pt x="9654684" y="2930653"/>
                </a:cubicBezTo>
                <a:close/>
                <a:moveTo>
                  <a:pt x="9236015" y="2930653"/>
                </a:moveTo>
                <a:cubicBezTo>
                  <a:pt x="9288566" y="2930653"/>
                  <a:pt x="9331167" y="2973254"/>
                  <a:pt x="9331167" y="3025805"/>
                </a:cubicBezTo>
                <a:cubicBezTo>
                  <a:pt x="9331167" y="3078355"/>
                  <a:pt x="9288566" y="3120955"/>
                  <a:pt x="9236015" y="3120955"/>
                </a:cubicBezTo>
                <a:cubicBezTo>
                  <a:pt x="9183465" y="3120955"/>
                  <a:pt x="9140863" y="3078355"/>
                  <a:pt x="9140863" y="3025805"/>
                </a:cubicBezTo>
                <a:cubicBezTo>
                  <a:pt x="9140863" y="2973254"/>
                  <a:pt x="9183465" y="2930653"/>
                  <a:pt x="9236015" y="2930653"/>
                </a:cubicBezTo>
                <a:close/>
                <a:moveTo>
                  <a:pt x="8817346" y="2930653"/>
                </a:moveTo>
                <a:cubicBezTo>
                  <a:pt x="8869897" y="2930653"/>
                  <a:pt x="8912498" y="2973254"/>
                  <a:pt x="8912498" y="3025805"/>
                </a:cubicBezTo>
                <a:cubicBezTo>
                  <a:pt x="8912498" y="3078355"/>
                  <a:pt x="8869897" y="3120955"/>
                  <a:pt x="8817346" y="3120955"/>
                </a:cubicBezTo>
                <a:cubicBezTo>
                  <a:pt x="8764796" y="3120955"/>
                  <a:pt x="8722194" y="3078355"/>
                  <a:pt x="8722194" y="3025805"/>
                </a:cubicBezTo>
                <a:cubicBezTo>
                  <a:pt x="8722194" y="2973254"/>
                  <a:pt x="8764796" y="2930653"/>
                  <a:pt x="8817346" y="2930653"/>
                </a:cubicBezTo>
                <a:close/>
                <a:moveTo>
                  <a:pt x="8398677" y="2930653"/>
                </a:moveTo>
                <a:cubicBezTo>
                  <a:pt x="8451228" y="2930653"/>
                  <a:pt x="8493829" y="2973254"/>
                  <a:pt x="8493829" y="3025805"/>
                </a:cubicBezTo>
                <a:cubicBezTo>
                  <a:pt x="8493829" y="3078355"/>
                  <a:pt x="8451228" y="3120955"/>
                  <a:pt x="8398677" y="3120955"/>
                </a:cubicBezTo>
                <a:cubicBezTo>
                  <a:pt x="8346127" y="3120955"/>
                  <a:pt x="8303526" y="3078355"/>
                  <a:pt x="8303526" y="3025805"/>
                </a:cubicBezTo>
                <a:cubicBezTo>
                  <a:pt x="8303526" y="2973254"/>
                  <a:pt x="8346127" y="2930653"/>
                  <a:pt x="8398677" y="2930653"/>
                </a:cubicBezTo>
                <a:close/>
                <a:moveTo>
                  <a:pt x="7980009" y="2930653"/>
                </a:moveTo>
                <a:cubicBezTo>
                  <a:pt x="8032559" y="2930653"/>
                  <a:pt x="8075161" y="2973254"/>
                  <a:pt x="8075161" y="3025805"/>
                </a:cubicBezTo>
                <a:cubicBezTo>
                  <a:pt x="8075161" y="3078355"/>
                  <a:pt x="8032559" y="3120955"/>
                  <a:pt x="7980009" y="3120955"/>
                </a:cubicBezTo>
                <a:cubicBezTo>
                  <a:pt x="7927458" y="3120955"/>
                  <a:pt x="7884857" y="3078355"/>
                  <a:pt x="7884857" y="3025805"/>
                </a:cubicBezTo>
                <a:cubicBezTo>
                  <a:pt x="7884857" y="2973254"/>
                  <a:pt x="7927458" y="2930653"/>
                  <a:pt x="7980009" y="2930653"/>
                </a:cubicBezTo>
                <a:close/>
                <a:moveTo>
                  <a:pt x="7561340" y="2930653"/>
                </a:moveTo>
                <a:cubicBezTo>
                  <a:pt x="7613890" y="2930653"/>
                  <a:pt x="7656492" y="2973254"/>
                  <a:pt x="7656492" y="3025805"/>
                </a:cubicBezTo>
                <a:cubicBezTo>
                  <a:pt x="7656492" y="3078355"/>
                  <a:pt x="7613890" y="3120955"/>
                  <a:pt x="7561340" y="3120955"/>
                </a:cubicBezTo>
                <a:cubicBezTo>
                  <a:pt x="7508789" y="3120955"/>
                  <a:pt x="7466188" y="3078355"/>
                  <a:pt x="7466188" y="3025805"/>
                </a:cubicBezTo>
                <a:cubicBezTo>
                  <a:pt x="7466188" y="2973254"/>
                  <a:pt x="7508789" y="2930653"/>
                  <a:pt x="7561340" y="2930653"/>
                </a:cubicBezTo>
                <a:close/>
                <a:moveTo>
                  <a:pt x="7142671" y="2930653"/>
                </a:moveTo>
                <a:cubicBezTo>
                  <a:pt x="7195221" y="2930653"/>
                  <a:pt x="7237823" y="2973254"/>
                  <a:pt x="7237823" y="3025805"/>
                </a:cubicBezTo>
                <a:cubicBezTo>
                  <a:pt x="7237823" y="3078355"/>
                  <a:pt x="7195221" y="3120955"/>
                  <a:pt x="7142671" y="3120955"/>
                </a:cubicBezTo>
                <a:cubicBezTo>
                  <a:pt x="7090120" y="3120955"/>
                  <a:pt x="7047519" y="3078355"/>
                  <a:pt x="7047519" y="3025805"/>
                </a:cubicBezTo>
                <a:cubicBezTo>
                  <a:pt x="7047519" y="2973254"/>
                  <a:pt x="7090120" y="2930653"/>
                  <a:pt x="7142671" y="2930653"/>
                </a:cubicBezTo>
                <a:close/>
                <a:moveTo>
                  <a:pt x="6724002" y="2930653"/>
                </a:moveTo>
                <a:cubicBezTo>
                  <a:pt x="6776553" y="2930653"/>
                  <a:pt x="6819154" y="2973254"/>
                  <a:pt x="6819154" y="3025805"/>
                </a:cubicBezTo>
                <a:cubicBezTo>
                  <a:pt x="6819154" y="3078355"/>
                  <a:pt x="6776553" y="3120955"/>
                  <a:pt x="6724002" y="3120955"/>
                </a:cubicBezTo>
                <a:cubicBezTo>
                  <a:pt x="6671451" y="3120955"/>
                  <a:pt x="6628850" y="3078355"/>
                  <a:pt x="6628850" y="3025805"/>
                </a:cubicBezTo>
                <a:cubicBezTo>
                  <a:pt x="6628850" y="2973254"/>
                  <a:pt x="6671451" y="2930653"/>
                  <a:pt x="6724002" y="2930653"/>
                </a:cubicBezTo>
                <a:close/>
                <a:moveTo>
                  <a:pt x="6305333" y="2930653"/>
                </a:moveTo>
                <a:cubicBezTo>
                  <a:pt x="6357884" y="2930653"/>
                  <a:pt x="6400485" y="2973254"/>
                  <a:pt x="6400485" y="3025805"/>
                </a:cubicBezTo>
                <a:cubicBezTo>
                  <a:pt x="6400485" y="3078355"/>
                  <a:pt x="6357884" y="3120955"/>
                  <a:pt x="6305333" y="3120955"/>
                </a:cubicBezTo>
                <a:cubicBezTo>
                  <a:pt x="6252782" y="3120955"/>
                  <a:pt x="6210181" y="3078355"/>
                  <a:pt x="6210181" y="3025805"/>
                </a:cubicBezTo>
                <a:cubicBezTo>
                  <a:pt x="6210181" y="2973254"/>
                  <a:pt x="6252782" y="2930653"/>
                  <a:pt x="6305333" y="2930653"/>
                </a:cubicBezTo>
                <a:close/>
                <a:moveTo>
                  <a:pt x="5886664" y="2930653"/>
                </a:moveTo>
                <a:cubicBezTo>
                  <a:pt x="5939215" y="2930653"/>
                  <a:pt x="5981816" y="2973254"/>
                  <a:pt x="5981816" y="3025805"/>
                </a:cubicBezTo>
                <a:cubicBezTo>
                  <a:pt x="5981816" y="3078355"/>
                  <a:pt x="5939215" y="3120955"/>
                  <a:pt x="5886664" y="3120955"/>
                </a:cubicBezTo>
                <a:cubicBezTo>
                  <a:pt x="5834113" y="3120955"/>
                  <a:pt x="5791512" y="3078355"/>
                  <a:pt x="5791512" y="3025805"/>
                </a:cubicBezTo>
                <a:cubicBezTo>
                  <a:pt x="5791512" y="2973254"/>
                  <a:pt x="5834113" y="2930653"/>
                  <a:pt x="5886664" y="2930653"/>
                </a:cubicBezTo>
                <a:close/>
                <a:moveTo>
                  <a:pt x="5467994" y="2930653"/>
                </a:moveTo>
                <a:cubicBezTo>
                  <a:pt x="5520544" y="2930653"/>
                  <a:pt x="5563146" y="2973254"/>
                  <a:pt x="5563146" y="3025805"/>
                </a:cubicBezTo>
                <a:cubicBezTo>
                  <a:pt x="5563146" y="3078355"/>
                  <a:pt x="5520544" y="3120955"/>
                  <a:pt x="5467994" y="3120955"/>
                </a:cubicBezTo>
                <a:cubicBezTo>
                  <a:pt x="5415443" y="3120955"/>
                  <a:pt x="5372842" y="3078355"/>
                  <a:pt x="5372842" y="3025805"/>
                </a:cubicBezTo>
                <a:cubicBezTo>
                  <a:pt x="5372842" y="2973254"/>
                  <a:pt x="5415443" y="2930653"/>
                  <a:pt x="5467994" y="2930653"/>
                </a:cubicBezTo>
                <a:close/>
                <a:moveTo>
                  <a:pt x="5049325" y="2930653"/>
                </a:moveTo>
                <a:cubicBezTo>
                  <a:pt x="5101876" y="2930653"/>
                  <a:pt x="5144478" y="2973254"/>
                  <a:pt x="5144478" y="3025805"/>
                </a:cubicBezTo>
                <a:cubicBezTo>
                  <a:pt x="5144478" y="3078355"/>
                  <a:pt x="5101876" y="3120955"/>
                  <a:pt x="5049325" y="3120955"/>
                </a:cubicBezTo>
                <a:cubicBezTo>
                  <a:pt x="4996774" y="3120955"/>
                  <a:pt x="4954173" y="3078355"/>
                  <a:pt x="4954173" y="3025805"/>
                </a:cubicBezTo>
                <a:cubicBezTo>
                  <a:pt x="4954173" y="2973254"/>
                  <a:pt x="4996774" y="2930653"/>
                  <a:pt x="5049325" y="2930653"/>
                </a:cubicBezTo>
                <a:close/>
                <a:moveTo>
                  <a:pt x="4630656" y="2930653"/>
                </a:moveTo>
                <a:cubicBezTo>
                  <a:pt x="4683207" y="2930653"/>
                  <a:pt x="4725808" y="2973254"/>
                  <a:pt x="4725808" y="3025805"/>
                </a:cubicBezTo>
                <a:cubicBezTo>
                  <a:pt x="4725808" y="3078355"/>
                  <a:pt x="4683207" y="3120955"/>
                  <a:pt x="4630656" y="3120955"/>
                </a:cubicBezTo>
                <a:cubicBezTo>
                  <a:pt x="4578106" y="3120955"/>
                  <a:pt x="4535504" y="3078355"/>
                  <a:pt x="4535504" y="3025805"/>
                </a:cubicBezTo>
                <a:cubicBezTo>
                  <a:pt x="4535504" y="2973254"/>
                  <a:pt x="4578106" y="2930653"/>
                  <a:pt x="4630656" y="2930653"/>
                </a:cubicBezTo>
                <a:close/>
                <a:moveTo>
                  <a:pt x="4211987" y="2930653"/>
                </a:moveTo>
                <a:cubicBezTo>
                  <a:pt x="4264538" y="2930653"/>
                  <a:pt x="4307139" y="2973254"/>
                  <a:pt x="4307139" y="3025805"/>
                </a:cubicBezTo>
                <a:cubicBezTo>
                  <a:pt x="4307139" y="3078355"/>
                  <a:pt x="4264538" y="3120955"/>
                  <a:pt x="4211987" y="3120955"/>
                </a:cubicBezTo>
                <a:cubicBezTo>
                  <a:pt x="4159436" y="3120955"/>
                  <a:pt x="4116835" y="3078355"/>
                  <a:pt x="4116835" y="3025805"/>
                </a:cubicBezTo>
                <a:cubicBezTo>
                  <a:pt x="4116835" y="2973254"/>
                  <a:pt x="4159436" y="2930653"/>
                  <a:pt x="4211987" y="2930653"/>
                </a:cubicBezTo>
                <a:close/>
                <a:moveTo>
                  <a:pt x="3793410" y="2930653"/>
                </a:moveTo>
                <a:cubicBezTo>
                  <a:pt x="3845869" y="2930653"/>
                  <a:pt x="3888470" y="2973254"/>
                  <a:pt x="3888470" y="3025805"/>
                </a:cubicBezTo>
                <a:cubicBezTo>
                  <a:pt x="3888470" y="3078355"/>
                  <a:pt x="3845869" y="3120955"/>
                  <a:pt x="3793410" y="3120955"/>
                </a:cubicBezTo>
                <a:cubicBezTo>
                  <a:pt x="3740859" y="3120955"/>
                  <a:pt x="3698259" y="3078355"/>
                  <a:pt x="3698259" y="3025805"/>
                </a:cubicBezTo>
                <a:cubicBezTo>
                  <a:pt x="3698259" y="2973254"/>
                  <a:pt x="3740859" y="2930653"/>
                  <a:pt x="3793410" y="2930653"/>
                </a:cubicBezTo>
                <a:close/>
                <a:moveTo>
                  <a:pt x="3374734" y="2930653"/>
                </a:moveTo>
                <a:cubicBezTo>
                  <a:pt x="3427284" y="2930653"/>
                  <a:pt x="3469891" y="2973254"/>
                  <a:pt x="3469891" y="3025805"/>
                </a:cubicBezTo>
                <a:cubicBezTo>
                  <a:pt x="3469891" y="3078355"/>
                  <a:pt x="3427284" y="3120955"/>
                  <a:pt x="3374734" y="3120955"/>
                </a:cubicBezTo>
                <a:cubicBezTo>
                  <a:pt x="3322183" y="3120955"/>
                  <a:pt x="3279580" y="3078355"/>
                  <a:pt x="3279580" y="3025805"/>
                </a:cubicBezTo>
                <a:cubicBezTo>
                  <a:pt x="3279580" y="2973254"/>
                  <a:pt x="3322183" y="2930653"/>
                  <a:pt x="3374734" y="2930653"/>
                </a:cubicBezTo>
                <a:close/>
                <a:moveTo>
                  <a:pt x="2956059" y="2930653"/>
                </a:moveTo>
                <a:cubicBezTo>
                  <a:pt x="3008612" y="2930653"/>
                  <a:pt x="3051215" y="2973254"/>
                  <a:pt x="3051215" y="3025805"/>
                </a:cubicBezTo>
                <a:cubicBezTo>
                  <a:pt x="3051215" y="3078355"/>
                  <a:pt x="3008612" y="3120955"/>
                  <a:pt x="2956059" y="3120955"/>
                </a:cubicBezTo>
                <a:cubicBezTo>
                  <a:pt x="2903506" y="3120955"/>
                  <a:pt x="2860904" y="3078355"/>
                  <a:pt x="2860904" y="3025805"/>
                </a:cubicBezTo>
                <a:cubicBezTo>
                  <a:pt x="2860904" y="2973254"/>
                  <a:pt x="2903506" y="2930653"/>
                  <a:pt x="2956059" y="2930653"/>
                </a:cubicBezTo>
                <a:close/>
                <a:moveTo>
                  <a:pt x="2537380" y="2930653"/>
                </a:moveTo>
                <a:cubicBezTo>
                  <a:pt x="2589936" y="2930653"/>
                  <a:pt x="2632538" y="2973254"/>
                  <a:pt x="2632538" y="3025805"/>
                </a:cubicBezTo>
                <a:cubicBezTo>
                  <a:pt x="2632538" y="3078355"/>
                  <a:pt x="2589936" y="3120955"/>
                  <a:pt x="2537380" y="3120955"/>
                </a:cubicBezTo>
                <a:cubicBezTo>
                  <a:pt x="2484828" y="3120955"/>
                  <a:pt x="2442227" y="3078355"/>
                  <a:pt x="2442227" y="3025805"/>
                </a:cubicBezTo>
                <a:cubicBezTo>
                  <a:pt x="2442227" y="2973254"/>
                  <a:pt x="2484828" y="2930653"/>
                  <a:pt x="2537380" y="2930653"/>
                </a:cubicBezTo>
                <a:close/>
                <a:moveTo>
                  <a:pt x="2118709" y="2930653"/>
                </a:moveTo>
                <a:cubicBezTo>
                  <a:pt x="2171261" y="2930653"/>
                  <a:pt x="2213862" y="2973254"/>
                  <a:pt x="2213862" y="3025805"/>
                </a:cubicBezTo>
                <a:cubicBezTo>
                  <a:pt x="2213862" y="3078355"/>
                  <a:pt x="2171261" y="3120955"/>
                  <a:pt x="2118709" y="3120955"/>
                </a:cubicBezTo>
                <a:cubicBezTo>
                  <a:pt x="2066157" y="3120955"/>
                  <a:pt x="2023556" y="3078355"/>
                  <a:pt x="2023556" y="3025805"/>
                </a:cubicBezTo>
                <a:cubicBezTo>
                  <a:pt x="2023556" y="2973254"/>
                  <a:pt x="2066157" y="2930653"/>
                  <a:pt x="2118709" y="2930653"/>
                </a:cubicBezTo>
                <a:close/>
                <a:moveTo>
                  <a:pt x="1700033" y="2930653"/>
                </a:moveTo>
                <a:cubicBezTo>
                  <a:pt x="1752584" y="2930653"/>
                  <a:pt x="1795185" y="2973254"/>
                  <a:pt x="1795185" y="3025805"/>
                </a:cubicBezTo>
                <a:cubicBezTo>
                  <a:pt x="1795185" y="3078355"/>
                  <a:pt x="1752584" y="3120955"/>
                  <a:pt x="1700033" y="3120955"/>
                </a:cubicBezTo>
                <a:cubicBezTo>
                  <a:pt x="1647480" y="3120955"/>
                  <a:pt x="1604875" y="3078355"/>
                  <a:pt x="1604875" y="3025805"/>
                </a:cubicBezTo>
                <a:cubicBezTo>
                  <a:pt x="1604875" y="2973254"/>
                  <a:pt x="1647480" y="2930653"/>
                  <a:pt x="1700033" y="2930653"/>
                </a:cubicBezTo>
                <a:close/>
                <a:moveTo>
                  <a:pt x="1281356" y="2930653"/>
                </a:moveTo>
                <a:cubicBezTo>
                  <a:pt x="1333906" y="2930653"/>
                  <a:pt x="1376508" y="2973254"/>
                  <a:pt x="1376508" y="3025805"/>
                </a:cubicBezTo>
                <a:cubicBezTo>
                  <a:pt x="1376508" y="3078355"/>
                  <a:pt x="1333906" y="3120955"/>
                  <a:pt x="1281356" y="3120955"/>
                </a:cubicBezTo>
                <a:cubicBezTo>
                  <a:pt x="1228805" y="3120955"/>
                  <a:pt x="1186203" y="3078355"/>
                  <a:pt x="1186203" y="3025805"/>
                </a:cubicBezTo>
                <a:cubicBezTo>
                  <a:pt x="1186203" y="2973254"/>
                  <a:pt x="1228805" y="2930653"/>
                  <a:pt x="1281356" y="2930653"/>
                </a:cubicBezTo>
                <a:close/>
                <a:moveTo>
                  <a:pt x="862689" y="2930653"/>
                </a:moveTo>
                <a:cubicBezTo>
                  <a:pt x="915240" y="2930653"/>
                  <a:pt x="957840" y="2973254"/>
                  <a:pt x="957840" y="3025805"/>
                </a:cubicBezTo>
                <a:cubicBezTo>
                  <a:pt x="957840" y="3078355"/>
                  <a:pt x="915240" y="3120955"/>
                  <a:pt x="862689" y="3120955"/>
                </a:cubicBezTo>
                <a:cubicBezTo>
                  <a:pt x="810138" y="3120955"/>
                  <a:pt x="767536" y="3078355"/>
                  <a:pt x="767536" y="3025805"/>
                </a:cubicBezTo>
                <a:cubicBezTo>
                  <a:pt x="767536" y="2973254"/>
                  <a:pt x="810138" y="2930653"/>
                  <a:pt x="862689" y="2930653"/>
                </a:cubicBezTo>
                <a:close/>
                <a:moveTo>
                  <a:pt x="444021" y="2930653"/>
                </a:moveTo>
                <a:cubicBezTo>
                  <a:pt x="496572" y="2930653"/>
                  <a:pt x="539175" y="2973254"/>
                  <a:pt x="539175" y="3025805"/>
                </a:cubicBezTo>
                <a:cubicBezTo>
                  <a:pt x="539175" y="3078355"/>
                  <a:pt x="496572" y="3120955"/>
                  <a:pt x="444021" y="3120955"/>
                </a:cubicBezTo>
                <a:cubicBezTo>
                  <a:pt x="391471" y="3120955"/>
                  <a:pt x="348870" y="3078355"/>
                  <a:pt x="348870" y="3025805"/>
                </a:cubicBezTo>
                <a:cubicBezTo>
                  <a:pt x="348870" y="2973254"/>
                  <a:pt x="391471" y="2930653"/>
                  <a:pt x="444021" y="2930653"/>
                </a:cubicBezTo>
                <a:close/>
                <a:moveTo>
                  <a:pt x="25352" y="2930653"/>
                </a:moveTo>
                <a:cubicBezTo>
                  <a:pt x="77903" y="2930653"/>
                  <a:pt x="120506" y="2973254"/>
                  <a:pt x="120506" y="3025805"/>
                </a:cubicBezTo>
                <a:cubicBezTo>
                  <a:pt x="120506" y="3078355"/>
                  <a:pt x="77903" y="3120955"/>
                  <a:pt x="25352" y="3120955"/>
                </a:cubicBezTo>
                <a:lnTo>
                  <a:pt x="0" y="3115836"/>
                </a:lnTo>
                <a:lnTo>
                  <a:pt x="0" y="2935771"/>
                </a:lnTo>
                <a:close/>
                <a:moveTo>
                  <a:pt x="12166698" y="2511990"/>
                </a:moveTo>
                <a:lnTo>
                  <a:pt x="12192000" y="2517098"/>
                </a:lnTo>
                <a:lnTo>
                  <a:pt x="12192000" y="2697184"/>
                </a:lnTo>
                <a:lnTo>
                  <a:pt x="12166698" y="2702292"/>
                </a:lnTo>
                <a:cubicBezTo>
                  <a:pt x="12114147" y="2702292"/>
                  <a:pt x="12071546" y="2659691"/>
                  <a:pt x="12071546" y="2607140"/>
                </a:cubicBezTo>
                <a:cubicBezTo>
                  <a:pt x="12071546" y="2554590"/>
                  <a:pt x="12114147" y="2511990"/>
                  <a:pt x="12166698" y="2511990"/>
                </a:cubicBezTo>
                <a:close/>
                <a:moveTo>
                  <a:pt x="11748029" y="2511990"/>
                </a:moveTo>
                <a:cubicBezTo>
                  <a:pt x="11800580" y="2511990"/>
                  <a:pt x="11843181" y="2554590"/>
                  <a:pt x="11843181" y="2607140"/>
                </a:cubicBezTo>
                <a:cubicBezTo>
                  <a:pt x="11843181" y="2659691"/>
                  <a:pt x="11800580" y="2702292"/>
                  <a:pt x="11748029" y="2702292"/>
                </a:cubicBezTo>
                <a:cubicBezTo>
                  <a:pt x="11695478" y="2702292"/>
                  <a:pt x="11652877" y="2659691"/>
                  <a:pt x="11652877" y="2607140"/>
                </a:cubicBezTo>
                <a:cubicBezTo>
                  <a:pt x="11652877" y="2554590"/>
                  <a:pt x="11695478" y="2511990"/>
                  <a:pt x="11748029" y="2511990"/>
                </a:cubicBezTo>
                <a:close/>
                <a:moveTo>
                  <a:pt x="11329360" y="2511990"/>
                </a:moveTo>
                <a:cubicBezTo>
                  <a:pt x="11381911" y="2511990"/>
                  <a:pt x="11424512" y="2554590"/>
                  <a:pt x="11424512" y="2607140"/>
                </a:cubicBezTo>
                <a:cubicBezTo>
                  <a:pt x="11424512" y="2659691"/>
                  <a:pt x="11381911" y="2702292"/>
                  <a:pt x="11329360" y="2702292"/>
                </a:cubicBezTo>
                <a:cubicBezTo>
                  <a:pt x="11276809" y="2702292"/>
                  <a:pt x="11234208" y="2659691"/>
                  <a:pt x="11234208" y="2607140"/>
                </a:cubicBezTo>
                <a:cubicBezTo>
                  <a:pt x="11234208" y="2554590"/>
                  <a:pt x="11276809" y="2511990"/>
                  <a:pt x="11329360" y="2511990"/>
                </a:cubicBezTo>
                <a:close/>
                <a:moveTo>
                  <a:pt x="10910691" y="2511990"/>
                </a:moveTo>
                <a:cubicBezTo>
                  <a:pt x="10963242" y="2511990"/>
                  <a:pt x="11005843" y="2554590"/>
                  <a:pt x="11005843" y="2607140"/>
                </a:cubicBezTo>
                <a:cubicBezTo>
                  <a:pt x="11005843" y="2659691"/>
                  <a:pt x="10963242" y="2702292"/>
                  <a:pt x="10910691" y="2702292"/>
                </a:cubicBezTo>
                <a:cubicBezTo>
                  <a:pt x="10858140" y="2702292"/>
                  <a:pt x="10815539" y="2659691"/>
                  <a:pt x="10815539" y="2607140"/>
                </a:cubicBezTo>
                <a:cubicBezTo>
                  <a:pt x="10815539" y="2554590"/>
                  <a:pt x="10858140" y="2511990"/>
                  <a:pt x="10910691" y="2511990"/>
                </a:cubicBezTo>
                <a:close/>
                <a:moveTo>
                  <a:pt x="10492022" y="2511990"/>
                </a:moveTo>
                <a:cubicBezTo>
                  <a:pt x="10544573" y="2511990"/>
                  <a:pt x="10587174" y="2554590"/>
                  <a:pt x="10587174" y="2607140"/>
                </a:cubicBezTo>
                <a:cubicBezTo>
                  <a:pt x="10587174" y="2659691"/>
                  <a:pt x="10544573" y="2702292"/>
                  <a:pt x="10492022" y="2702292"/>
                </a:cubicBezTo>
                <a:cubicBezTo>
                  <a:pt x="10439471" y="2702292"/>
                  <a:pt x="10396870" y="2659691"/>
                  <a:pt x="10396870" y="2607140"/>
                </a:cubicBezTo>
                <a:cubicBezTo>
                  <a:pt x="10396870" y="2554590"/>
                  <a:pt x="10439471" y="2511990"/>
                  <a:pt x="10492022" y="2511990"/>
                </a:cubicBezTo>
                <a:close/>
                <a:moveTo>
                  <a:pt x="10073353" y="2511990"/>
                </a:moveTo>
                <a:cubicBezTo>
                  <a:pt x="10125904" y="2511990"/>
                  <a:pt x="10168505" y="2554590"/>
                  <a:pt x="10168505" y="2607140"/>
                </a:cubicBezTo>
                <a:cubicBezTo>
                  <a:pt x="10168505" y="2659691"/>
                  <a:pt x="10125904" y="2702292"/>
                  <a:pt x="10073353" y="2702292"/>
                </a:cubicBezTo>
                <a:cubicBezTo>
                  <a:pt x="10020803" y="2702292"/>
                  <a:pt x="9978201" y="2659691"/>
                  <a:pt x="9978201" y="2607140"/>
                </a:cubicBezTo>
                <a:cubicBezTo>
                  <a:pt x="9978201" y="2554590"/>
                  <a:pt x="10020803" y="2511990"/>
                  <a:pt x="10073353" y="2511990"/>
                </a:cubicBezTo>
                <a:close/>
                <a:moveTo>
                  <a:pt x="9654684" y="2511990"/>
                </a:moveTo>
                <a:cubicBezTo>
                  <a:pt x="9707235" y="2511990"/>
                  <a:pt x="9749836" y="2554590"/>
                  <a:pt x="9749836" y="2607140"/>
                </a:cubicBezTo>
                <a:cubicBezTo>
                  <a:pt x="9749836" y="2659691"/>
                  <a:pt x="9707235" y="2702292"/>
                  <a:pt x="9654684" y="2702292"/>
                </a:cubicBezTo>
                <a:cubicBezTo>
                  <a:pt x="9602134" y="2702292"/>
                  <a:pt x="9559532" y="2659691"/>
                  <a:pt x="9559532" y="2607140"/>
                </a:cubicBezTo>
                <a:cubicBezTo>
                  <a:pt x="9559532" y="2554590"/>
                  <a:pt x="9602134" y="2511990"/>
                  <a:pt x="9654684" y="2511990"/>
                </a:cubicBezTo>
                <a:close/>
                <a:moveTo>
                  <a:pt x="9236015" y="2511990"/>
                </a:moveTo>
                <a:cubicBezTo>
                  <a:pt x="9288566" y="2511990"/>
                  <a:pt x="9331167" y="2554590"/>
                  <a:pt x="9331167" y="2607140"/>
                </a:cubicBezTo>
                <a:cubicBezTo>
                  <a:pt x="9331167" y="2659691"/>
                  <a:pt x="9288566" y="2702292"/>
                  <a:pt x="9236015" y="2702292"/>
                </a:cubicBezTo>
                <a:cubicBezTo>
                  <a:pt x="9183465" y="2702292"/>
                  <a:pt x="9140863" y="2659691"/>
                  <a:pt x="9140863" y="2607140"/>
                </a:cubicBezTo>
                <a:cubicBezTo>
                  <a:pt x="9140863" y="2554590"/>
                  <a:pt x="9183465" y="2511990"/>
                  <a:pt x="9236015" y="2511990"/>
                </a:cubicBezTo>
                <a:close/>
                <a:moveTo>
                  <a:pt x="8817346" y="2511990"/>
                </a:moveTo>
                <a:cubicBezTo>
                  <a:pt x="8869897" y="2511990"/>
                  <a:pt x="8912498" y="2554590"/>
                  <a:pt x="8912498" y="2607140"/>
                </a:cubicBezTo>
                <a:cubicBezTo>
                  <a:pt x="8912498" y="2659691"/>
                  <a:pt x="8869897" y="2702292"/>
                  <a:pt x="8817346" y="2702292"/>
                </a:cubicBezTo>
                <a:cubicBezTo>
                  <a:pt x="8764796" y="2702292"/>
                  <a:pt x="8722194" y="2659691"/>
                  <a:pt x="8722194" y="2607140"/>
                </a:cubicBezTo>
                <a:cubicBezTo>
                  <a:pt x="8722194" y="2554590"/>
                  <a:pt x="8764796" y="2511990"/>
                  <a:pt x="8817346" y="2511990"/>
                </a:cubicBezTo>
                <a:close/>
                <a:moveTo>
                  <a:pt x="8398677" y="2511990"/>
                </a:moveTo>
                <a:cubicBezTo>
                  <a:pt x="8451228" y="2511990"/>
                  <a:pt x="8493829" y="2554590"/>
                  <a:pt x="8493829" y="2607140"/>
                </a:cubicBezTo>
                <a:cubicBezTo>
                  <a:pt x="8493829" y="2659691"/>
                  <a:pt x="8451228" y="2702292"/>
                  <a:pt x="8398677" y="2702292"/>
                </a:cubicBezTo>
                <a:cubicBezTo>
                  <a:pt x="8346127" y="2702292"/>
                  <a:pt x="8303526" y="2659691"/>
                  <a:pt x="8303526" y="2607140"/>
                </a:cubicBezTo>
                <a:cubicBezTo>
                  <a:pt x="8303526" y="2554590"/>
                  <a:pt x="8346127" y="2511990"/>
                  <a:pt x="8398677" y="2511990"/>
                </a:cubicBezTo>
                <a:close/>
                <a:moveTo>
                  <a:pt x="7980009" y="2511990"/>
                </a:moveTo>
                <a:cubicBezTo>
                  <a:pt x="8032559" y="2511990"/>
                  <a:pt x="8075161" y="2554590"/>
                  <a:pt x="8075161" y="2607140"/>
                </a:cubicBezTo>
                <a:cubicBezTo>
                  <a:pt x="8075161" y="2659691"/>
                  <a:pt x="8032559" y="2702292"/>
                  <a:pt x="7980009" y="2702292"/>
                </a:cubicBezTo>
                <a:cubicBezTo>
                  <a:pt x="7927458" y="2702292"/>
                  <a:pt x="7884857" y="2659691"/>
                  <a:pt x="7884857" y="2607140"/>
                </a:cubicBezTo>
                <a:cubicBezTo>
                  <a:pt x="7884857" y="2554590"/>
                  <a:pt x="7927458" y="2511990"/>
                  <a:pt x="7980009" y="2511990"/>
                </a:cubicBezTo>
                <a:close/>
                <a:moveTo>
                  <a:pt x="7561340" y="2511990"/>
                </a:moveTo>
                <a:cubicBezTo>
                  <a:pt x="7613890" y="2511990"/>
                  <a:pt x="7656492" y="2554590"/>
                  <a:pt x="7656492" y="2607140"/>
                </a:cubicBezTo>
                <a:cubicBezTo>
                  <a:pt x="7656492" y="2659691"/>
                  <a:pt x="7613890" y="2702292"/>
                  <a:pt x="7561340" y="2702292"/>
                </a:cubicBezTo>
                <a:cubicBezTo>
                  <a:pt x="7508789" y="2702292"/>
                  <a:pt x="7466188" y="2659691"/>
                  <a:pt x="7466188" y="2607140"/>
                </a:cubicBezTo>
                <a:cubicBezTo>
                  <a:pt x="7466188" y="2554590"/>
                  <a:pt x="7508789" y="2511990"/>
                  <a:pt x="7561340" y="2511990"/>
                </a:cubicBezTo>
                <a:close/>
                <a:moveTo>
                  <a:pt x="7142671" y="2511990"/>
                </a:moveTo>
                <a:cubicBezTo>
                  <a:pt x="7195221" y="2511990"/>
                  <a:pt x="7237823" y="2554590"/>
                  <a:pt x="7237823" y="2607140"/>
                </a:cubicBezTo>
                <a:cubicBezTo>
                  <a:pt x="7237823" y="2659691"/>
                  <a:pt x="7195221" y="2702292"/>
                  <a:pt x="7142671" y="2702292"/>
                </a:cubicBezTo>
                <a:cubicBezTo>
                  <a:pt x="7090120" y="2702292"/>
                  <a:pt x="7047519" y="2659691"/>
                  <a:pt x="7047519" y="2607140"/>
                </a:cubicBezTo>
                <a:cubicBezTo>
                  <a:pt x="7047519" y="2554590"/>
                  <a:pt x="7090120" y="2511990"/>
                  <a:pt x="7142671" y="2511990"/>
                </a:cubicBezTo>
                <a:close/>
                <a:moveTo>
                  <a:pt x="6724002" y="2511990"/>
                </a:moveTo>
                <a:cubicBezTo>
                  <a:pt x="6776553" y="2511990"/>
                  <a:pt x="6819154" y="2554590"/>
                  <a:pt x="6819154" y="2607140"/>
                </a:cubicBezTo>
                <a:cubicBezTo>
                  <a:pt x="6819154" y="2659691"/>
                  <a:pt x="6776553" y="2702292"/>
                  <a:pt x="6724002" y="2702292"/>
                </a:cubicBezTo>
                <a:cubicBezTo>
                  <a:pt x="6671451" y="2702292"/>
                  <a:pt x="6628850" y="2659691"/>
                  <a:pt x="6628850" y="2607140"/>
                </a:cubicBezTo>
                <a:cubicBezTo>
                  <a:pt x="6628850" y="2554590"/>
                  <a:pt x="6671451" y="2511990"/>
                  <a:pt x="6724002" y="2511990"/>
                </a:cubicBezTo>
                <a:close/>
                <a:moveTo>
                  <a:pt x="6305333" y="2511990"/>
                </a:moveTo>
                <a:cubicBezTo>
                  <a:pt x="6357884" y="2511990"/>
                  <a:pt x="6400485" y="2554590"/>
                  <a:pt x="6400485" y="2607140"/>
                </a:cubicBezTo>
                <a:cubicBezTo>
                  <a:pt x="6400485" y="2659691"/>
                  <a:pt x="6357884" y="2702292"/>
                  <a:pt x="6305333" y="2702292"/>
                </a:cubicBezTo>
                <a:cubicBezTo>
                  <a:pt x="6252782" y="2702292"/>
                  <a:pt x="6210181" y="2659691"/>
                  <a:pt x="6210181" y="2607140"/>
                </a:cubicBezTo>
                <a:cubicBezTo>
                  <a:pt x="6210181" y="2554590"/>
                  <a:pt x="6252782" y="2511990"/>
                  <a:pt x="6305333" y="2511990"/>
                </a:cubicBezTo>
                <a:close/>
                <a:moveTo>
                  <a:pt x="5886664" y="2511990"/>
                </a:moveTo>
                <a:cubicBezTo>
                  <a:pt x="5939215" y="2511990"/>
                  <a:pt x="5981816" y="2554590"/>
                  <a:pt x="5981816" y="2607140"/>
                </a:cubicBezTo>
                <a:cubicBezTo>
                  <a:pt x="5981816" y="2659691"/>
                  <a:pt x="5939215" y="2702292"/>
                  <a:pt x="5886664" y="2702292"/>
                </a:cubicBezTo>
                <a:cubicBezTo>
                  <a:pt x="5834113" y="2702292"/>
                  <a:pt x="5791512" y="2659691"/>
                  <a:pt x="5791512" y="2607140"/>
                </a:cubicBezTo>
                <a:cubicBezTo>
                  <a:pt x="5791512" y="2554590"/>
                  <a:pt x="5834113" y="2511990"/>
                  <a:pt x="5886664" y="2511990"/>
                </a:cubicBezTo>
                <a:close/>
                <a:moveTo>
                  <a:pt x="5467994" y="2511990"/>
                </a:moveTo>
                <a:cubicBezTo>
                  <a:pt x="5520544" y="2511990"/>
                  <a:pt x="5563146" y="2554590"/>
                  <a:pt x="5563146" y="2607140"/>
                </a:cubicBezTo>
                <a:cubicBezTo>
                  <a:pt x="5563146" y="2659691"/>
                  <a:pt x="5520544" y="2702292"/>
                  <a:pt x="5467994" y="2702292"/>
                </a:cubicBezTo>
                <a:cubicBezTo>
                  <a:pt x="5415443" y="2702292"/>
                  <a:pt x="5372842" y="2659691"/>
                  <a:pt x="5372842" y="2607140"/>
                </a:cubicBezTo>
                <a:cubicBezTo>
                  <a:pt x="5372842" y="2554590"/>
                  <a:pt x="5415443" y="2511990"/>
                  <a:pt x="5467994" y="2511990"/>
                </a:cubicBezTo>
                <a:close/>
                <a:moveTo>
                  <a:pt x="5049325" y="2511990"/>
                </a:moveTo>
                <a:cubicBezTo>
                  <a:pt x="5101876" y="2511990"/>
                  <a:pt x="5144478" y="2554590"/>
                  <a:pt x="5144478" y="2607140"/>
                </a:cubicBezTo>
                <a:cubicBezTo>
                  <a:pt x="5144478" y="2659691"/>
                  <a:pt x="5101876" y="2702292"/>
                  <a:pt x="5049325" y="2702292"/>
                </a:cubicBezTo>
                <a:cubicBezTo>
                  <a:pt x="4996774" y="2702292"/>
                  <a:pt x="4954173" y="2659691"/>
                  <a:pt x="4954173" y="2607140"/>
                </a:cubicBezTo>
                <a:cubicBezTo>
                  <a:pt x="4954173" y="2554590"/>
                  <a:pt x="4996774" y="2511990"/>
                  <a:pt x="5049325" y="2511990"/>
                </a:cubicBezTo>
                <a:close/>
                <a:moveTo>
                  <a:pt x="4630656" y="2511990"/>
                </a:moveTo>
                <a:cubicBezTo>
                  <a:pt x="4683207" y="2511990"/>
                  <a:pt x="4725808" y="2554590"/>
                  <a:pt x="4725808" y="2607140"/>
                </a:cubicBezTo>
                <a:cubicBezTo>
                  <a:pt x="4725808" y="2659691"/>
                  <a:pt x="4683207" y="2702292"/>
                  <a:pt x="4630656" y="2702292"/>
                </a:cubicBezTo>
                <a:cubicBezTo>
                  <a:pt x="4578106" y="2702292"/>
                  <a:pt x="4535504" y="2659691"/>
                  <a:pt x="4535504" y="2607140"/>
                </a:cubicBezTo>
                <a:cubicBezTo>
                  <a:pt x="4535504" y="2554590"/>
                  <a:pt x="4578106" y="2511990"/>
                  <a:pt x="4630656" y="2511990"/>
                </a:cubicBezTo>
                <a:close/>
                <a:moveTo>
                  <a:pt x="4211987" y="2511990"/>
                </a:moveTo>
                <a:cubicBezTo>
                  <a:pt x="4264538" y="2511990"/>
                  <a:pt x="4307139" y="2554590"/>
                  <a:pt x="4307139" y="2607140"/>
                </a:cubicBezTo>
                <a:cubicBezTo>
                  <a:pt x="4307139" y="2659691"/>
                  <a:pt x="4264538" y="2702292"/>
                  <a:pt x="4211987" y="2702292"/>
                </a:cubicBezTo>
                <a:cubicBezTo>
                  <a:pt x="4159436" y="2702292"/>
                  <a:pt x="4116835" y="2659691"/>
                  <a:pt x="4116835" y="2607140"/>
                </a:cubicBezTo>
                <a:cubicBezTo>
                  <a:pt x="4116835" y="2554590"/>
                  <a:pt x="4159436" y="2511990"/>
                  <a:pt x="4211987" y="2511990"/>
                </a:cubicBezTo>
                <a:close/>
                <a:moveTo>
                  <a:pt x="3793419" y="2511990"/>
                </a:moveTo>
                <a:cubicBezTo>
                  <a:pt x="3845869" y="2511990"/>
                  <a:pt x="3888470" y="2554590"/>
                  <a:pt x="3888470" y="2607140"/>
                </a:cubicBezTo>
                <a:cubicBezTo>
                  <a:pt x="3888470" y="2659691"/>
                  <a:pt x="3845869" y="2702292"/>
                  <a:pt x="3793419" y="2702292"/>
                </a:cubicBezTo>
                <a:cubicBezTo>
                  <a:pt x="3740868" y="2702292"/>
                  <a:pt x="3698267" y="2659691"/>
                  <a:pt x="3698267" y="2607140"/>
                </a:cubicBezTo>
                <a:cubicBezTo>
                  <a:pt x="3698267" y="2554590"/>
                  <a:pt x="3740868" y="2511990"/>
                  <a:pt x="3793419" y="2511990"/>
                </a:cubicBezTo>
                <a:close/>
                <a:moveTo>
                  <a:pt x="3374741" y="2511990"/>
                </a:moveTo>
                <a:cubicBezTo>
                  <a:pt x="3427293" y="2511990"/>
                  <a:pt x="3469899" y="2554590"/>
                  <a:pt x="3469899" y="2607140"/>
                </a:cubicBezTo>
                <a:cubicBezTo>
                  <a:pt x="3469899" y="2659691"/>
                  <a:pt x="3427293" y="2702292"/>
                  <a:pt x="3374741" y="2702292"/>
                </a:cubicBezTo>
                <a:cubicBezTo>
                  <a:pt x="3322190" y="2702292"/>
                  <a:pt x="3279589" y="2659691"/>
                  <a:pt x="3279589" y="2607140"/>
                </a:cubicBezTo>
                <a:cubicBezTo>
                  <a:pt x="3279589" y="2554590"/>
                  <a:pt x="3322190" y="2511990"/>
                  <a:pt x="3374741" y="2511990"/>
                </a:cubicBezTo>
                <a:close/>
                <a:moveTo>
                  <a:pt x="2956066" y="2511990"/>
                </a:moveTo>
                <a:cubicBezTo>
                  <a:pt x="3008619" y="2511990"/>
                  <a:pt x="3051222" y="2554590"/>
                  <a:pt x="3051222" y="2607140"/>
                </a:cubicBezTo>
                <a:cubicBezTo>
                  <a:pt x="3051222" y="2659691"/>
                  <a:pt x="3008619" y="2702292"/>
                  <a:pt x="2956066" y="2702292"/>
                </a:cubicBezTo>
                <a:cubicBezTo>
                  <a:pt x="2903513" y="2702292"/>
                  <a:pt x="2860912" y="2659691"/>
                  <a:pt x="2860912" y="2607140"/>
                </a:cubicBezTo>
                <a:cubicBezTo>
                  <a:pt x="2860912" y="2554590"/>
                  <a:pt x="2903513" y="2511990"/>
                  <a:pt x="2956066" y="2511990"/>
                </a:cubicBezTo>
                <a:close/>
                <a:moveTo>
                  <a:pt x="2537386" y="2511990"/>
                </a:moveTo>
                <a:cubicBezTo>
                  <a:pt x="2589943" y="2511990"/>
                  <a:pt x="2632545" y="2554590"/>
                  <a:pt x="2632545" y="2607140"/>
                </a:cubicBezTo>
                <a:cubicBezTo>
                  <a:pt x="2632545" y="2659691"/>
                  <a:pt x="2589943" y="2702292"/>
                  <a:pt x="2537386" y="2702292"/>
                </a:cubicBezTo>
                <a:cubicBezTo>
                  <a:pt x="2484835" y="2702292"/>
                  <a:pt x="2442233" y="2659691"/>
                  <a:pt x="2442233" y="2607140"/>
                </a:cubicBezTo>
                <a:cubicBezTo>
                  <a:pt x="2442233" y="2554590"/>
                  <a:pt x="2484835" y="2511990"/>
                  <a:pt x="2537386" y="2511990"/>
                </a:cubicBezTo>
                <a:close/>
                <a:moveTo>
                  <a:pt x="2118716" y="2511990"/>
                </a:moveTo>
                <a:cubicBezTo>
                  <a:pt x="2171267" y="2511990"/>
                  <a:pt x="2213868" y="2554590"/>
                  <a:pt x="2213868" y="2607140"/>
                </a:cubicBezTo>
                <a:cubicBezTo>
                  <a:pt x="2213868" y="2659691"/>
                  <a:pt x="2171267" y="2702292"/>
                  <a:pt x="2118716" y="2702292"/>
                </a:cubicBezTo>
                <a:cubicBezTo>
                  <a:pt x="2066164" y="2702292"/>
                  <a:pt x="2023562" y="2659691"/>
                  <a:pt x="2023562" y="2607140"/>
                </a:cubicBezTo>
                <a:cubicBezTo>
                  <a:pt x="2023562" y="2554590"/>
                  <a:pt x="2066164" y="2511990"/>
                  <a:pt x="2118716" y="2511990"/>
                </a:cubicBezTo>
                <a:close/>
                <a:moveTo>
                  <a:pt x="1700038" y="2511990"/>
                </a:moveTo>
                <a:cubicBezTo>
                  <a:pt x="1752590" y="2511990"/>
                  <a:pt x="1795191" y="2554590"/>
                  <a:pt x="1795191" y="2607140"/>
                </a:cubicBezTo>
                <a:cubicBezTo>
                  <a:pt x="1795191" y="2659691"/>
                  <a:pt x="1752590" y="2702292"/>
                  <a:pt x="1700038" y="2702292"/>
                </a:cubicBezTo>
                <a:cubicBezTo>
                  <a:pt x="1647486" y="2702292"/>
                  <a:pt x="1604881" y="2659691"/>
                  <a:pt x="1604881" y="2607140"/>
                </a:cubicBezTo>
                <a:cubicBezTo>
                  <a:pt x="1604881" y="2554590"/>
                  <a:pt x="1647486" y="2511990"/>
                  <a:pt x="1700038" y="2511990"/>
                </a:cubicBezTo>
                <a:close/>
                <a:moveTo>
                  <a:pt x="1281360" y="2511990"/>
                </a:moveTo>
                <a:cubicBezTo>
                  <a:pt x="1333911" y="2511990"/>
                  <a:pt x="1376512" y="2554590"/>
                  <a:pt x="1376512" y="2607140"/>
                </a:cubicBezTo>
                <a:cubicBezTo>
                  <a:pt x="1376512" y="2659691"/>
                  <a:pt x="1333911" y="2702292"/>
                  <a:pt x="1281360" y="2702292"/>
                </a:cubicBezTo>
                <a:cubicBezTo>
                  <a:pt x="1228810" y="2702292"/>
                  <a:pt x="1186208" y="2659691"/>
                  <a:pt x="1186208" y="2607140"/>
                </a:cubicBezTo>
                <a:cubicBezTo>
                  <a:pt x="1186208" y="2554590"/>
                  <a:pt x="1228810" y="2511990"/>
                  <a:pt x="1281360" y="2511990"/>
                </a:cubicBezTo>
                <a:close/>
                <a:moveTo>
                  <a:pt x="862694" y="2511990"/>
                </a:moveTo>
                <a:cubicBezTo>
                  <a:pt x="915244" y="2511990"/>
                  <a:pt x="957845" y="2554590"/>
                  <a:pt x="957845" y="2607140"/>
                </a:cubicBezTo>
                <a:cubicBezTo>
                  <a:pt x="957845" y="2659691"/>
                  <a:pt x="915244" y="2702292"/>
                  <a:pt x="862694" y="2702292"/>
                </a:cubicBezTo>
                <a:cubicBezTo>
                  <a:pt x="810143" y="2702292"/>
                  <a:pt x="767541" y="2659691"/>
                  <a:pt x="767541" y="2607140"/>
                </a:cubicBezTo>
                <a:cubicBezTo>
                  <a:pt x="767541" y="2554590"/>
                  <a:pt x="810143" y="2511990"/>
                  <a:pt x="862694" y="2511990"/>
                </a:cubicBezTo>
                <a:close/>
                <a:moveTo>
                  <a:pt x="444027" y="2511990"/>
                </a:moveTo>
                <a:cubicBezTo>
                  <a:pt x="496578" y="2511990"/>
                  <a:pt x="539179" y="2554590"/>
                  <a:pt x="539179" y="2607140"/>
                </a:cubicBezTo>
                <a:cubicBezTo>
                  <a:pt x="539179" y="2659691"/>
                  <a:pt x="496578" y="2702292"/>
                  <a:pt x="444027" y="2702292"/>
                </a:cubicBezTo>
                <a:cubicBezTo>
                  <a:pt x="391475" y="2702292"/>
                  <a:pt x="348875" y="2659691"/>
                  <a:pt x="348875" y="2607140"/>
                </a:cubicBezTo>
                <a:cubicBezTo>
                  <a:pt x="348875" y="2554590"/>
                  <a:pt x="391475" y="2511990"/>
                  <a:pt x="444027" y="2511990"/>
                </a:cubicBezTo>
                <a:close/>
                <a:moveTo>
                  <a:pt x="25358" y="2511990"/>
                </a:moveTo>
                <a:cubicBezTo>
                  <a:pt x="77909" y="2511990"/>
                  <a:pt x="120510" y="2554590"/>
                  <a:pt x="120510" y="2607140"/>
                </a:cubicBezTo>
                <a:cubicBezTo>
                  <a:pt x="120510" y="2659691"/>
                  <a:pt x="77909" y="2702292"/>
                  <a:pt x="25358" y="2702292"/>
                </a:cubicBezTo>
                <a:lnTo>
                  <a:pt x="0" y="2697172"/>
                </a:lnTo>
                <a:lnTo>
                  <a:pt x="0" y="2517109"/>
                </a:lnTo>
                <a:close/>
                <a:moveTo>
                  <a:pt x="12166698" y="2093322"/>
                </a:moveTo>
                <a:lnTo>
                  <a:pt x="12192000" y="2098431"/>
                </a:lnTo>
                <a:lnTo>
                  <a:pt x="12192000" y="2278521"/>
                </a:lnTo>
                <a:lnTo>
                  <a:pt x="12166698" y="2283630"/>
                </a:lnTo>
                <a:cubicBezTo>
                  <a:pt x="12114147" y="2283630"/>
                  <a:pt x="12071546" y="2241022"/>
                  <a:pt x="12071546" y="2188474"/>
                </a:cubicBezTo>
                <a:cubicBezTo>
                  <a:pt x="12071546" y="2135926"/>
                  <a:pt x="12114147" y="2093322"/>
                  <a:pt x="12166698" y="2093322"/>
                </a:cubicBezTo>
                <a:close/>
                <a:moveTo>
                  <a:pt x="11748029" y="2093322"/>
                </a:moveTo>
                <a:cubicBezTo>
                  <a:pt x="11800580" y="2093322"/>
                  <a:pt x="11843181" y="2135926"/>
                  <a:pt x="11843181" y="2188474"/>
                </a:cubicBezTo>
                <a:cubicBezTo>
                  <a:pt x="11843181" y="2241022"/>
                  <a:pt x="11800580" y="2283630"/>
                  <a:pt x="11748029" y="2283630"/>
                </a:cubicBezTo>
                <a:cubicBezTo>
                  <a:pt x="11695478" y="2283630"/>
                  <a:pt x="11652877" y="2241022"/>
                  <a:pt x="11652877" y="2188474"/>
                </a:cubicBezTo>
                <a:cubicBezTo>
                  <a:pt x="11652877" y="2135926"/>
                  <a:pt x="11695478" y="2093322"/>
                  <a:pt x="11748029" y="2093322"/>
                </a:cubicBezTo>
                <a:close/>
                <a:moveTo>
                  <a:pt x="11329360" y="2093322"/>
                </a:moveTo>
                <a:cubicBezTo>
                  <a:pt x="11381911" y="2093322"/>
                  <a:pt x="11424512" y="2135926"/>
                  <a:pt x="11424512" y="2188474"/>
                </a:cubicBezTo>
                <a:cubicBezTo>
                  <a:pt x="11424512" y="2241022"/>
                  <a:pt x="11381911" y="2283630"/>
                  <a:pt x="11329360" y="2283630"/>
                </a:cubicBezTo>
                <a:cubicBezTo>
                  <a:pt x="11276809" y="2283630"/>
                  <a:pt x="11234208" y="2241022"/>
                  <a:pt x="11234208" y="2188474"/>
                </a:cubicBezTo>
                <a:cubicBezTo>
                  <a:pt x="11234208" y="2135926"/>
                  <a:pt x="11276809" y="2093322"/>
                  <a:pt x="11329360" y="2093322"/>
                </a:cubicBezTo>
                <a:close/>
                <a:moveTo>
                  <a:pt x="10910691" y="2093322"/>
                </a:moveTo>
                <a:cubicBezTo>
                  <a:pt x="10963242" y="2093322"/>
                  <a:pt x="11005843" y="2135926"/>
                  <a:pt x="11005843" y="2188474"/>
                </a:cubicBezTo>
                <a:cubicBezTo>
                  <a:pt x="11005843" y="2241022"/>
                  <a:pt x="10963242" y="2283630"/>
                  <a:pt x="10910691" y="2283630"/>
                </a:cubicBezTo>
                <a:cubicBezTo>
                  <a:pt x="10858140" y="2283630"/>
                  <a:pt x="10815539" y="2241022"/>
                  <a:pt x="10815539" y="2188474"/>
                </a:cubicBezTo>
                <a:cubicBezTo>
                  <a:pt x="10815539" y="2135926"/>
                  <a:pt x="10858140" y="2093322"/>
                  <a:pt x="10910691" y="2093322"/>
                </a:cubicBezTo>
                <a:close/>
                <a:moveTo>
                  <a:pt x="10492022" y="2093322"/>
                </a:moveTo>
                <a:cubicBezTo>
                  <a:pt x="10544573" y="2093322"/>
                  <a:pt x="10587174" y="2135926"/>
                  <a:pt x="10587174" y="2188474"/>
                </a:cubicBezTo>
                <a:cubicBezTo>
                  <a:pt x="10587174" y="2241022"/>
                  <a:pt x="10544573" y="2283630"/>
                  <a:pt x="10492022" y="2283630"/>
                </a:cubicBezTo>
                <a:cubicBezTo>
                  <a:pt x="10439471" y="2283630"/>
                  <a:pt x="10396870" y="2241022"/>
                  <a:pt x="10396870" y="2188474"/>
                </a:cubicBezTo>
                <a:cubicBezTo>
                  <a:pt x="10396870" y="2135926"/>
                  <a:pt x="10439471" y="2093322"/>
                  <a:pt x="10492022" y="2093322"/>
                </a:cubicBezTo>
                <a:close/>
                <a:moveTo>
                  <a:pt x="10073353" y="2093322"/>
                </a:moveTo>
                <a:cubicBezTo>
                  <a:pt x="10125904" y="2093322"/>
                  <a:pt x="10168505" y="2135926"/>
                  <a:pt x="10168505" y="2188474"/>
                </a:cubicBezTo>
                <a:cubicBezTo>
                  <a:pt x="10168505" y="2241022"/>
                  <a:pt x="10125904" y="2283630"/>
                  <a:pt x="10073353" y="2283630"/>
                </a:cubicBezTo>
                <a:cubicBezTo>
                  <a:pt x="10020803" y="2283630"/>
                  <a:pt x="9978201" y="2241022"/>
                  <a:pt x="9978201" y="2188474"/>
                </a:cubicBezTo>
                <a:cubicBezTo>
                  <a:pt x="9978201" y="2135926"/>
                  <a:pt x="10020803" y="2093322"/>
                  <a:pt x="10073353" y="2093322"/>
                </a:cubicBezTo>
                <a:close/>
                <a:moveTo>
                  <a:pt x="9654684" y="2093322"/>
                </a:moveTo>
                <a:cubicBezTo>
                  <a:pt x="9707235" y="2093322"/>
                  <a:pt x="9749836" y="2135926"/>
                  <a:pt x="9749836" y="2188474"/>
                </a:cubicBezTo>
                <a:cubicBezTo>
                  <a:pt x="9749836" y="2241022"/>
                  <a:pt x="9707235" y="2283630"/>
                  <a:pt x="9654684" y="2283630"/>
                </a:cubicBezTo>
                <a:cubicBezTo>
                  <a:pt x="9602134" y="2283630"/>
                  <a:pt x="9559532" y="2241022"/>
                  <a:pt x="9559532" y="2188474"/>
                </a:cubicBezTo>
                <a:cubicBezTo>
                  <a:pt x="9559532" y="2135926"/>
                  <a:pt x="9602134" y="2093322"/>
                  <a:pt x="9654684" y="2093322"/>
                </a:cubicBezTo>
                <a:close/>
                <a:moveTo>
                  <a:pt x="9236015" y="2093322"/>
                </a:moveTo>
                <a:cubicBezTo>
                  <a:pt x="9288566" y="2093322"/>
                  <a:pt x="9331167" y="2135926"/>
                  <a:pt x="9331167" y="2188474"/>
                </a:cubicBezTo>
                <a:cubicBezTo>
                  <a:pt x="9331167" y="2241022"/>
                  <a:pt x="9288566" y="2283630"/>
                  <a:pt x="9236015" y="2283630"/>
                </a:cubicBezTo>
                <a:cubicBezTo>
                  <a:pt x="9183465" y="2283630"/>
                  <a:pt x="9140863" y="2241022"/>
                  <a:pt x="9140863" y="2188474"/>
                </a:cubicBezTo>
                <a:cubicBezTo>
                  <a:pt x="9140863" y="2135926"/>
                  <a:pt x="9183465" y="2093322"/>
                  <a:pt x="9236015" y="2093322"/>
                </a:cubicBezTo>
                <a:close/>
                <a:moveTo>
                  <a:pt x="8817346" y="2093322"/>
                </a:moveTo>
                <a:cubicBezTo>
                  <a:pt x="8869897" y="2093322"/>
                  <a:pt x="8912498" y="2135926"/>
                  <a:pt x="8912498" y="2188474"/>
                </a:cubicBezTo>
                <a:cubicBezTo>
                  <a:pt x="8912498" y="2241022"/>
                  <a:pt x="8869897" y="2283630"/>
                  <a:pt x="8817346" y="2283630"/>
                </a:cubicBezTo>
                <a:cubicBezTo>
                  <a:pt x="8764796" y="2283630"/>
                  <a:pt x="8722194" y="2241022"/>
                  <a:pt x="8722194" y="2188474"/>
                </a:cubicBezTo>
                <a:cubicBezTo>
                  <a:pt x="8722194" y="2135926"/>
                  <a:pt x="8764796" y="2093322"/>
                  <a:pt x="8817346" y="2093322"/>
                </a:cubicBezTo>
                <a:close/>
                <a:moveTo>
                  <a:pt x="8398677" y="2093322"/>
                </a:moveTo>
                <a:cubicBezTo>
                  <a:pt x="8451228" y="2093322"/>
                  <a:pt x="8493829" y="2135926"/>
                  <a:pt x="8493829" y="2188474"/>
                </a:cubicBezTo>
                <a:cubicBezTo>
                  <a:pt x="8493829" y="2241022"/>
                  <a:pt x="8451228" y="2283630"/>
                  <a:pt x="8398677" y="2283630"/>
                </a:cubicBezTo>
                <a:cubicBezTo>
                  <a:pt x="8346127" y="2283630"/>
                  <a:pt x="8303526" y="2241022"/>
                  <a:pt x="8303526" y="2188474"/>
                </a:cubicBezTo>
                <a:cubicBezTo>
                  <a:pt x="8303526" y="2135926"/>
                  <a:pt x="8346127" y="2093322"/>
                  <a:pt x="8398677" y="2093322"/>
                </a:cubicBezTo>
                <a:close/>
                <a:moveTo>
                  <a:pt x="7980009" y="2093322"/>
                </a:moveTo>
                <a:cubicBezTo>
                  <a:pt x="8032559" y="2093322"/>
                  <a:pt x="8075161" y="2135926"/>
                  <a:pt x="8075161" y="2188474"/>
                </a:cubicBezTo>
                <a:cubicBezTo>
                  <a:pt x="8075161" y="2241022"/>
                  <a:pt x="8032559" y="2283630"/>
                  <a:pt x="7980009" y="2283630"/>
                </a:cubicBezTo>
                <a:cubicBezTo>
                  <a:pt x="7927458" y="2283630"/>
                  <a:pt x="7884857" y="2241022"/>
                  <a:pt x="7884857" y="2188474"/>
                </a:cubicBezTo>
                <a:cubicBezTo>
                  <a:pt x="7884857" y="2135926"/>
                  <a:pt x="7927458" y="2093322"/>
                  <a:pt x="7980009" y="2093322"/>
                </a:cubicBezTo>
                <a:close/>
                <a:moveTo>
                  <a:pt x="7561340" y="2093322"/>
                </a:moveTo>
                <a:cubicBezTo>
                  <a:pt x="7613890" y="2093322"/>
                  <a:pt x="7656492" y="2135926"/>
                  <a:pt x="7656492" y="2188474"/>
                </a:cubicBezTo>
                <a:cubicBezTo>
                  <a:pt x="7656492" y="2241022"/>
                  <a:pt x="7613890" y="2283630"/>
                  <a:pt x="7561340" y="2283630"/>
                </a:cubicBezTo>
                <a:cubicBezTo>
                  <a:pt x="7508789" y="2283630"/>
                  <a:pt x="7466188" y="2241022"/>
                  <a:pt x="7466188" y="2188474"/>
                </a:cubicBezTo>
                <a:cubicBezTo>
                  <a:pt x="7466188" y="2135926"/>
                  <a:pt x="7508789" y="2093322"/>
                  <a:pt x="7561340" y="2093322"/>
                </a:cubicBezTo>
                <a:close/>
                <a:moveTo>
                  <a:pt x="7142671" y="2093322"/>
                </a:moveTo>
                <a:cubicBezTo>
                  <a:pt x="7195221" y="2093322"/>
                  <a:pt x="7237823" y="2135926"/>
                  <a:pt x="7237823" y="2188474"/>
                </a:cubicBezTo>
                <a:cubicBezTo>
                  <a:pt x="7237823" y="2241022"/>
                  <a:pt x="7195221" y="2283630"/>
                  <a:pt x="7142671" y="2283630"/>
                </a:cubicBezTo>
                <a:cubicBezTo>
                  <a:pt x="7090120" y="2283630"/>
                  <a:pt x="7047519" y="2241022"/>
                  <a:pt x="7047519" y="2188474"/>
                </a:cubicBezTo>
                <a:cubicBezTo>
                  <a:pt x="7047519" y="2135926"/>
                  <a:pt x="7090120" y="2093322"/>
                  <a:pt x="7142671" y="2093322"/>
                </a:cubicBezTo>
                <a:close/>
                <a:moveTo>
                  <a:pt x="6724002" y="2093322"/>
                </a:moveTo>
                <a:cubicBezTo>
                  <a:pt x="6776553" y="2093322"/>
                  <a:pt x="6819154" y="2135926"/>
                  <a:pt x="6819154" y="2188474"/>
                </a:cubicBezTo>
                <a:cubicBezTo>
                  <a:pt x="6819154" y="2241022"/>
                  <a:pt x="6776553" y="2283630"/>
                  <a:pt x="6724002" y="2283630"/>
                </a:cubicBezTo>
                <a:cubicBezTo>
                  <a:pt x="6671451" y="2283630"/>
                  <a:pt x="6628850" y="2241022"/>
                  <a:pt x="6628850" y="2188474"/>
                </a:cubicBezTo>
                <a:cubicBezTo>
                  <a:pt x="6628850" y="2135926"/>
                  <a:pt x="6671451" y="2093322"/>
                  <a:pt x="6724002" y="2093322"/>
                </a:cubicBezTo>
                <a:close/>
                <a:moveTo>
                  <a:pt x="6305333" y="2093322"/>
                </a:moveTo>
                <a:cubicBezTo>
                  <a:pt x="6357884" y="2093322"/>
                  <a:pt x="6400485" y="2135926"/>
                  <a:pt x="6400485" y="2188474"/>
                </a:cubicBezTo>
                <a:cubicBezTo>
                  <a:pt x="6400485" y="2241022"/>
                  <a:pt x="6357884" y="2283630"/>
                  <a:pt x="6305333" y="2283630"/>
                </a:cubicBezTo>
                <a:cubicBezTo>
                  <a:pt x="6252782" y="2283630"/>
                  <a:pt x="6210181" y="2241022"/>
                  <a:pt x="6210181" y="2188474"/>
                </a:cubicBezTo>
                <a:cubicBezTo>
                  <a:pt x="6210181" y="2135926"/>
                  <a:pt x="6252782" y="2093322"/>
                  <a:pt x="6305333" y="2093322"/>
                </a:cubicBezTo>
                <a:close/>
                <a:moveTo>
                  <a:pt x="5886664" y="2093322"/>
                </a:moveTo>
                <a:cubicBezTo>
                  <a:pt x="5939215" y="2093322"/>
                  <a:pt x="5981816" y="2135926"/>
                  <a:pt x="5981816" y="2188474"/>
                </a:cubicBezTo>
                <a:cubicBezTo>
                  <a:pt x="5981816" y="2241022"/>
                  <a:pt x="5939215" y="2283630"/>
                  <a:pt x="5886664" y="2283630"/>
                </a:cubicBezTo>
                <a:cubicBezTo>
                  <a:pt x="5834113" y="2283630"/>
                  <a:pt x="5791512" y="2241022"/>
                  <a:pt x="5791512" y="2188474"/>
                </a:cubicBezTo>
                <a:cubicBezTo>
                  <a:pt x="5791512" y="2135926"/>
                  <a:pt x="5834113" y="2093322"/>
                  <a:pt x="5886664" y="2093322"/>
                </a:cubicBezTo>
                <a:close/>
                <a:moveTo>
                  <a:pt x="5467994" y="2093322"/>
                </a:moveTo>
                <a:cubicBezTo>
                  <a:pt x="5520544" y="2093322"/>
                  <a:pt x="5563146" y="2135926"/>
                  <a:pt x="5563146" y="2188474"/>
                </a:cubicBezTo>
                <a:cubicBezTo>
                  <a:pt x="5563146" y="2241022"/>
                  <a:pt x="5520544" y="2283630"/>
                  <a:pt x="5467994" y="2283630"/>
                </a:cubicBezTo>
                <a:cubicBezTo>
                  <a:pt x="5415443" y="2283630"/>
                  <a:pt x="5372842" y="2241022"/>
                  <a:pt x="5372842" y="2188474"/>
                </a:cubicBezTo>
                <a:cubicBezTo>
                  <a:pt x="5372842" y="2135926"/>
                  <a:pt x="5415443" y="2093322"/>
                  <a:pt x="5467994" y="2093322"/>
                </a:cubicBezTo>
                <a:close/>
                <a:moveTo>
                  <a:pt x="5049325" y="2093322"/>
                </a:moveTo>
                <a:cubicBezTo>
                  <a:pt x="5101876" y="2093322"/>
                  <a:pt x="5144478" y="2135926"/>
                  <a:pt x="5144478" y="2188474"/>
                </a:cubicBezTo>
                <a:cubicBezTo>
                  <a:pt x="5144478" y="2241022"/>
                  <a:pt x="5101876" y="2283630"/>
                  <a:pt x="5049325" y="2283630"/>
                </a:cubicBezTo>
                <a:cubicBezTo>
                  <a:pt x="4996774" y="2283630"/>
                  <a:pt x="4954173" y="2241022"/>
                  <a:pt x="4954173" y="2188474"/>
                </a:cubicBezTo>
                <a:cubicBezTo>
                  <a:pt x="4954173" y="2135926"/>
                  <a:pt x="4996774" y="2093322"/>
                  <a:pt x="5049325" y="2093322"/>
                </a:cubicBezTo>
                <a:close/>
                <a:moveTo>
                  <a:pt x="4630656" y="2093322"/>
                </a:moveTo>
                <a:cubicBezTo>
                  <a:pt x="4683207" y="2093322"/>
                  <a:pt x="4725808" y="2135926"/>
                  <a:pt x="4725808" y="2188474"/>
                </a:cubicBezTo>
                <a:cubicBezTo>
                  <a:pt x="4725808" y="2241022"/>
                  <a:pt x="4683207" y="2283630"/>
                  <a:pt x="4630656" y="2283630"/>
                </a:cubicBezTo>
                <a:cubicBezTo>
                  <a:pt x="4578106" y="2283630"/>
                  <a:pt x="4535504" y="2241022"/>
                  <a:pt x="4535504" y="2188474"/>
                </a:cubicBezTo>
                <a:cubicBezTo>
                  <a:pt x="4535504" y="2135926"/>
                  <a:pt x="4578106" y="2093322"/>
                  <a:pt x="4630656" y="2093322"/>
                </a:cubicBezTo>
                <a:close/>
                <a:moveTo>
                  <a:pt x="4211987" y="2093322"/>
                </a:moveTo>
                <a:cubicBezTo>
                  <a:pt x="4264538" y="2093322"/>
                  <a:pt x="4307139" y="2135926"/>
                  <a:pt x="4307139" y="2188474"/>
                </a:cubicBezTo>
                <a:cubicBezTo>
                  <a:pt x="4307139" y="2241022"/>
                  <a:pt x="4264538" y="2283630"/>
                  <a:pt x="4211987" y="2283630"/>
                </a:cubicBezTo>
                <a:cubicBezTo>
                  <a:pt x="4159436" y="2283630"/>
                  <a:pt x="4116835" y="2241022"/>
                  <a:pt x="4116835" y="2188474"/>
                </a:cubicBezTo>
                <a:cubicBezTo>
                  <a:pt x="4116835" y="2135926"/>
                  <a:pt x="4159436" y="2093322"/>
                  <a:pt x="4211987" y="2093322"/>
                </a:cubicBezTo>
                <a:close/>
                <a:moveTo>
                  <a:pt x="3793428" y="2093322"/>
                </a:moveTo>
                <a:cubicBezTo>
                  <a:pt x="3845869" y="2093322"/>
                  <a:pt x="3888470" y="2135926"/>
                  <a:pt x="3888470" y="2188474"/>
                </a:cubicBezTo>
                <a:cubicBezTo>
                  <a:pt x="3888470" y="2241022"/>
                  <a:pt x="3845869" y="2283630"/>
                  <a:pt x="3793428" y="2283630"/>
                </a:cubicBezTo>
                <a:cubicBezTo>
                  <a:pt x="3740876" y="2283630"/>
                  <a:pt x="3698276" y="2241022"/>
                  <a:pt x="3698276" y="2188474"/>
                </a:cubicBezTo>
                <a:cubicBezTo>
                  <a:pt x="3698276" y="2135926"/>
                  <a:pt x="3740876" y="2093322"/>
                  <a:pt x="3793428" y="2093322"/>
                </a:cubicBezTo>
                <a:close/>
                <a:moveTo>
                  <a:pt x="3374749" y="2093322"/>
                </a:moveTo>
                <a:cubicBezTo>
                  <a:pt x="3427300" y="2093322"/>
                  <a:pt x="3469907" y="2135926"/>
                  <a:pt x="3469907" y="2188474"/>
                </a:cubicBezTo>
                <a:cubicBezTo>
                  <a:pt x="3469907" y="2241022"/>
                  <a:pt x="3427300" y="2283630"/>
                  <a:pt x="3374749" y="2283630"/>
                </a:cubicBezTo>
                <a:cubicBezTo>
                  <a:pt x="3322199" y="2283630"/>
                  <a:pt x="3279596" y="2241022"/>
                  <a:pt x="3279596" y="2188474"/>
                </a:cubicBezTo>
                <a:cubicBezTo>
                  <a:pt x="3279596" y="2135926"/>
                  <a:pt x="3322199" y="2093322"/>
                  <a:pt x="3374749" y="2093322"/>
                </a:cubicBezTo>
                <a:close/>
                <a:moveTo>
                  <a:pt x="2956073" y="2093322"/>
                </a:moveTo>
                <a:cubicBezTo>
                  <a:pt x="3008626" y="2093322"/>
                  <a:pt x="3051229" y="2135926"/>
                  <a:pt x="3051229" y="2188474"/>
                </a:cubicBezTo>
                <a:cubicBezTo>
                  <a:pt x="3051229" y="2241022"/>
                  <a:pt x="3008626" y="2283630"/>
                  <a:pt x="2956073" y="2283630"/>
                </a:cubicBezTo>
                <a:cubicBezTo>
                  <a:pt x="2903520" y="2283630"/>
                  <a:pt x="2860919" y="2241022"/>
                  <a:pt x="2860919" y="2188474"/>
                </a:cubicBezTo>
                <a:cubicBezTo>
                  <a:pt x="2860919" y="2135926"/>
                  <a:pt x="2903520" y="2093322"/>
                  <a:pt x="2956073" y="2093322"/>
                </a:cubicBezTo>
                <a:close/>
                <a:moveTo>
                  <a:pt x="2537392" y="2093322"/>
                </a:moveTo>
                <a:cubicBezTo>
                  <a:pt x="2589950" y="2093322"/>
                  <a:pt x="2632553" y="2135926"/>
                  <a:pt x="2632553" y="2188474"/>
                </a:cubicBezTo>
                <a:cubicBezTo>
                  <a:pt x="2632553" y="2241022"/>
                  <a:pt x="2589950" y="2283630"/>
                  <a:pt x="2537392" y="2283630"/>
                </a:cubicBezTo>
                <a:cubicBezTo>
                  <a:pt x="2484840" y="2283630"/>
                  <a:pt x="2442240" y="2241022"/>
                  <a:pt x="2442240" y="2188474"/>
                </a:cubicBezTo>
                <a:cubicBezTo>
                  <a:pt x="2442240" y="2135926"/>
                  <a:pt x="2484840" y="2093322"/>
                  <a:pt x="2537392" y="2093322"/>
                </a:cubicBezTo>
                <a:close/>
                <a:moveTo>
                  <a:pt x="2118722" y="2093322"/>
                </a:moveTo>
                <a:cubicBezTo>
                  <a:pt x="2171273" y="2093322"/>
                  <a:pt x="2213874" y="2135926"/>
                  <a:pt x="2213874" y="2188474"/>
                </a:cubicBezTo>
                <a:cubicBezTo>
                  <a:pt x="2213874" y="2241022"/>
                  <a:pt x="2171273" y="2283630"/>
                  <a:pt x="2118722" y="2283630"/>
                </a:cubicBezTo>
                <a:cubicBezTo>
                  <a:pt x="2066170" y="2283630"/>
                  <a:pt x="2023567" y="2241022"/>
                  <a:pt x="2023567" y="2188474"/>
                </a:cubicBezTo>
                <a:cubicBezTo>
                  <a:pt x="2023567" y="2135926"/>
                  <a:pt x="2066170" y="2093322"/>
                  <a:pt x="2118722" y="2093322"/>
                </a:cubicBezTo>
                <a:close/>
                <a:moveTo>
                  <a:pt x="1700044" y="2093322"/>
                </a:moveTo>
                <a:cubicBezTo>
                  <a:pt x="1752594" y="2093322"/>
                  <a:pt x="1795196" y="2135926"/>
                  <a:pt x="1795196" y="2188474"/>
                </a:cubicBezTo>
                <a:cubicBezTo>
                  <a:pt x="1795196" y="2241022"/>
                  <a:pt x="1752594" y="2283630"/>
                  <a:pt x="1700044" y="2283630"/>
                </a:cubicBezTo>
                <a:cubicBezTo>
                  <a:pt x="1647491" y="2283630"/>
                  <a:pt x="1604885" y="2241022"/>
                  <a:pt x="1604885" y="2188474"/>
                </a:cubicBezTo>
                <a:cubicBezTo>
                  <a:pt x="1604885" y="2135926"/>
                  <a:pt x="1647491" y="2093322"/>
                  <a:pt x="1700044" y="2093322"/>
                </a:cubicBezTo>
                <a:close/>
                <a:moveTo>
                  <a:pt x="1281365" y="2093322"/>
                </a:moveTo>
                <a:cubicBezTo>
                  <a:pt x="1333916" y="2093322"/>
                  <a:pt x="1376517" y="2135926"/>
                  <a:pt x="1376517" y="2188474"/>
                </a:cubicBezTo>
                <a:cubicBezTo>
                  <a:pt x="1376517" y="2241022"/>
                  <a:pt x="1333916" y="2283630"/>
                  <a:pt x="1281365" y="2283630"/>
                </a:cubicBezTo>
                <a:cubicBezTo>
                  <a:pt x="1228814" y="2283630"/>
                  <a:pt x="1186213" y="2241022"/>
                  <a:pt x="1186213" y="2188474"/>
                </a:cubicBezTo>
                <a:cubicBezTo>
                  <a:pt x="1186213" y="2135926"/>
                  <a:pt x="1228814" y="2093322"/>
                  <a:pt x="1281365" y="2093322"/>
                </a:cubicBezTo>
                <a:close/>
                <a:moveTo>
                  <a:pt x="862699" y="2093322"/>
                </a:moveTo>
                <a:cubicBezTo>
                  <a:pt x="915249" y="2093322"/>
                  <a:pt x="957849" y="2135926"/>
                  <a:pt x="957849" y="2188474"/>
                </a:cubicBezTo>
                <a:cubicBezTo>
                  <a:pt x="957849" y="2241022"/>
                  <a:pt x="915249" y="2283630"/>
                  <a:pt x="862699" y="2283630"/>
                </a:cubicBezTo>
                <a:cubicBezTo>
                  <a:pt x="810148" y="2283630"/>
                  <a:pt x="767546" y="2241022"/>
                  <a:pt x="767546" y="2188474"/>
                </a:cubicBezTo>
                <a:cubicBezTo>
                  <a:pt x="767546" y="2135926"/>
                  <a:pt x="810148" y="2093322"/>
                  <a:pt x="862699" y="2093322"/>
                </a:cubicBezTo>
                <a:close/>
                <a:moveTo>
                  <a:pt x="444032" y="2093322"/>
                </a:moveTo>
                <a:cubicBezTo>
                  <a:pt x="496583" y="2093322"/>
                  <a:pt x="539184" y="2135926"/>
                  <a:pt x="539184" y="2188474"/>
                </a:cubicBezTo>
                <a:cubicBezTo>
                  <a:pt x="539184" y="2241022"/>
                  <a:pt x="496583" y="2283630"/>
                  <a:pt x="444032" y="2283630"/>
                </a:cubicBezTo>
                <a:cubicBezTo>
                  <a:pt x="391480" y="2283630"/>
                  <a:pt x="348880" y="2241022"/>
                  <a:pt x="348880" y="2188474"/>
                </a:cubicBezTo>
                <a:cubicBezTo>
                  <a:pt x="348880" y="2135926"/>
                  <a:pt x="391480" y="2093322"/>
                  <a:pt x="444032" y="2093322"/>
                </a:cubicBezTo>
                <a:close/>
                <a:moveTo>
                  <a:pt x="25363" y="2093322"/>
                </a:moveTo>
                <a:cubicBezTo>
                  <a:pt x="77914" y="2093322"/>
                  <a:pt x="120515" y="2135926"/>
                  <a:pt x="120515" y="2188474"/>
                </a:cubicBezTo>
                <a:cubicBezTo>
                  <a:pt x="120515" y="2241022"/>
                  <a:pt x="77914" y="2283630"/>
                  <a:pt x="25363" y="2283630"/>
                </a:cubicBezTo>
                <a:lnTo>
                  <a:pt x="0" y="2278509"/>
                </a:lnTo>
                <a:lnTo>
                  <a:pt x="0" y="2098443"/>
                </a:lnTo>
                <a:close/>
                <a:moveTo>
                  <a:pt x="12166698" y="1674648"/>
                </a:moveTo>
                <a:lnTo>
                  <a:pt x="12192000" y="1679757"/>
                </a:lnTo>
                <a:lnTo>
                  <a:pt x="12192000" y="1859844"/>
                </a:lnTo>
                <a:lnTo>
                  <a:pt x="12166698" y="1864953"/>
                </a:lnTo>
                <a:cubicBezTo>
                  <a:pt x="12114147" y="1864953"/>
                  <a:pt x="12071546" y="1822352"/>
                  <a:pt x="12071546" y="1769800"/>
                </a:cubicBezTo>
                <a:cubicBezTo>
                  <a:pt x="12071546" y="1717250"/>
                  <a:pt x="12114147" y="1674648"/>
                  <a:pt x="12166698" y="1674648"/>
                </a:cubicBezTo>
                <a:close/>
                <a:moveTo>
                  <a:pt x="11748029" y="1674648"/>
                </a:moveTo>
                <a:cubicBezTo>
                  <a:pt x="11800580" y="1674648"/>
                  <a:pt x="11843181" y="1717250"/>
                  <a:pt x="11843181" y="1769800"/>
                </a:cubicBezTo>
                <a:cubicBezTo>
                  <a:pt x="11843181" y="1822352"/>
                  <a:pt x="11800580" y="1864953"/>
                  <a:pt x="11748029" y="1864953"/>
                </a:cubicBezTo>
                <a:cubicBezTo>
                  <a:pt x="11695478" y="1864953"/>
                  <a:pt x="11652877" y="1822352"/>
                  <a:pt x="11652877" y="1769800"/>
                </a:cubicBezTo>
                <a:cubicBezTo>
                  <a:pt x="11652877" y="1717250"/>
                  <a:pt x="11695478" y="1674648"/>
                  <a:pt x="11748029" y="1674648"/>
                </a:cubicBezTo>
                <a:close/>
                <a:moveTo>
                  <a:pt x="11329360" y="1674648"/>
                </a:moveTo>
                <a:cubicBezTo>
                  <a:pt x="11381911" y="1674648"/>
                  <a:pt x="11424512" y="1717250"/>
                  <a:pt x="11424512" y="1769800"/>
                </a:cubicBezTo>
                <a:cubicBezTo>
                  <a:pt x="11424512" y="1822352"/>
                  <a:pt x="11381911" y="1864953"/>
                  <a:pt x="11329360" y="1864953"/>
                </a:cubicBezTo>
                <a:cubicBezTo>
                  <a:pt x="11276809" y="1864953"/>
                  <a:pt x="11234208" y="1822352"/>
                  <a:pt x="11234208" y="1769800"/>
                </a:cubicBezTo>
                <a:cubicBezTo>
                  <a:pt x="11234208" y="1717250"/>
                  <a:pt x="11276809" y="1674648"/>
                  <a:pt x="11329360" y="1674648"/>
                </a:cubicBezTo>
                <a:close/>
                <a:moveTo>
                  <a:pt x="10910691" y="1674648"/>
                </a:moveTo>
                <a:cubicBezTo>
                  <a:pt x="10963242" y="1674648"/>
                  <a:pt x="11005843" y="1717250"/>
                  <a:pt x="11005843" y="1769800"/>
                </a:cubicBezTo>
                <a:cubicBezTo>
                  <a:pt x="11005843" y="1822352"/>
                  <a:pt x="10963242" y="1864953"/>
                  <a:pt x="10910691" y="1864953"/>
                </a:cubicBezTo>
                <a:cubicBezTo>
                  <a:pt x="10858140" y="1864953"/>
                  <a:pt x="10815539" y="1822352"/>
                  <a:pt x="10815539" y="1769800"/>
                </a:cubicBezTo>
                <a:cubicBezTo>
                  <a:pt x="10815539" y="1717250"/>
                  <a:pt x="10858140" y="1674648"/>
                  <a:pt x="10910691" y="1674648"/>
                </a:cubicBezTo>
                <a:close/>
                <a:moveTo>
                  <a:pt x="10492022" y="1674648"/>
                </a:moveTo>
                <a:cubicBezTo>
                  <a:pt x="10544573" y="1674648"/>
                  <a:pt x="10587174" y="1717250"/>
                  <a:pt x="10587174" y="1769800"/>
                </a:cubicBezTo>
                <a:cubicBezTo>
                  <a:pt x="10587174" y="1822352"/>
                  <a:pt x="10544573" y="1864953"/>
                  <a:pt x="10492022" y="1864953"/>
                </a:cubicBezTo>
                <a:cubicBezTo>
                  <a:pt x="10439471" y="1864953"/>
                  <a:pt x="10396870" y="1822352"/>
                  <a:pt x="10396870" y="1769800"/>
                </a:cubicBezTo>
                <a:cubicBezTo>
                  <a:pt x="10396870" y="1717250"/>
                  <a:pt x="10439471" y="1674648"/>
                  <a:pt x="10492022" y="1674648"/>
                </a:cubicBezTo>
                <a:close/>
                <a:moveTo>
                  <a:pt x="10073353" y="1674648"/>
                </a:moveTo>
                <a:cubicBezTo>
                  <a:pt x="10125904" y="1674648"/>
                  <a:pt x="10168505" y="1717250"/>
                  <a:pt x="10168505" y="1769800"/>
                </a:cubicBezTo>
                <a:cubicBezTo>
                  <a:pt x="10168505" y="1822352"/>
                  <a:pt x="10125904" y="1864953"/>
                  <a:pt x="10073353" y="1864953"/>
                </a:cubicBezTo>
                <a:cubicBezTo>
                  <a:pt x="10020803" y="1864953"/>
                  <a:pt x="9978201" y="1822352"/>
                  <a:pt x="9978201" y="1769800"/>
                </a:cubicBezTo>
                <a:cubicBezTo>
                  <a:pt x="9978201" y="1717250"/>
                  <a:pt x="10020803" y="1674648"/>
                  <a:pt x="10073353" y="1674648"/>
                </a:cubicBezTo>
                <a:close/>
                <a:moveTo>
                  <a:pt x="9654684" y="1674648"/>
                </a:moveTo>
                <a:cubicBezTo>
                  <a:pt x="9707235" y="1674648"/>
                  <a:pt x="9749836" y="1717250"/>
                  <a:pt x="9749836" y="1769800"/>
                </a:cubicBezTo>
                <a:cubicBezTo>
                  <a:pt x="9749836" y="1822352"/>
                  <a:pt x="9707235" y="1864953"/>
                  <a:pt x="9654684" y="1864953"/>
                </a:cubicBezTo>
                <a:cubicBezTo>
                  <a:pt x="9602134" y="1864953"/>
                  <a:pt x="9559532" y="1822352"/>
                  <a:pt x="9559532" y="1769800"/>
                </a:cubicBezTo>
                <a:cubicBezTo>
                  <a:pt x="9559532" y="1717250"/>
                  <a:pt x="9602134" y="1674648"/>
                  <a:pt x="9654684" y="1674648"/>
                </a:cubicBezTo>
                <a:close/>
                <a:moveTo>
                  <a:pt x="9236015" y="1674648"/>
                </a:moveTo>
                <a:cubicBezTo>
                  <a:pt x="9288566" y="1674648"/>
                  <a:pt x="9331167" y="1717250"/>
                  <a:pt x="9331167" y="1769800"/>
                </a:cubicBezTo>
                <a:cubicBezTo>
                  <a:pt x="9331167" y="1822352"/>
                  <a:pt x="9288566" y="1864953"/>
                  <a:pt x="9236015" y="1864953"/>
                </a:cubicBezTo>
                <a:cubicBezTo>
                  <a:pt x="9183465" y="1864953"/>
                  <a:pt x="9140863" y="1822352"/>
                  <a:pt x="9140863" y="1769800"/>
                </a:cubicBezTo>
                <a:cubicBezTo>
                  <a:pt x="9140863" y="1717250"/>
                  <a:pt x="9183465" y="1674648"/>
                  <a:pt x="9236015" y="1674648"/>
                </a:cubicBezTo>
                <a:close/>
                <a:moveTo>
                  <a:pt x="8817346" y="1674648"/>
                </a:moveTo>
                <a:cubicBezTo>
                  <a:pt x="8869897" y="1674648"/>
                  <a:pt x="8912498" y="1717250"/>
                  <a:pt x="8912498" y="1769800"/>
                </a:cubicBezTo>
                <a:cubicBezTo>
                  <a:pt x="8912498" y="1822352"/>
                  <a:pt x="8869897" y="1864953"/>
                  <a:pt x="8817346" y="1864953"/>
                </a:cubicBezTo>
                <a:cubicBezTo>
                  <a:pt x="8764796" y="1864953"/>
                  <a:pt x="8722194" y="1822352"/>
                  <a:pt x="8722194" y="1769800"/>
                </a:cubicBezTo>
                <a:cubicBezTo>
                  <a:pt x="8722194" y="1717250"/>
                  <a:pt x="8764796" y="1674648"/>
                  <a:pt x="8817346" y="1674648"/>
                </a:cubicBezTo>
                <a:close/>
                <a:moveTo>
                  <a:pt x="8398677" y="1674648"/>
                </a:moveTo>
                <a:cubicBezTo>
                  <a:pt x="8451228" y="1674648"/>
                  <a:pt x="8493829" y="1717250"/>
                  <a:pt x="8493829" y="1769800"/>
                </a:cubicBezTo>
                <a:cubicBezTo>
                  <a:pt x="8493829" y="1822352"/>
                  <a:pt x="8451228" y="1864953"/>
                  <a:pt x="8398677" y="1864953"/>
                </a:cubicBezTo>
                <a:cubicBezTo>
                  <a:pt x="8346127" y="1864953"/>
                  <a:pt x="8303526" y="1822352"/>
                  <a:pt x="8303526" y="1769800"/>
                </a:cubicBezTo>
                <a:cubicBezTo>
                  <a:pt x="8303526" y="1717250"/>
                  <a:pt x="8346127" y="1674648"/>
                  <a:pt x="8398677" y="1674648"/>
                </a:cubicBezTo>
                <a:close/>
                <a:moveTo>
                  <a:pt x="7980009" y="1674648"/>
                </a:moveTo>
                <a:cubicBezTo>
                  <a:pt x="8032559" y="1674648"/>
                  <a:pt x="8075161" y="1717250"/>
                  <a:pt x="8075161" y="1769800"/>
                </a:cubicBezTo>
                <a:cubicBezTo>
                  <a:pt x="8075161" y="1822352"/>
                  <a:pt x="8032559" y="1864953"/>
                  <a:pt x="7980009" y="1864953"/>
                </a:cubicBezTo>
                <a:cubicBezTo>
                  <a:pt x="7927458" y="1864953"/>
                  <a:pt x="7884857" y="1822352"/>
                  <a:pt x="7884857" y="1769800"/>
                </a:cubicBezTo>
                <a:cubicBezTo>
                  <a:pt x="7884857" y="1717250"/>
                  <a:pt x="7927458" y="1674648"/>
                  <a:pt x="7980009" y="1674648"/>
                </a:cubicBezTo>
                <a:close/>
                <a:moveTo>
                  <a:pt x="7561340" y="1674648"/>
                </a:moveTo>
                <a:cubicBezTo>
                  <a:pt x="7613890" y="1674648"/>
                  <a:pt x="7656492" y="1717250"/>
                  <a:pt x="7656492" y="1769800"/>
                </a:cubicBezTo>
                <a:cubicBezTo>
                  <a:pt x="7656492" y="1822352"/>
                  <a:pt x="7613890" y="1864953"/>
                  <a:pt x="7561340" y="1864953"/>
                </a:cubicBezTo>
                <a:cubicBezTo>
                  <a:pt x="7508789" y="1864953"/>
                  <a:pt x="7466188" y="1822352"/>
                  <a:pt x="7466188" y="1769800"/>
                </a:cubicBezTo>
                <a:cubicBezTo>
                  <a:pt x="7466188" y="1717250"/>
                  <a:pt x="7508789" y="1674648"/>
                  <a:pt x="7561340" y="1674648"/>
                </a:cubicBezTo>
                <a:close/>
                <a:moveTo>
                  <a:pt x="7142671" y="1674648"/>
                </a:moveTo>
                <a:cubicBezTo>
                  <a:pt x="7195221" y="1674648"/>
                  <a:pt x="7237823" y="1717250"/>
                  <a:pt x="7237823" y="1769800"/>
                </a:cubicBezTo>
                <a:cubicBezTo>
                  <a:pt x="7237823" y="1822352"/>
                  <a:pt x="7195221" y="1864953"/>
                  <a:pt x="7142671" y="1864953"/>
                </a:cubicBezTo>
                <a:cubicBezTo>
                  <a:pt x="7090120" y="1864953"/>
                  <a:pt x="7047519" y="1822352"/>
                  <a:pt x="7047519" y="1769800"/>
                </a:cubicBezTo>
                <a:cubicBezTo>
                  <a:pt x="7047519" y="1717250"/>
                  <a:pt x="7090120" y="1674648"/>
                  <a:pt x="7142671" y="1674648"/>
                </a:cubicBezTo>
                <a:close/>
                <a:moveTo>
                  <a:pt x="6724002" y="1674648"/>
                </a:moveTo>
                <a:cubicBezTo>
                  <a:pt x="6776553" y="1674648"/>
                  <a:pt x="6819154" y="1717250"/>
                  <a:pt x="6819154" y="1769800"/>
                </a:cubicBezTo>
                <a:cubicBezTo>
                  <a:pt x="6819154" y="1822352"/>
                  <a:pt x="6776553" y="1864953"/>
                  <a:pt x="6724002" y="1864953"/>
                </a:cubicBezTo>
                <a:cubicBezTo>
                  <a:pt x="6671451" y="1864953"/>
                  <a:pt x="6628850" y="1822352"/>
                  <a:pt x="6628850" y="1769800"/>
                </a:cubicBezTo>
                <a:cubicBezTo>
                  <a:pt x="6628850" y="1717250"/>
                  <a:pt x="6671451" y="1674648"/>
                  <a:pt x="6724002" y="1674648"/>
                </a:cubicBezTo>
                <a:close/>
                <a:moveTo>
                  <a:pt x="6305333" y="1674648"/>
                </a:moveTo>
                <a:cubicBezTo>
                  <a:pt x="6357884" y="1674648"/>
                  <a:pt x="6400485" y="1717250"/>
                  <a:pt x="6400485" y="1769800"/>
                </a:cubicBezTo>
                <a:cubicBezTo>
                  <a:pt x="6400485" y="1822352"/>
                  <a:pt x="6357884" y="1864953"/>
                  <a:pt x="6305333" y="1864953"/>
                </a:cubicBezTo>
                <a:cubicBezTo>
                  <a:pt x="6252782" y="1864953"/>
                  <a:pt x="6210181" y="1822352"/>
                  <a:pt x="6210181" y="1769800"/>
                </a:cubicBezTo>
                <a:cubicBezTo>
                  <a:pt x="6210181" y="1717250"/>
                  <a:pt x="6252782" y="1674648"/>
                  <a:pt x="6305333" y="1674648"/>
                </a:cubicBezTo>
                <a:close/>
                <a:moveTo>
                  <a:pt x="5886664" y="1674648"/>
                </a:moveTo>
                <a:cubicBezTo>
                  <a:pt x="5939215" y="1674648"/>
                  <a:pt x="5981816" y="1717250"/>
                  <a:pt x="5981816" y="1769800"/>
                </a:cubicBezTo>
                <a:cubicBezTo>
                  <a:pt x="5981816" y="1822352"/>
                  <a:pt x="5939215" y="1864953"/>
                  <a:pt x="5886664" y="1864953"/>
                </a:cubicBezTo>
                <a:cubicBezTo>
                  <a:pt x="5834113" y="1864953"/>
                  <a:pt x="5791512" y="1822352"/>
                  <a:pt x="5791512" y="1769800"/>
                </a:cubicBezTo>
                <a:cubicBezTo>
                  <a:pt x="5791512" y="1717250"/>
                  <a:pt x="5834113" y="1674648"/>
                  <a:pt x="5886664" y="1674648"/>
                </a:cubicBezTo>
                <a:close/>
                <a:moveTo>
                  <a:pt x="5467994" y="1674648"/>
                </a:moveTo>
                <a:cubicBezTo>
                  <a:pt x="5520544" y="1674648"/>
                  <a:pt x="5563146" y="1717250"/>
                  <a:pt x="5563146" y="1769800"/>
                </a:cubicBezTo>
                <a:cubicBezTo>
                  <a:pt x="5563146" y="1822352"/>
                  <a:pt x="5520544" y="1864953"/>
                  <a:pt x="5467994" y="1864953"/>
                </a:cubicBezTo>
                <a:cubicBezTo>
                  <a:pt x="5415443" y="1864953"/>
                  <a:pt x="5372842" y="1822352"/>
                  <a:pt x="5372842" y="1769800"/>
                </a:cubicBezTo>
                <a:cubicBezTo>
                  <a:pt x="5372842" y="1717250"/>
                  <a:pt x="5415443" y="1674648"/>
                  <a:pt x="5467994" y="1674648"/>
                </a:cubicBezTo>
                <a:close/>
                <a:moveTo>
                  <a:pt x="5049325" y="1674648"/>
                </a:moveTo>
                <a:cubicBezTo>
                  <a:pt x="5101876" y="1674648"/>
                  <a:pt x="5144478" y="1717250"/>
                  <a:pt x="5144478" y="1769800"/>
                </a:cubicBezTo>
                <a:cubicBezTo>
                  <a:pt x="5144478" y="1822352"/>
                  <a:pt x="5101876" y="1864953"/>
                  <a:pt x="5049325" y="1864953"/>
                </a:cubicBezTo>
                <a:cubicBezTo>
                  <a:pt x="4996774" y="1864953"/>
                  <a:pt x="4954173" y="1822352"/>
                  <a:pt x="4954173" y="1769800"/>
                </a:cubicBezTo>
                <a:cubicBezTo>
                  <a:pt x="4954173" y="1717250"/>
                  <a:pt x="4996774" y="1674648"/>
                  <a:pt x="5049325" y="1674648"/>
                </a:cubicBezTo>
                <a:close/>
                <a:moveTo>
                  <a:pt x="4630656" y="1674648"/>
                </a:moveTo>
                <a:cubicBezTo>
                  <a:pt x="4683207" y="1674648"/>
                  <a:pt x="4725808" y="1717250"/>
                  <a:pt x="4725808" y="1769800"/>
                </a:cubicBezTo>
                <a:cubicBezTo>
                  <a:pt x="4725808" y="1822352"/>
                  <a:pt x="4683207" y="1864953"/>
                  <a:pt x="4630656" y="1864953"/>
                </a:cubicBezTo>
                <a:cubicBezTo>
                  <a:pt x="4578106" y="1864953"/>
                  <a:pt x="4535504" y="1822352"/>
                  <a:pt x="4535504" y="1769800"/>
                </a:cubicBezTo>
                <a:cubicBezTo>
                  <a:pt x="4535504" y="1717250"/>
                  <a:pt x="4578106" y="1674648"/>
                  <a:pt x="4630656" y="1674648"/>
                </a:cubicBezTo>
                <a:close/>
                <a:moveTo>
                  <a:pt x="4211987" y="1674648"/>
                </a:moveTo>
                <a:cubicBezTo>
                  <a:pt x="4264538" y="1674648"/>
                  <a:pt x="4307139" y="1717250"/>
                  <a:pt x="4307139" y="1769800"/>
                </a:cubicBezTo>
                <a:cubicBezTo>
                  <a:pt x="4307139" y="1822352"/>
                  <a:pt x="4264538" y="1864953"/>
                  <a:pt x="4211987" y="1864953"/>
                </a:cubicBezTo>
                <a:cubicBezTo>
                  <a:pt x="4159436" y="1864953"/>
                  <a:pt x="4116835" y="1822352"/>
                  <a:pt x="4116835" y="1769800"/>
                </a:cubicBezTo>
                <a:cubicBezTo>
                  <a:pt x="4116835" y="1717250"/>
                  <a:pt x="4159436" y="1674648"/>
                  <a:pt x="4211987" y="1674648"/>
                </a:cubicBezTo>
                <a:close/>
                <a:moveTo>
                  <a:pt x="3793436" y="1674648"/>
                </a:moveTo>
                <a:cubicBezTo>
                  <a:pt x="3845869" y="1674648"/>
                  <a:pt x="3888470" y="1717250"/>
                  <a:pt x="3888470" y="1769800"/>
                </a:cubicBezTo>
                <a:cubicBezTo>
                  <a:pt x="3888470" y="1822352"/>
                  <a:pt x="3845869" y="1864953"/>
                  <a:pt x="3793436" y="1864953"/>
                </a:cubicBezTo>
                <a:cubicBezTo>
                  <a:pt x="3740885" y="1864953"/>
                  <a:pt x="3698284" y="1822352"/>
                  <a:pt x="3698284" y="1769800"/>
                </a:cubicBezTo>
                <a:cubicBezTo>
                  <a:pt x="3698284" y="1717250"/>
                  <a:pt x="3740885" y="1674648"/>
                  <a:pt x="3793436" y="1674648"/>
                </a:cubicBezTo>
                <a:close/>
                <a:moveTo>
                  <a:pt x="3374758" y="1674648"/>
                </a:moveTo>
                <a:cubicBezTo>
                  <a:pt x="3427308" y="1674648"/>
                  <a:pt x="3469916" y="1717250"/>
                  <a:pt x="3469916" y="1769800"/>
                </a:cubicBezTo>
                <a:cubicBezTo>
                  <a:pt x="3469916" y="1822352"/>
                  <a:pt x="3427308" y="1864953"/>
                  <a:pt x="3374758" y="1864953"/>
                </a:cubicBezTo>
                <a:cubicBezTo>
                  <a:pt x="3322205" y="1864953"/>
                  <a:pt x="3279604" y="1822352"/>
                  <a:pt x="3279604" y="1769800"/>
                </a:cubicBezTo>
                <a:cubicBezTo>
                  <a:pt x="3279604" y="1717250"/>
                  <a:pt x="3322205" y="1674648"/>
                  <a:pt x="3374758" y="1674648"/>
                </a:cubicBezTo>
                <a:close/>
                <a:moveTo>
                  <a:pt x="2956081" y="1674648"/>
                </a:moveTo>
                <a:cubicBezTo>
                  <a:pt x="3008634" y="1674648"/>
                  <a:pt x="3051237" y="1717250"/>
                  <a:pt x="3051237" y="1769800"/>
                </a:cubicBezTo>
                <a:cubicBezTo>
                  <a:pt x="3051237" y="1822352"/>
                  <a:pt x="3008634" y="1864953"/>
                  <a:pt x="2956081" y="1864953"/>
                </a:cubicBezTo>
                <a:cubicBezTo>
                  <a:pt x="2903527" y="1864953"/>
                  <a:pt x="2860924" y="1822352"/>
                  <a:pt x="2860924" y="1769800"/>
                </a:cubicBezTo>
                <a:cubicBezTo>
                  <a:pt x="2860924" y="1717250"/>
                  <a:pt x="2903527" y="1674648"/>
                  <a:pt x="2956081" y="1674648"/>
                </a:cubicBezTo>
                <a:close/>
                <a:moveTo>
                  <a:pt x="2537398" y="1674648"/>
                </a:moveTo>
                <a:cubicBezTo>
                  <a:pt x="2589956" y="1674648"/>
                  <a:pt x="2632560" y="1717250"/>
                  <a:pt x="2632560" y="1769800"/>
                </a:cubicBezTo>
                <a:cubicBezTo>
                  <a:pt x="2632560" y="1822352"/>
                  <a:pt x="2589956" y="1864953"/>
                  <a:pt x="2537398" y="1864953"/>
                </a:cubicBezTo>
                <a:cubicBezTo>
                  <a:pt x="2484846" y="1864953"/>
                  <a:pt x="2442246" y="1822352"/>
                  <a:pt x="2442246" y="1769800"/>
                </a:cubicBezTo>
                <a:cubicBezTo>
                  <a:pt x="2442246" y="1717250"/>
                  <a:pt x="2484846" y="1674648"/>
                  <a:pt x="2537398" y="1674648"/>
                </a:cubicBezTo>
                <a:close/>
                <a:moveTo>
                  <a:pt x="2118728" y="1674648"/>
                </a:moveTo>
                <a:cubicBezTo>
                  <a:pt x="2171279" y="1674648"/>
                  <a:pt x="2213881" y="1717250"/>
                  <a:pt x="2213881" y="1769800"/>
                </a:cubicBezTo>
                <a:cubicBezTo>
                  <a:pt x="2213881" y="1822352"/>
                  <a:pt x="2171279" y="1864953"/>
                  <a:pt x="2118728" y="1864953"/>
                </a:cubicBezTo>
                <a:cubicBezTo>
                  <a:pt x="2066176" y="1864953"/>
                  <a:pt x="2023573" y="1822352"/>
                  <a:pt x="2023573" y="1769800"/>
                </a:cubicBezTo>
                <a:cubicBezTo>
                  <a:pt x="2023573" y="1717250"/>
                  <a:pt x="2066176" y="1674648"/>
                  <a:pt x="2118728" y="1674648"/>
                </a:cubicBezTo>
                <a:close/>
                <a:moveTo>
                  <a:pt x="1700050" y="1674648"/>
                </a:moveTo>
                <a:cubicBezTo>
                  <a:pt x="1752600" y="1674648"/>
                  <a:pt x="1795202" y="1717250"/>
                  <a:pt x="1795202" y="1769800"/>
                </a:cubicBezTo>
                <a:cubicBezTo>
                  <a:pt x="1795202" y="1822352"/>
                  <a:pt x="1752600" y="1864953"/>
                  <a:pt x="1700050" y="1864953"/>
                </a:cubicBezTo>
                <a:cubicBezTo>
                  <a:pt x="1647495" y="1864953"/>
                  <a:pt x="1604890" y="1822352"/>
                  <a:pt x="1604890" y="1769800"/>
                </a:cubicBezTo>
                <a:cubicBezTo>
                  <a:pt x="1604890" y="1717250"/>
                  <a:pt x="1647495" y="1674648"/>
                  <a:pt x="1700050" y="1674648"/>
                </a:cubicBezTo>
                <a:close/>
                <a:moveTo>
                  <a:pt x="1281369" y="1674648"/>
                </a:moveTo>
                <a:cubicBezTo>
                  <a:pt x="1333920" y="1674648"/>
                  <a:pt x="1376522" y="1717250"/>
                  <a:pt x="1376522" y="1769800"/>
                </a:cubicBezTo>
                <a:cubicBezTo>
                  <a:pt x="1376522" y="1822352"/>
                  <a:pt x="1333920" y="1864953"/>
                  <a:pt x="1281369" y="1864953"/>
                </a:cubicBezTo>
                <a:cubicBezTo>
                  <a:pt x="1228819" y="1864953"/>
                  <a:pt x="1186218" y="1822352"/>
                  <a:pt x="1186218" y="1769800"/>
                </a:cubicBezTo>
                <a:cubicBezTo>
                  <a:pt x="1186218" y="1717250"/>
                  <a:pt x="1228819" y="1674648"/>
                  <a:pt x="1281369" y="1674648"/>
                </a:cubicBezTo>
                <a:close/>
                <a:moveTo>
                  <a:pt x="862703" y="1674648"/>
                </a:moveTo>
                <a:cubicBezTo>
                  <a:pt x="915254" y="1674648"/>
                  <a:pt x="957854" y="1717250"/>
                  <a:pt x="957854" y="1769800"/>
                </a:cubicBezTo>
                <a:cubicBezTo>
                  <a:pt x="957854" y="1822352"/>
                  <a:pt x="915254" y="1864953"/>
                  <a:pt x="862703" y="1864953"/>
                </a:cubicBezTo>
                <a:cubicBezTo>
                  <a:pt x="810153" y="1864953"/>
                  <a:pt x="767551" y="1822352"/>
                  <a:pt x="767551" y="1769800"/>
                </a:cubicBezTo>
                <a:cubicBezTo>
                  <a:pt x="767551" y="1717250"/>
                  <a:pt x="810153" y="1674648"/>
                  <a:pt x="862703" y="1674648"/>
                </a:cubicBezTo>
                <a:close/>
                <a:moveTo>
                  <a:pt x="444037" y="1674648"/>
                </a:moveTo>
                <a:cubicBezTo>
                  <a:pt x="496587" y="1674648"/>
                  <a:pt x="539190" y="1717250"/>
                  <a:pt x="539190" y="1769800"/>
                </a:cubicBezTo>
                <a:cubicBezTo>
                  <a:pt x="539190" y="1822352"/>
                  <a:pt x="496587" y="1864953"/>
                  <a:pt x="444037" y="1864953"/>
                </a:cubicBezTo>
                <a:cubicBezTo>
                  <a:pt x="391485" y="1864953"/>
                  <a:pt x="348885" y="1822352"/>
                  <a:pt x="348885" y="1769800"/>
                </a:cubicBezTo>
                <a:cubicBezTo>
                  <a:pt x="348885" y="1717250"/>
                  <a:pt x="391485" y="1674648"/>
                  <a:pt x="444037" y="1674648"/>
                </a:cubicBezTo>
                <a:close/>
                <a:moveTo>
                  <a:pt x="25368" y="1674648"/>
                </a:moveTo>
                <a:cubicBezTo>
                  <a:pt x="77918" y="1674648"/>
                  <a:pt x="120521" y="1717250"/>
                  <a:pt x="120521" y="1769800"/>
                </a:cubicBezTo>
                <a:cubicBezTo>
                  <a:pt x="120521" y="1822352"/>
                  <a:pt x="77918" y="1864953"/>
                  <a:pt x="25368" y="1864953"/>
                </a:cubicBezTo>
                <a:lnTo>
                  <a:pt x="0" y="1859831"/>
                </a:lnTo>
                <a:lnTo>
                  <a:pt x="0" y="1679770"/>
                </a:lnTo>
                <a:close/>
                <a:moveTo>
                  <a:pt x="12166698" y="1256004"/>
                </a:moveTo>
                <a:lnTo>
                  <a:pt x="12192000" y="1261113"/>
                </a:lnTo>
                <a:lnTo>
                  <a:pt x="12192000" y="1441198"/>
                </a:lnTo>
                <a:lnTo>
                  <a:pt x="12166698" y="1446306"/>
                </a:lnTo>
                <a:cubicBezTo>
                  <a:pt x="12114147" y="1446306"/>
                  <a:pt x="12071546" y="1403704"/>
                  <a:pt x="12071546" y="1351155"/>
                </a:cubicBezTo>
                <a:cubicBezTo>
                  <a:pt x="12071546" y="1298605"/>
                  <a:pt x="12114147" y="1256004"/>
                  <a:pt x="12166698" y="1256004"/>
                </a:cubicBezTo>
                <a:close/>
                <a:moveTo>
                  <a:pt x="11748029" y="1256004"/>
                </a:moveTo>
                <a:cubicBezTo>
                  <a:pt x="11800580" y="1256004"/>
                  <a:pt x="11843181" y="1298605"/>
                  <a:pt x="11843181" y="1351155"/>
                </a:cubicBezTo>
                <a:cubicBezTo>
                  <a:pt x="11843181" y="1403704"/>
                  <a:pt x="11800580" y="1446306"/>
                  <a:pt x="11748029" y="1446306"/>
                </a:cubicBezTo>
                <a:cubicBezTo>
                  <a:pt x="11695478" y="1446306"/>
                  <a:pt x="11652877" y="1403704"/>
                  <a:pt x="11652877" y="1351155"/>
                </a:cubicBezTo>
                <a:cubicBezTo>
                  <a:pt x="11652877" y="1298605"/>
                  <a:pt x="11695478" y="1256004"/>
                  <a:pt x="11748029" y="1256004"/>
                </a:cubicBezTo>
                <a:close/>
                <a:moveTo>
                  <a:pt x="11329360" y="1256004"/>
                </a:moveTo>
                <a:cubicBezTo>
                  <a:pt x="11381911" y="1256004"/>
                  <a:pt x="11424512" y="1298605"/>
                  <a:pt x="11424512" y="1351155"/>
                </a:cubicBezTo>
                <a:cubicBezTo>
                  <a:pt x="11424512" y="1403704"/>
                  <a:pt x="11381911" y="1446306"/>
                  <a:pt x="11329360" y="1446306"/>
                </a:cubicBezTo>
                <a:cubicBezTo>
                  <a:pt x="11276809" y="1446306"/>
                  <a:pt x="11234208" y="1403704"/>
                  <a:pt x="11234208" y="1351155"/>
                </a:cubicBezTo>
                <a:cubicBezTo>
                  <a:pt x="11234208" y="1298605"/>
                  <a:pt x="11276809" y="1256004"/>
                  <a:pt x="11329360" y="1256004"/>
                </a:cubicBezTo>
                <a:close/>
                <a:moveTo>
                  <a:pt x="10910691" y="1256004"/>
                </a:moveTo>
                <a:cubicBezTo>
                  <a:pt x="10963242" y="1256004"/>
                  <a:pt x="11005843" y="1298605"/>
                  <a:pt x="11005843" y="1351155"/>
                </a:cubicBezTo>
                <a:cubicBezTo>
                  <a:pt x="11005843" y="1403704"/>
                  <a:pt x="10963242" y="1446306"/>
                  <a:pt x="10910691" y="1446306"/>
                </a:cubicBezTo>
                <a:cubicBezTo>
                  <a:pt x="10858140" y="1446306"/>
                  <a:pt x="10815539" y="1403704"/>
                  <a:pt x="10815539" y="1351155"/>
                </a:cubicBezTo>
                <a:cubicBezTo>
                  <a:pt x="10815539" y="1298605"/>
                  <a:pt x="10858140" y="1256004"/>
                  <a:pt x="10910691" y="1256004"/>
                </a:cubicBezTo>
                <a:close/>
                <a:moveTo>
                  <a:pt x="10492022" y="1256004"/>
                </a:moveTo>
                <a:cubicBezTo>
                  <a:pt x="10544573" y="1256004"/>
                  <a:pt x="10587174" y="1298605"/>
                  <a:pt x="10587174" y="1351155"/>
                </a:cubicBezTo>
                <a:cubicBezTo>
                  <a:pt x="10587174" y="1403704"/>
                  <a:pt x="10544573" y="1446306"/>
                  <a:pt x="10492022" y="1446306"/>
                </a:cubicBezTo>
                <a:cubicBezTo>
                  <a:pt x="10439471" y="1446306"/>
                  <a:pt x="10396870" y="1403704"/>
                  <a:pt x="10396870" y="1351155"/>
                </a:cubicBezTo>
                <a:cubicBezTo>
                  <a:pt x="10396870" y="1298605"/>
                  <a:pt x="10439471" y="1256004"/>
                  <a:pt x="10492022" y="1256004"/>
                </a:cubicBezTo>
                <a:close/>
                <a:moveTo>
                  <a:pt x="10073353" y="1256004"/>
                </a:moveTo>
                <a:cubicBezTo>
                  <a:pt x="10125904" y="1256004"/>
                  <a:pt x="10168505" y="1298605"/>
                  <a:pt x="10168505" y="1351155"/>
                </a:cubicBezTo>
                <a:cubicBezTo>
                  <a:pt x="10168505" y="1403704"/>
                  <a:pt x="10125904" y="1446306"/>
                  <a:pt x="10073353" y="1446306"/>
                </a:cubicBezTo>
                <a:cubicBezTo>
                  <a:pt x="10020803" y="1446306"/>
                  <a:pt x="9978201" y="1403704"/>
                  <a:pt x="9978201" y="1351155"/>
                </a:cubicBezTo>
                <a:cubicBezTo>
                  <a:pt x="9978201" y="1298605"/>
                  <a:pt x="10020803" y="1256004"/>
                  <a:pt x="10073353" y="1256004"/>
                </a:cubicBezTo>
                <a:close/>
                <a:moveTo>
                  <a:pt x="9654684" y="1256004"/>
                </a:moveTo>
                <a:cubicBezTo>
                  <a:pt x="9707235" y="1256004"/>
                  <a:pt x="9749836" y="1298605"/>
                  <a:pt x="9749836" y="1351155"/>
                </a:cubicBezTo>
                <a:cubicBezTo>
                  <a:pt x="9749836" y="1403704"/>
                  <a:pt x="9707235" y="1446306"/>
                  <a:pt x="9654684" y="1446306"/>
                </a:cubicBezTo>
                <a:cubicBezTo>
                  <a:pt x="9602134" y="1446306"/>
                  <a:pt x="9559532" y="1403704"/>
                  <a:pt x="9559532" y="1351155"/>
                </a:cubicBezTo>
                <a:cubicBezTo>
                  <a:pt x="9559532" y="1298605"/>
                  <a:pt x="9602134" y="1256004"/>
                  <a:pt x="9654684" y="1256004"/>
                </a:cubicBezTo>
                <a:close/>
                <a:moveTo>
                  <a:pt x="9236015" y="1256004"/>
                </a:moveTo>
                <a:cubicBezTo>
                  <a:pt x="9288566" y="1256004"/>
                  <a:pt x="9331167" y="1298605"/>
                  <a:pt x="9331167" y="1351155"/>
                </a:cubicBezTo>
                <a:cubicBezTo>
                  <a:pt x="9331167" y="1403704"/>
                  <a:pt x="9288566" y="1446306"/>
                  <a:pt x="9236015" y="1446306"/>
                </a:cubicBezTo>
                <a:cubicBezTo>
                  <a:pt x="9183465" y="1446306"/>
                  <a:pt x="9140863" y="1403704"/>
                  <a:pt x="9140863" y="1351155"/>
                </a:cubicBezTo>
                <a:cubicBezTo>
                  <a:pt x="9140863" y="1298605"/>
                  <a:pt x="9183465" y="1256004"/>
                  <a:pt x="9236015" y="1256004"/>
                </a:cubicBezTo>
                <a:close/>
                <a:moveTo>
                  <a:pt x="8817346" y="1256004"/>
                </a:moveTo>
                <a:cubicBezTo>
                  <a:pt x="8869897" y="1256004"/>
                  <a:pt x="8912498" y="1298605"/>
                  <a:pt x="8912498" y="1351155"/>
                </a:cubicBezTo>
                <a:cubicBezTo>
                  <a:pt x="8912498" y="1403704"/>
                  <a:pt x="8869897" y="1446306"/>
                  <a:pt x="8817346" y="1446306"/>
                </a:cubicBezTo>
                <a:cubicBezTo>
                  <a:pt x="8764796" y="1446306"/>
                  <a:pt x="8722194" y="1403704"/>
                  <a:pt x="8722194" y="1351155"/>
                </a:cubicBezTo>
                <a:cubicBezTo>
                  <a:pt x="8722194" y="1298605"/>
                  <a:pt x="8764796" y="1256004"/>
                  <a:pt x="8817346" y="1256004"/>
                </a:cubicBezTo>
                <a:close/>
                <a:moveTo>
                  <a:pt x="8398677" y="1256004"/>
                </a:moveTo>
                <a:cubicBezTo>
                  <a:pt x="8451228" y="1256004"/>
                  <a:pt x="8493829" y="1298605"/>
                  <a:pt x="8493829" y="1351155"/>
                </a:cubicBezTo>
                <a:cubicBezTo>
                  <a:pt x="8493829" y="1403704"/>
                  <a:pt x="8451228" y="1446306"/>
                  <a:pt x="8398677" y="1446306"/>
                </a:cubicBezTo>
                <a:cubicBezTo>
                  <a:pt x="8346127" y="1446306"/>
                  <a:pt x="8303526" y="1403704"/>
                  <a:pt x="8303526" y="1351155"/>
                </a:cubicBezTo>
                <a:cubicBezTo>
                  <a:pt x="8303526" y="1298605"/>
                  <a:pt x="8346127" y="1256004"/>
                  <a:pt x="8398677" y="1256004"/>
                </a:cubicBezTo>
                <a:close/>
                <a:moveTo>
                  <a:pt x="7980009" y="1256004"/>
                </a:moveTo>
                <a:cubicBezTo>
                  <a:pt x="8032559" y="1256004"/>
                  <a:pt x="8075161" y="1298605"/>
                  <a:pt x="8075161" y="1351155"/>
                </a:cubicBezTo>
                <a:cubicBezTo>
                  <a:pt x="8075161" y="1403704"/>
                  <a:pt x="8032559" y="1446306"/>
                  <a:pt x="7980009" y="1446306"/>
                </a:cubicBezTo>
                <a:cubicBezTo>
                  <a:pt x="7927458" y="1446306"/>
                  <a:pt x="7884857" y="1403704"/>
                  <a:pt x="7884857" y="1351155"/>
                </a:cubicBezTo>
                <a:cubicBezTo>
                  <a:pt x="7884857" y="1298605"/>
                  <a:pt x="7927458" y="1256004"/>
                  <a:pt x="7980009" y="1256004"/>
                </a:cubicBezTo>
                <a:close/>
                <a:moveTo>
                  <a:pt x="7561340" y="1256004"/>
                </a:moveTo>
                <a:cubicBezTo>
                  <a:pt x="7613890" y="1256004"/>
                  <a:pt x="7656492" y="1298605"/>
                  <a:pt x="7656492" y="1351155"/>
                </a:cubicBezTo>
                <a:cubicBezTo>
                  <a:pt x="7656492" y="1403704"/>
                  <a:pt x="7613890" y="1446306"/>
                  <a:pt x="7561340" y="1446306"/>
                </a:cubicBezTo>
                <a:cubicBezTo>
                  <a:pt x="7508789" y="1446306"/>
                  <a:pt x="7466188" y="1403704"/>
                  <a:pt x="7466188" y="1351155"/>
                </a:cubicBezTo>
                <a:cubicBezTo>
                  <a:pt x="7466188" y="1298605"/>
                  <a:pt x="7508789" y="1256004"/>
                  <a:pt x="7561340" y="1256004"/>
                </a:cubicBezTo>
                <a:close/>
                <a:moveTo>
                  <a:pt x="7142671" y="1256004"/>
                </a:moveTo>
                <a:cubicBezTo>
                  <a:pt x="7195221" y="1256004"/>
                  <a:pt x="7237823" y="1298605"/>
                  <a:pt x="7237823" y="1351155"/>
                </a:cubicBezTo>
                <a:cubicBezTo>
                  <a:pt x="7237823" y="1403704"/>
                  <a:pt x="7195221" y="1446306"/>
                  <a:pt x="7142671" y="1446306"/>
                </a:cubicBezTo>
                <a:cubicBezTo>
                  <a:pt x="7090120" y="1446306"/>
                  <a:pt x="7047519" y="1403704"/>
                  <a:pt x="7047519" y="1351155"/>
                </a:cubicBezTo>
                <a:cubicBezTo>
                  <a:pt x="7047519" y="1298605"/>
                  <a:pt x="7090120" y="1256004"/>
                  <a:pt x="7142671" y="1256004"/>
                </a:cubicBezTo>
                <a:close/>
                <a:moveTo>
                  <a:pt x="6724002" y="1256004"/>
                </a:moveTo>
                <a:cubicBezTo>
                  <a:pt x="6776553" y="1256004"/>
                  <a:pt x="6819154" y="1298605"/>
                  <a:pt x="6819154" y="1351155"/>
                </a:cubicBezTo>
                <a:cubicBezTo>
                  <a:pt x="6819154" y="1403704"/>
                  <a:pt x="6776553" y="1446306"/>
                  <a:pt x="6724002" y="1446306"/>
                </a:cubicBezTo>
                <a:cubicBezTo>
                  <a:pt x="6671451" y="1446306"/>
                  <a:pt x="6628850" y="1403704"/>
                  <a:pt x="6628850" y="1351155"/>
                </a:cubicBezTo>
                <a:cubicBezTo>
                  <a:pt x="6628850" y="1298605"/>
                  <a:pt x="6671451" y="1256004"/>
                  <a:pt x="6724002" y="1256004"/>
                </a:cubicBezTo>
                <a:close/>
                <a:moveTo>
                  <a:pt x="6305333" y="1256004"/>
                </a:moveTo>
                <a:cubicBezTo>
                  <a:pt x="6357884" y="1256004"/>
                  <a:pt x="6400485" y="1298605"/>
                  <a:pt x="6400485" y="1351155"/>
                </a:cubicBezTo>
                <a:cubicBezTo>
                  <a:pt x="6400485" y="1403704"/>
                  <a:pt x="6357884" y="1446306"/>
                  <a:pt x="6305333" y="1446306"/>
                </a:cubicBezTo>
                <a:cubicBezTo>
                  <a:pt x="6252782" y="1446306"/>
                  <a:pt x="6210181" y="1403704"/>
                  <a:pt x="6210181" y="1351155"/>
                </a:cubicBezTo>
                <a:cubicBezTo>
                  <a:pt x="6210181" y="1298605"/>
                  <a:pt x="6252782" y="1256004"/>
                  <a:pt x="6305333" y="1256004"/>
                </a:cubicBezTo>
                <a:close/>
                <a:moveTo>
                  <a:pt x="5886664" y="1256004"/>
                </a:moveTo>
                <a:cubicBezTo>
                  <a:pt x="5939215" y="1256004"/>
                  <a:pt x="5981816" y="1298605"/>
                  <a:pt x="5981816" y="1351155"/>
                </a:cubicBezTo>
                <a:cubicBezTo>
                  <a:pt x="5981816" y="1403704"/>
                  <a:pt x="5939215" y="1446306"/>
                  <a:pt x="5886664" y="1446306"/>
                </a:cubicBezTo>
                <a:cubicBezTo>
                  <a:pt x="5834113" y="1446306"/>
                  <a:pt x="5791512" y="1403704"/>
                  <a:pt x="5791512" y="1351155"/>
                </a:cubicBezTo>
                <a:cubicBezTo>
                  <a:pt x="5791512" y="1298605"/>
                  <a:pt x="5834113" y="1256004"/>
                  <a:pt x="5886664" y="1256004"/>
                </a:cubicBezTo>
                <a:close/>
                <a:moveTo>
                  <a:pt x="5467994" y="1256004"/>
                </a:moveTo>
                <a:cubicBezTo>
                  <a:pt x="5520544" y="1256004"/>
                  <a:pt x="5563146" y="1298605"/>
                  <a:pt x="5563146" y="1351155"/>
                </a:cubicBezTo>
                <a:cubicBezTo>
                  <a:pt x="5563146" y="1403704"/>
                  <a:pt x="5520544" y="1446306"/>
                  <a:pt x="5467994" y="1446306"/>
                </a:cubicBezTo>
                <a:cubicBezTo>
                  <a:pt x="5415443" y="1446306"/>
                  <a:pt x="5372842" y="1403704"/>
                  <a:pt x="5372842" y="1351155"/>
                </a:cubicBezTo>
                <a:cubicBezTo>
                  <a:pt x="5372842" y="1298605"/>
                  <a:pt x="5415443" y="1256004"/>
                  <a:pt x="5467994" y="1256004"/>
                </a:cubicBezTo>
                <a:close/>
                <a:moveTo>
                  <a:pt x="5049325" y="1256004"/>
                </a:moveTo>
                <a:cubicBezTo>
                  <a:pt x="5101876" y="1256004"/>
                  <a:pt x="5144478" y="1298605"/>
                  <a:pt x="5144478" y="1351155"/>
                </a:cubicBezTo>
                <a:cubicBezTo>
                  <a:pt x="5144478" y="1403704"/>
                  <a:pt x="5101876" y="1446306"/>
                  <a:pt x="5049325" y="1446306"/>
                </a:cubicBezTo>
                <a:cubicBezTo>
                  <a:pt x="4996774" y="1446306"/>
                  <a:pt x="4954173" y="1403704"/>
                  <a:pt x="4954173" y="1351155"/>
                </a:cubicBezTo>
                <a:cubicBezTo>
                  <a:pt x="4954173" y="1298605"/>
                  <a:pt x="4996774" y="1256004"/>
                  <a:pt x="5049325" y="1256004"/>
                </a:cubicBezTo>
                <a:close/>
                <a:moveTo>
                  <a:pt x="4630656" y="1256004"/>
                </a:moveTo>
                <a:cubicBezTo>
                  <a:pt x="4683207" y="1256004"/>
                  <a:pt x="4725808" y="1298605"/>
                  <a:pt x="4725808" y="1351155"/>
                </a:cubicBezTo>
                <a:cubicBezTo>
                  <a:pt x="4725808" y="1403704"/>
                  <a:pt x="4683207" y="1446306"/>
                  <a:pt x="4630656" y="1446306"/>
                </a:cubicBezTo>
                <a:cubicBezTo>
                  <a:pt x="4578106" y="1446306"/>
                  <a:pt x="4535504" y="1403704"/>
                  <a:pt x="4535504" y="1351155"/>
                </a:cubicBezTo>
                <a:cubicBezTo>
                  <a:pt x="4535504" y="1298605"/>
                  <a:pt x="4578106" y="1256004"/>
                  <a:pt x="4630656" y="1256004"/>
                </a:cubicBezTo>
                <a:close/>
                <a:moveTo>
                  <a:pt x="4211987" y="1256004"/>
                </a:moveTo>
                <a:cubicBezTo>
                  <a:pt x="4264538" y="1256004"/>
                  <a:pt x="4307139" y="1298605"/>
                  <a:pt x="4307139" y="1351155"/>
                </a:cubicBezTo>
                <a:cubicBezTo>
                  <a:pt x="4307139" y="1403704"/>
                  <a:pt x="4264538" y="1446306"/>
                  <a:pt x="4211987" y="1446306"/>
                </a:cubicBezTo>
                <a:cubicBezTo>
                  <a:pt x="4159436" y="1446306"/>
                  <a:pt x="4116835" y="1403704"/>
                  <a:pt x="4116835" y="1351155"/>
                </a:cubicBezTo>
                <a:cubicBezTo>
                  <a:pt x="4116835" y="1298605"/>
                  <a:pt x="4159436" y="1256004"/>
                  <a:pt x="4211987" y="1256004"/>
                </a:cubicBezTo>
                <a:close/>
                <a:moveTo>
                  <a:pt x="3793444" y="1256004"/>
                </a:moveTo>
                <a:cubicBezTo>
                  <a:pt x="3845869" y="1256004"/>
                  <a:pt x="3888470" y="1298605"/>
                  <a:pt x="3888470" y="1351155"/>
                </a:cubicBezTo>
                <a:cubicBezTo>
                  <a:pt x="3888470" y="1403704"/>
                  <a:pt x="3845869" y="1446306"/>
                  <a:pt x="3793444" y="1446306"/>
                </a:cubicBezTo>
                <a:cubicBezTo>
                  <a:pt x="3740894" y="1446306"/>
                  <a:pt x="3698292" y="1403704"/>
                  <a:pt x="3698292" y="1351155"/>
                </a:cubicBezTo>
                <a:cubicBezTo>
                  <a:pt x="3698292" y="1298605"/>
                  <a:pt x="3740894" y="1256004"/>
                  <a:pt x="3793444" y="1256004"/>
                </a:cubicBezTo>
                <a:close/>
                <a:moveTo>
                  <a:pt x="3374764" y="1256004"/>
                </a:moveTo>
                <a:cubicBezTo>
                  <a:pt x="3427315" y="1256004"/>
                  <a:pt x="3469924" y="1298605"/>
                  <a:pt x="3469924" y="1351155"/>
                </a:cubicBezTo>
                <a:cubicBezTo>
                  <a:pt x="3469924" y="1403704"/>
                  <a:pt x="3427315" y="1446306"/>
                  <a:pt x="3374764" y="1446306"/>
                </a:cubicBezTo>
                <a:cubicBezTo>
                  <a:pt x="3322214" y="1446306"/>
                  <a:pt x="3279613" y="1403704"/>
                  <a:pt x="3279613" y="1351155"/>
                </a:cubicBezTo>
                <a:cubicBezTo>
                  <a:pt x="3279613" y="1298605"/>
                  <a:pt x="3322214" y="1256004"/>
                  <a:pt x="3374764" y="1256004"/>
                </a:cubicBezTo>
                <a:close/>
                <a:moveTo>
                  <a:pt x="2956087" y="1256004"/>
                </a:moveTo>
                <a:cubicBezTo>
                  <a:pt x="3008641" y="1256004"/>
                  <a:pt x="3051244" y="1298605"/>
                  <a:pt x="3051244" y="1351155"/>
                </a:cubicBezTo>
                <a:cubicBezTo>
                  <a:pt x="3051244" y="1403704"/>
                  <a:pt x="3008641" y="1446306"/>
                  <a:pt x="2956087" y="1446306"/>
                </a:cubicBezTo>
                <a:cubicBezTo>
                  <a:pt x="2903534" y="1446306"/>
                  <a:pt x="2860932" y="1403704"/>
                  <a:pt x="2860932" y="1351155"/>
                </a:cubicBezTo>
                <a:cubicBezTo>
                  <a:pt x="2860932" y="1298605"/>
                  <a:pt x="2903534" y="1256004"/>
                  <a:pt x="2956087" y="1256004"/>
                </a:cubicBezTo>
                <a:close/>
                <a:moveTo>
                  <a:pt x="2537405" y="1256004"/>
                </a:moveTo>
                <a:cubicBezTo>
                  <a:pt x="2589962" y="1256004"/>
                  <a:pt x="2632567" y="1298605"/>
                  <a:pt x="2632567" y="1351155"/>
                </a:cubicBezTo>
                <a:cubicBezTo>
                  <a:pt x="2632567" y="1403704"/>
                  <a:pt x="2589962" y="1446306"/>
                  <a:pt x="2537405" y="1446306"/>
                </a:cubicBezTo>
                <a:cubicBezTo>
                  <a:pt x="2484854" y="1446306"/>
                  <a:pt x="2442252" y="1403704"/>
                  <a:pt x="2442252" y="1351155"/>
                </a:cubicBezTo>
                <a:cubicBezTo>
                  <a:pt x="2442252" y="1298605"/>
                  <a:pt x="2484854" y="1256004"/>
                  <a:pt x="2537405" y="1256004"/>
                </a:cubicBezTo>
                <a:close/>
                <a:moveTo>
                  <a:pt x="2118734" y="1256004"/>
                </a:moveTo>
                <a:cubicBezTo>
                  <a:pt x="2171286" y="1256004"/>
                  <a:pt x="2213887" y="1298605"/>
                  <a:pt x="2213887" y="1351155"/>
                </a:cubicBezTo>
                <a:cubicBezTo>
                  <a:pt x="2213887" y="1403704"/>
                  <a:pt x="2171286" y="1446306"/>
                  <a:pt x="2118734" y="1446306"/>
                </a:cubicBezTo>
                <a:cubicBezTo>
                  <a:pt x="2066182" y="1446306"/>
                  <a:pt x="2023581" y="1403704"/>
                  <a:pt x="2023581" y="1351155"/>
                </a:cubicBezTo>
                <a:cubicBezTo>
                  <a:pt x="2023581" y="1298605"/>
                  <a:pt x="2066182" y="1256004"/>
                  <a:pt x="2118734" y="1256004"/>
                </a:cubicBezTo>
                <a:close/>
                <a:moveTo>
                  <a:pt x="1700054" y="1256004"/>
                </a:moveTo>
                <a:cubicBezTo>
                  <a:pt x="1752605" y="1256004"/>
                  <a:pt x="1795208" y="1298605"/>
                  <a:pt x="1795208" y="1351155"/>
                </a:cubicBezTo>
                <a:cubicBezTo>
                  <a:pt x="1795208" y="1403704"/>
                  <a:pt x="1752605" y="1446306"/>
                  <a:pt x="1700054" y="1446306"/>
                </a:cubicBezTo>
                <a:cubicBezTo>
                  <a:pt x="1647500" y="1446306"/>
                  <a:pt x="1604895" y="1403704"/>
                  <a:pt x="1604895" y="1351155"/>
                </a:cubicBezTo>
                <a:cubicBezTo>
                  <a:pt x="1604895" y="1298605"/>
                  <a:pt x="1647500" y="1256004"/>
                  <a:pt x="1700054" y="1256004"/>
                </a:cubicBezTo>
                <a:close/>
                <a:moveTo>
                  <a:pt x="1281373" y="1256004"/>
                </a:moveTo>
                <a:cubicBezTo>
                  <a:pt x="1333925" y="1256004"/>
                  <a:pt x="1376527" y="1298605"/>
                  <a:pt x="1376527" y="1351155"/>
                </a:cubicBezTo>
                <a:cubicBezTo>
                  <a:pt x="1376527" y="1403704"/>
                  <a:pt x="1333925" y="1446306"/>
                  <a:pt x="1281373" y="1446306"/>
                </a:cubicBezTo>
                <a:cubicBezTo>
                  <a:pt x="1228824" y="1446306"/>
                  <a:pt x="1186223" y="1403704"/>
                  <a:pt x="1186223" y="1351155"/>
                </a:cubicBezTo>
                <a:cubicBezTo>
                  <a:pt x="1186223" y="1298605"/>
                  <a:pt x="1228824" y="1256004"/>
                  <a:pt x="1281373" y="1256004"/>
                </a:cubicBezTo>
                <a:close/>
                <a:moveTo>
                  <a:pt x="862708" y="1256004"/>
                </a:moveTo>
                <a:cubicBezTo>
                  <a:pt x="915259" y="1256004"/>
                  <a:pt x="957859" y="1298605"/>
                  <a:pt x="957859" y="1351155"/>
                </a:cubicBezTo>
                <a:cubicBezTo>
                  <a:pt x="957859" y="1403704"/>
                  <a:pt x="915259" y="1446306"/>
                  <a:pt x="862708" y="1446306"/>
                </a:cubicBezTo>
                <a:cubicBezTo>
                  <a:pt x="810157" y="1446306"/>
                  <a:pt x="767556" y="1403704"/>
                  <a:pt x="767556" y="1351155"/>
                </a:cubicBezTo>
                <a:cubicBezTo>
                  <a:pt x="767556" y="1298605"/>
                  <a:pt x="810157" y="1256004"/>
                  <a:pt x="862708" y="1256004"/>
                </a:cubicBezTo>
                <a:close/>
                <a:moveTo>
                  <a:pt x="444042" y="1256004"/>
                </a:moveTo>
                <a:cubicBezTo>
                  <a:pt x="496592" y="1256004"/>
                  <a:pt x="539195" y="1298605"/>
                  <a:pt x="539195" y="1351155"/>
                </a:cubicBezTo>
                <a:cubicBezTo>
                  <a:pt x="539195" y="1403704"/>
                  <a:pt x="496592" y="1446306"/>
                  <a:pt x="444042" y="1446306"/>
                </a:cubicBezTo>
                <a:cubicBezTo>
                  <a:pt x="391491" y="1446306"/>
                  <a:pt x="348889" y="1403704"/>
                  <a:pt x="348889" y="1351155"/>
                </a:cubicBezTo>
                <a:cubicBezTo>
                  <a:pt x="348889" y="1298605"/>
                  <a:pt x="391491" y="1256004"/>
                  <a:pt x="444042" y="1256004"/>
                </a:cubicBezTo>
                <a:close/>
                <a:moveTo>
                  <a:pt x="25373" y="1256004"/>
                </a:moveTo>
                <a:cubicBezTo>
                  <a:pt x="77923" y="1256004"/>
                  <a:pt x="120526" y="1298605"/>
                  <a:pt x="120526" y="1351155"/>
                </a:cubicBezTo>
                <a:cubicBezTo>
                  <a:pt x="120526" y="1403704"/>
                  <a:pt x="77923" y="1446306"/>
                  <a:pt x="25373" y="1446306"/>
                </a:cubicBezTo>
                <a:lnTo>
                  <a:pt x="0" y="1441184"/>
                </a:lnTo>
                <a:lnTo>
                  <a:pt x="0" y="1261127"/>
                </a:lnTo>
                <a:close/>
                <a:moveTo>
                  <a:pt x="12166698" y="837337"/>
                </a:moveTo>
                <a:lnTo>
                  <a:pt x="12192000" y="842445"/>
                </a:lnTo>
                <a:lnTo>
                  <a:pt x="12192000" y="1022530"/>
                </a:lnTo>
                <a:lnTo>
                  <a:pt x="12166698" y="1027638"/>
                </a:lnTo>
                <a:cubicBezTo>
                  <a:pt x="12114147" y="1027638"/>
                  <a:pt x="12071546" y="985038"/>
                  <a:pt x="12071546" y="932489"/>
                </a:cubicBezTo>
                <a:cubicBezTo>
                  <a:pt x="12071546" y="879938"/>
                  <a:pt x="12114147" y="837337"/>
                  <a:pt x="12166698" y="837337"/>
                </a:cubicBezTo>
                <a:close/>
                <a:moveTo>
                  <a:pt x="11748029" y="837337"/>
                </a:moveTo>
                <a:cubicBezTo>
                  <a:pt x="11800580" y="837337"/>
                  <a:pt x="11843181" y="879938"/>
                  <a:pt x="11843181" y="932489"/>
                </a:cubicBezTo>
                <a:cubicBezTo>
                  <a:pt x="11843181" y="985038"/>
                  <a:pt x="11800580" y="1027638"/>
                  <a:pt x="11748029" y="1027638"/>
                </a:cubicBezTo>
                <a:cubicBezTo>
                  <a:pt x="11695478" y="1027638"/>
                  <a:pt x="11652877" y="985038"/>
                  <a:pt x="11652877" y="932489"/>
                </a:cubicBezTo>
                <a:cubicBezTo>
                  <a:pt x="11652877" y="879938"/>
                  <a:pt x="11695478" y="837337"/>
                  <a:pt x="11748029" y="837337"/>
                </a:cubicBezTo>
                <a:close/>
                <a:moveTo>
                  <a:pt x="11329360" y="837337"/>
                </a:moveTo>
                <a:cubicBezTo>
                  <a:pt x="11381911" y="837337"/>
                  <a:pt x="11424512" y="879938"/>
                  <a:pt x="11424512" y="932489"/>
                </a:cubicBezTo>
                <a:cubicBezTo>
                  <a:pt x="11424512" y="985038"/>
                  <a:pt x="11381911" y="1027638"/>
                  <a:pt x="11329360" y="1027638"/>
                </a:cubicBezTo>
                <a:cubicBezTo>
                  <a:pt x="11276809" y="1027638"/>
                  <a:pt x="11234208" y="985038"/>
                  <a:pt x="11234208" y="932489"/>
                </a:cubicBezTo>
                <a:cubicBezTo>
                  <a:pt x="11234208" y="879938"/>
                  <a:pt x="11276809" y="837337"/>
                  <a:pt x="11329360" y="837337"/>
                </a:cubicBezTo>
                <a:close/>
                <a:moveTo>
                  <a:pt x="10910691" y="837337"/>
                </a:moveTo>
                <a:cubicBezTo>
                  <a:pt x="10963242" y="837337"/>
                  <a:pt x="11005843" y="879938"/>
                  <a:pt x="11005843" y="932489"/>
                </a:cubicBezTo>
                <a:cubicBezTo>
                  <a:pt x="11005843" y="985038"/>
                  <a:pt x="10963242" y="1027638"/>
                  <a:pt x="10910691" y="1027638"/>
                </a:cubicBezTo>
                <a:cubicBezTo>
                  <a:pt x="10858140" y="1027638"/>
                  <a:pt x="10815539" y="985038"/>
                  <a:pt x="10815539" y="932489"/>
                </a:cubicBezTo>
                <a:cubicBezTo>
                  <a:pt x="10815539" y="879938"/>
                  <a:pt x="10858140" y="837337"/>
                  <a:pt x="10910691" y="837337"/>
                </a:cubicBezTo>
                <a:close/>
                <a:moveTo>
                  <a:pt x="10492022" y="837337"/>
                </a:moveTo>
                <a:cubicBezTo>
                  <a:pt x="10544573" y="837337"/>
                  <a:pt x="10587174" y="879938"/>
                  <a:pt x="10587174" y="932489"/>
                </a:cubicBezTo>
                <a:cubicBezTo>
                  <a:pt x="10587174" y="985038"/>
                  <a:pt x="10544573" y="1027638"/>
                  <a:pt x="10492022" y="1027638"/>
                </a:cubicBezTo>
                <a:cubicBezTo>
                  <a:pt x="10439471" y="1027638"/>
                  <a:pt x="10396870" y="985038"/>
                  <a:pt x="10396870" y="932489"/>
                </a:cubicBezTo>
                <a:cubicBezTo>
                  <a:pt x="10396870" y="879938"/>
                  <a:pt x="10439471" y="837337"/>
                  <a:pt x="10492022" y="837337"/>
                </a:cubicBezTo>
                <a:close/>
                <a:moveTo>
                  <a:pt x="10073353" y="837337"/>
                </a:moveTo>
                <a:cubicBezTo>
                  <a:pt x="10125904" y="837337"/>
                  <a:pt x="10168505" y="879938"/>
                  <a:pt x="10168505" y="932489"/>
                </a:cubicBezTo>
                <a:cubicBezTo>
                  <a:pt x="10168505" y="985038"/>
                  <a:pt x="10125904" y="1027638"/>
                  <a:pt x="10073353" y="1027638"/>
                </a:cubicBezTo>
                <a:cubicBezTo>
                  <a:pt x="10020803" y="1027638"/>
                  <a:pt x="9978201" y="985038"/>
                  <a:pt x="9978201" y="932489"/>
                </a:cubicBezTo>
                <a:cubicBezTo>
                  <a:pt x="9978201" y="879938"/>
                  <a:pt x="10020803" y="837337"/>
                  <a:pt x="10073353" y="837337"/>
                </a:cubicBezTo>
                <a:close/>
                <a:moveTo>
                  <a:pt x="9654684" y="837337"/>
                </a:moveTo>
                <a:cubicBezTo>
                  <a:pt x="9707235" y="837337"/>
                  <a:pt x="9749836" y="879938"/>
                  <a:pt x="9749836" y="932489"/>
                </a:cubicBezTo>
                <a:cubicBezTo>
                  <a:pt x="9749836" y="985038"/>
                  <a:pt x="9707235" y="1027638"/>
                  <a:pt x="9654684" y="1027638"/>
                </a:cubicBezTo>
                <a:cubicBezTo>
                  <a:pt x="9602134" y="1027638"/>
                  <a:pt x="9559532" y="985038"/>
                  <a:pt x="9559532" y="932489"/>
                </a:cubicBezTo>
                <a:cubicBezTo>
                  <a:pt x="9559532" y="879938"/>
                  <a:pt x="9602134" y="837337"/>
                  <a:pt x="9654684" y="837337"/>
                </a:cubicBezTo>
                <a:close/>
                <a:moveTo>
                  <a:pt x="9236015" y="837337"/>
                </a:moveTo>
                <a:cubicBezTo>
                  <a:pt x="9288566" y="837337"/>
                  <a:pt x="9331167" y="879938"/>
                  <a:pt x="9331167" y="932489"/>
                </a:cubicBezTo>
                <a:cubicBezTo>
                  <a:pt x="9331167" y="985038"/>
                  <a:pt x="9288566" y="1027638"/>
                  <a:pt x="9236015" y="1027638"/>
                </a:cubicBezTo>
                <a:cubicBezTo>
                  <a:pt x="9183465" y="1027638"/>
                  <a:pt x="9140863" y="985038"/>
                  <a:pt x="9140863" y="932489"/>
                </a:cubicBezTo>
                <a:cubicBezTo>
                  <a:pt x="9140863" y="879938"/>
                  <a:pt x="9183465" y="837337"/>
                  <a:pt x="9236015" y="837337"/>
                </a:cubicBezTo>
                <a:close/>
                <a:moveTo>
                  <a:pt x="8817346" y="837337"/>
                </a:moveTo>
                <a:cubicBezTo>
                  <a:pt x="8869897" y="837337"/>
                  <a:pt x="8912498" y="879938"/>
                  <a:pt x="8912498" y="932489"/>
                </a:cubicBezTo>
                <a:cubicBezTo>
                  <a:pt x="8912498" y="985038"/>
                  <a:pt x="8869897" y="1027638"/>
                  <a:pt x="8817346" y="1027638"/>
                </a:cubicBezTo>
                <a:cubicBezTo>
                  <a:pt x="8764796" y="1027638"/>
                  <a:pt x="8722194" y="985038"/>
                  <a:pt x="8722194" y="932489"/>
                </a:cubicBezTo>
                <a:cubicBezTo>
                  <a:pt x="8722194" y="879938"/>
                  <a:pt x="8764796" y="837337"/>
                  <a:pt x="8817346" y="837337"/>
                </a:cubicBezTo>
                <a:close/>
                <a:moveTo>
                  <a:pt x="8398677" y="837337"/>
                </a:moveTo>
                <a:cubicBezTo>
                  <a:pt x="8451228" y="837337"/>
                  <a:pt x="8493829" y="879938"/>
                  <a:pt x="8493829" y="932489"/>
                </a:cubicBezTo>
                <a:cubicBezTo>
                  <a:pt x="8493829" y="985038"/>
                  <a:pt x="8451228" y="1027638"/>
                  <a:pt x="8398677" y="1027638"/>
                </a:cubicBezTo>
                <a:cubicBezTo>
                  <a:pt x="8346127" y="1027638"/>
                  <a:pt x="8303526" y="985038"/>
                  <a:pt x="8303526" y="932489"/>
                </a:cubicBezTo>
                <a:cubicBezTo>
                  <a:pt x="8303526" y="879938"/>
                  <a:pt x="8346127" y="837337"/>
                  <a:pt x="8398677" y="837337"/>
                </a:cubicBezTo>
                <a:close/>
                <a:moveTo>
                  <a:pt x="7980009" y="837337"/>
                </a:moveTo>
                <a:cubicBezTo>
                  <a:pt x="8032559" y="837337"/>
                  <a:pt x="8075161" y="879938"/>
                  <a:pt x="8075161" y="932489"/>
                </a:cubicBezTo>
                <a:cubicBezTo>
                  <a:pt x="8075161" y="985038"/>
                  <a:pt x="8032559" y="1027638"/>
                  <a:pt x="7980009" y="1027638"/>
                </a:cubicBezTo>
                <a:cubicBezTo>
                  <a:pt x="7927458" y="1027638"/>
                  <a:pt x="7884857" y="985038"/>
                  <a:pt x="7884857" y="932489"/>
                </a:cubicBezTo>
                <a:cubicBezTo>
                  <a:pt x="7884857" y="879938"/>
                  <a:pt x="7927458" y="837337"/>
                  <a:pt x="7980009" y="837337"/>
                </a:cubicBezTo>
                <a:close/>
                <a:moveTo>
                  <a:pt x="7561340" y="837337"/>
                </a:moveTo>
                <a:cubicBezTo>
                  <a:pt x="7613890" y="837337"/>
                  <a:pt x="7656492" y="879938"/>
                  <a:pt x="7656492" y="932489"/>
                </a:cubicBezTo>
                <a:cubicBezTo>
                  <a:pt x="7656492" y="985038"/>
                  <a:pt x="7613890" y="1027638"/>
                  <a:pt x="7561340" y="1027638"/>
                </a:cubicBezTo>
                <a:cubicBezTo>
                  <a:pt x="7508789" y="1027638"/>
                  <a:pt x="7466188" y="985038"/>
                  <a:pt x="7466188" y="932489"/>
                </a:cubicBezTo>
                <a:cubicBezTo>
                  <a:pt x="7466188" y="879938"/>
                  <a:pt x="7508789" y="837337"/>
                  <a:pt x="7561340" y="837337"/>
                </a:cubicBezTo>
                <a:close/>
                <a:moveTo>
                  <a:pt x="7142671" y="837337"/>
                </a:moveTo>
                <a:cubicBezTo>
                  <a:pt x="7195221" y="837337"/>
                  <a:pt x="7237823" y="879938"/>
                  <a:pt x="7237823" y="932489"/>
                </a:cubicBezTo>
                <a:cubicBezTo>
                  <a:pt x="7237823" y="985038"/>
                  <a:pt x="7195221" y="1027638"/>
                  <a:pt x="7142671" y="1027638"/>
                </a:cubicBezTo>
                <a:cubicBezTo>
                  <a:pt x="7090120" y="1027638"/>
                  <a:pt x="7047519" y="985038"/>
                  <a:pt x="7047519" y="932489"/>
                </a:cubicBezTo>
                <a:cubicBezTo>
                  <a:pt x="7047519" y="879938"/>
                  <a:pt x="7090120" y="837337"/>
                  <a:pt x="7142671" y="837337"/>
                </a:cubicBezTo>
                <a:close/>
                <a:moveTo>
                  <a:pt x="6724002" y="837337"/>
                </a:moveTo>
                <a:cubicBezTo>
                  <a:pt x="6776553" y="837337"/>
                  <a:pt x="6819154" y="879938"/>
                  <a:pt x="6819154" y="932489"/>
                </a:cubicBezTo>
                <a:cubicBezTo>
                  <a:pt x="6819154" y="985038"/>
                  <a:pt x="6776553" y="1027638"/>
                  <a:pt x="6724002" y="1027638"/>
                </a:cubicBezTo>
                <a:cubicBezTo>
                  <a:pt x="6671451" y="1027638"/>
                  <a:pt x="6628850" y="985038"/>
                  <a:pt x="6628850" y="932489"/>
                </a:cubicBezTo>
                <a:cubicBezTo>
                  <a:pt x="6628850" y="879938"/>
                  <a:pt x="6671451" y="837337"/>
                  <a:pt x="6724002" y="837337"/>
                </a:cubicBezTo>
                <a:close/>
                <a:moveTo>
                  <a:pt x="6305333" y="837337"/>
                </a:moveTo>
                <a:cubicBezTo>
                  <a:pt x="6357884" y="837337"/>
                  <a:pt x="6400485" y="879938"/>
                  <a:pt x="6400485" y="932489"/>
                </a:cubicBezTo>
                <a:cubicBezTo>
                  <a:pt x="6400485" y="985038"/>
                  <a:pt x="6357884" y="1027638"/>
                  <a:pt x="6305333" y="1027638"/>
                </a:cubicBezTo>
                <a:cubicBezTo>
                  <a:pt x="6252782" y="1027638"/>
                  <a:pt x="6210181" y="985038"/>
                  <a:pt x="6210181" y="932489"/>
                </a:cubicBezTo>
                <a:cubicBezTo>
                  <a:pt x="6210181" y="879938"/>
                  <a:pt x="6252782" y="837337"/>
                  <a:pt x="6305333" y="837337"/>
                </a:cubicBezTo>
                <a:close/>
                <a:moveTo>
                  <a:pt x="5886664" y="837337"/>
                </a:moveTo>
                <a:cubicBezTo>
                  <a:pt x="5939215" y="837337"/>
                  <a:pt x="5981816" y="879938"/>
                  <a:pt x="5981816" y="932489"/>
                </a:cubicBezTo>
                <a:cubicBezTo>
                  <a:pt x="5981816" y="985038"/>
                  <a:pt x="5939215" y="1027638"/>
                  <a:pt x="5886664" y="1027638"/>
                </a:cubicBezTo>
                <a:cubicBezTo>
                  <a:pt x="5834113" y="1027638"/>
                  <a:pt x="5791512" y="985038"/>
                  <a:pt x="5791512" y="932489"/>
                </a:cubicBezTo>
                <a:cubicBezTo>
                  <a:pt x="5791512" y="879938"/>
                  <a:pt x="5834113" y="837337"/>
                  <a:pt x="5886664" y="837337"/>
                </a:cubicBezTo>
                <a:close/>
                <a:moveTo>
                  <a:pt x="5467994" y="837337"/>
                </a:moveTo>
                <a:cubicBezTo>
                  <a:pt x="5520544" y="837337"/>
                  <a:pt x="5563146" y="879938"/>
                  <a:pt x="5563146" y="932489"/>
                </a:cubicBezTo>
                <a:cubicBezTo>
                  <a:pt x="5563146" y="985038"/>
                  <a:pt x="5520544" y="1027638"/>
                  <a:pt x="5467994" y="1027638"/>
                </a:cubicBezTo>
                <a:cubicBezTo>
                  <a:pt x="5415443" y="1027638"/>
                  <a:pt x="5372842" y="985038"/>
                  <a:pt x="5372842" y="932489"/>
                </a:cubicBezTo>
                <a:cubicBezTo>
                  <a:pt x="5372842" y="879938"/>
                  <a:pt x="5415443" y="837337"/>
                  <a:pt x="5467994" y="837337"/>
                </a:cubicBezTo>
                <a:close/>
                <a:moveTo>
                  <a:pt x="5049325" y="837337"/>
                </a:moveTo>
                <a:cubicBezTo>
                  <a:pt x="5101876" y="837337"/>
                  <a:pt x="5144478" y="879938"/>
                  <a:pt x="5144478" y="932489"/>
                </a:cubicBezTo>
                <a:cubicBezTo>
                  <a:pt x="5144478" y="985038"/>
                  <a:pt x="5101876" y="1027638"/>
                  <a:pt x="5049325" y="1027638"/>
                </a:cubicBezTo>
                <a:cubicBezTo>
                  <a:pt x="4996774" y="1027638"/>
                  <a:pt x="4954173" y="985038"/>
                  <a:pt x="4954173" y="932489"/>
                </a:cubicBezTo>
                <a:cubicBezTo>
                  <a:pt x="4954173" y="879938"/>
                  <a:pt x="4996774" y="837337"/>
                  <a:pt x="5049325" y="837337"/>
                </a:cubicBezTo>
                <a:close/>
                <a:moveTo>
                  <a:pt x="4630656" y="837337"/>
                </a:moveTo>
                <a:cubicBezTo>
                  <a:pt x="4683207" y="837337"/>
                  <a:pt x="4725808" y="879938"/>
                  <a:pt x="4725808" y="932489"/>
                </a:cubicBezTo>
                <a:cubicBezTo>
                  <a:pt x="4725808" y="985038"/>
                  <a:pt x="4683207" y="1027638"/>
                  <a:pt x="4630656" y="1027638"/>
                </a:cubicBezTo>
                <a:cubicBezTo>
                  <a:pt x="4578106" y="1027638"/>
                  <a:pt x="4535504" y="985038"/>
                  <a:pt x="4535504" y="932489"/>
                </a:cubicBezTo>
                <a:cubicBezTo>
                  <a:pt x="4535504" y="879938"/>
                  <a:pt x="4578106" y="837337"/>
                  <a:pt x="4630656" y="837337"/>
                </a:cubicBezTo>
                <a:close/>
                <a:moveTo>
                  <a:pt x="4211987" y="837337"/>
                </a:moveTo>
                <a:cubicBezTo>
                  <a:pt x="4264538" y="837337"/>
                  <a:pt x="4307139" y="879938"/>
                  <a:pt x="4307139" y="932489"/>
                </a:cubicBezTo>
                <a:cubicBezTo>
                  <a:pt x="4307139" y="985038"/>
                  <a:pt x="4264538" y="1027638"/>
                  <a:pt x="4211987" y="1027638"/>
                </a:cubicBezTo>
                <a:cubicBezTo>
                  <a:pt x="4159436" y="1027638"/>
                  <a:pt x="4116835" y="985038"/>
                  <a:pt x="4116835" y="932489"/>
                </a:cubicBezTo>
                <a:cubicBezTo>
                  <a:pt x="4116835" y="879938"/>
                  <a:pt x="4159436" y="837337"/>
                  <a:pt x="4211987" y="837337"/>
                </a:cubicBezTo>
                <a:close/>
                <a:moveTo>
                  <a:pt x="3793453" y="837337"/>
                </a:moveTo>
                <a:cubicBezTo>
                  <a:pt x="3845869" y="837337"/>
                  <a:pt x="3888470" y="879938"/>
                  <a:pt x="3888470" y="932489"/>
                </a:cubicBezTo>
                <a:cubicBezTo>
                  <a:pt x="3888470" y="985038"/>
                  <a:pt x="3845869" y="1027638"/>
                  <a:pt x="3793453" y="1027638"/>
                </a:cubicBezTo>
                <a:cubicBezTo>
                  <a:pt x="3740902" y="1027638"/>
                  <a:pt x="3698302" y="985038"/>
                  <a:pt x="3698302" y="932489"/>
                </a:cubicBezTo>
                <a:cubicBezTo>
                  <a:pt x="3698302" y="879938"/>
                  <a:pt x="3740902" y="837337"/>
                  <a:pt x="3793453" y="837337"/>
                </a:cubicBezTo>
                <a:close/>
                <a:moveTo>
                  <a:pt x="3374773" y="837337"/>
                </a:moveTo>
                <a:cubicBezTo>
                  <a:pt x="3427323" y="837337"/>
                  <a:pt x="3469932" y="879938"/>
                  <a:pt x="3469932" y="932489"/>
                </a:cubicBezTo>
                <a:cubicBezTo>
                  <a:pt x="3469932" y="985038"/>
                  <a:pt x="3427323" y="1027638"/>
                  <a:pt x="3374773" y="1027638"/>
                </a:cubicBezTo>
                <a:cubicBezTo>
                  <a:pt x="3322221" y="1027638"/>
                  <a:pt x="3279620" y="985038"/>
                  <a:pt x="3279620" y="932489"/>
                </a:cubicBezTo>
                <a:cubicBezTo>
                  <a:pt x="3279620" y="879938"/>
                  <a:pt x="3322221" y="837337"/>
                  <a:pt x="3374773" y="837337"/>
                </a:cubicBezTo>
                <a:close/>
                <a:moveTo>
                  <a:pt x="2956095" y="837337"/>
                </a:moveTo>
                <a:cubicBezTo>
                  <a:pt x="3008649" y="837337"/>
                  <a:pt x="3051251" y="879938"/>
                  <a:pt x="3051251" y="932489"/>
                </a:cubicBezTo>
                <a:cubicBezTo>
                  <a:pt x="3051251" y="985038"/>
                  <a:pt x="3008649" y="1027638"/>
                  <a:pt x="2956095" y="1027638"/>
                </a:cubicBezTo>
                <a:cubicBezTo>
                  <a:pt x="2903540" y="1027638"/>
                  <a:pt x="2860939" y="985038"/>
                  <a:pt x="2860939" y="932489"/>
                </a:cubicBezTo>
                <a:cubicBezTo>
                  <a:pt x="2860939" y="879938"/>
                  <a:pt x="2903540" y="837337"/>
                  <a:pt x="2956095" y="837337"/>
                </a:cubicBezTo>
                <a:close/>
                <a:moveTo>
                  <a:pt x="2537411" y="837337"/>
                </a:moveTo>
                <a:cubicBezTo>
                  <a:pt x="2589968" y="837337"/>
                  <a:pt x="2632574" y="879938"/>
                  <a:pt x="2632574" y="932489"/>
                </a:cubicBezTo>
                <a:cubicBezTo>
                  <a:pt x="2632574" y="985038"/>
                  <a:pt x="2589968" y="1027638"/>
                  <a:pt x="2537411" y="1027638"/>
                </a:cubicBezTo>
                <a:cubicBezTo>
                  <a:pt x="2484860" y="1027638"/>
                  <a:pt x="2442258" y="985038"/>
                  <a:pt x="2442258" y="932489"/>
                </a:cubicBezTo>
                <a:cubicBezTo>
                  <a:pt x="2442258" y="879938"/>
                  <a:pt x="2484860" y="837337"/>
                  <a:pt x="2537411" y="837337"/>
                </a:cubicBezTo>
                <a:close/>
                <a:moveTo>
                  <a:pt x="2118741" y="837337"/>
                </a:moveTo>
                <a:cubicBezTo>
                  <a:pt x="2171292" y="837337"/>
                  <a:pt x="2213893" y="879938"/>
                  <a:pt x="2213893" y="932489"/>
                </a:cubicBezTo>
                <a:cubicBezTo>
                  <a:pt x="2213893" y="985038"/>
                  <a:pt x="2171292" y="1027638"/>
                  <a:pt x="2118741" y="1027638"/>
                </a:cubicBezTo>
                <a:cubicBezTo>
                  <a:pt x="2066189" y="1027638"/>
                  <a:pt x="2023587" y="985038"/>
                  <a:pt x="2023587" y="932489"/>
                </a:cubicBezTo>
                <a:cubicBezTo>
                  <a:pt x="2023587" y="879938"/>
                  <a:pt x="2066189" y="837337"/>
                  <a:pt x="2118741" y="837337"/>
                </a:cubicBezTo>
                <a:close/>
                <a:moveTo>
                  <a:pt x="1700060" y="837337"/>
                </a:moveTo>
                <a:cubicBezTo>
                  <a:pt x="1752611" y="837337"/>
                  <a:pt x="1795212" y="879938"/>
                  <a:pt x="1795212" y="932489"/>
                </a:cubicBezTo>
                <a:cubicBezTo>
                  <a:pt x="1795212" y="985038"/>
                  <a:pt x="1752611" y="1027638"/>
                  <a:pt x="1700060" y="1027638"/>
                </a:cubicBezTo>
                <a:cubicBezTo>
                  <a:pt x="1647506" y="1027638"/>
                  <a:pt x="1604900" y="985038"/>
                  <a:pt x="1604900" y="932489"/>
                </a:cubicBezTo>
                <a:cubicBezTo>
                  <a:pt x="1604900" y="879938"/>
                  <a:pt x="1647506" y="837337"/>
                  <a:pt x="1700060" y="837337"/>
                </a:cubicBezTo>
                <a:close/>
                <a:moveTo>
                  <a:pt x="1281378" y="837337"/>
                </a:moveTo>
                <a:cubicBezTo>
                  <a:pt x="1333930" y="837337"/>
                  <a:pt x="1376531" y="879938"/>
                  <a:pt x="1376531" y="932489"/>
                </a:cubicBezTo>
                <a:cubicBezTo>
                  <a:pt x="1376531" y="985038"/>
                  <a:pt x="1333930" y="1027638"/>
                  <a:pt x="1281378" y="1027638"/>
                </a:cubicBezTo>
                <a:cubicBezTo>
                  <a:pt x="1228829" y="1027638"/>
                  <a:pt x="1186227" y="985038"/>
                  <a:pt x="1186227" y="932489"/>
                </a:cubicBezTo>
                <a:cubicBezTo>
                  <a:pt x="1186227" y="879938"/>
                  <a:pt x="1228829" y="837337"/>
                  <a:pt x="1281378" y="837337"/>
                </a:cubicBezTo>
                <a:close/>
                <a:moveTo>
                  <a:pt x="862713" y="837337"/>
                </a:moveTo>
                <a:cubicBezTo>
                  <a:pt x="915263" y="837337"/>
                  <a:pt x="957865" y="879938"/>
                  <a:pt x="957865" y="932489"/>
                </a:cubicBezTo>
                <a:cubicBezTo>
                  <a:pt x="957865" y="985038"/>
                  <a:pt x="915263" y="1027638"/>
                  <a:pt x="862713" y="1027638"/>
                </a:cubicBezTo>
                <a:cubicBezTo>
                  <a:pt x="810162" y="1027638"/>
                  <a:pt x="767561" y="985038"/>
                  <a:pt x="767561" y="932489"/>
                </a:cubicBezTo>
                <a:cubicBezTo>
                  <a:pt x="767561" y="879938"/>
                  <a:pt x="810162" y="837337"/>
                  <a:pt x="862713" y="837337"/>
                </a:cubicBezTo>
                <a:close/>
                <a:moveTo>
                  <a:pt x="444046" y="837337"/>
                </a:moveTo>
                <a:cubicBezTo>
                  <a:pt x="496597" y="837337"/>
                  <a:pt x="539200" y="879938"/>
                  <a:pt x="539200" y="932489"/>
                </a:cubicBezTo>
                <a:cubicBezTo>
                  <a:pt x="539200" y="985038"/>
                  <a:pt x="496597" y="1027638"/>
                  <a:pt x="444046" y="1027638"/>
                </a:cubicBezTo>
                <a:cubicBezTo>
                  <a:pt x="391496" y="1027638"/>
                  <a:pt x="348895" y="985038"/>
                  <a:pt x="348895" y="932489"/>
                </a:cubicBezTo>
                <a:cubicBezTo>
                  <a:pt x="348895" y="879938"/>
                  <a:pt x="391496" y="837337"/>
                  <a:pt x="444046" y="837337"/>
                </a:cubicBezTo>
                <a:close/>
                <a:moveTo>
                  <a:pt x="25377" y="837337"/>
                </a:moveTo>
                <a:cubicBezTo>
                  <a:pt x="77928" y="837337"/>
                  <a:pt x="120531" y="879938"/>
                  <a:pt x="120531" y="932489"/>
                </a:cubicBezTo>
                <a:cubicBezTo>
                  <a:pt x="120531" y="985038"/>
                  <a:pt x="77928" y="1027638"/>
                  <a:pt x="25377" y="1027638"/>
                </a:cubicBezTo>
                <a:lnTo>
                  <a:pt x="0" y="1022515"/>
                </a:lnTo>
                <a:lnTo>
                  <a:pt x="0" y="842460"/>
                </a:lnTo>
                <a:close/>
                <a:moveTo>
                  <a:pt x="12166698" y="418667"/>
                </a:moveTo>
                <a:lnTo>
                  <a:pt x="12192000" y="423775"/>
                </a:lnTo>
                <a:lnTo>
                  <a:pt x="12192000" y="603865"/>
                </a:lnTo>
                <a:lnTo>
                  <a:pt x="12166698" y="608973"/>
                </a:lnTo>
                <a:cubicBezTo>
                  <a:pt x="12114147" y="608973"/>
                  <a:pt x="12071546" y="566370"/>
                  <a:pt x="12071546" y="513818"/>
                </a:cubicBezTo>
                <a:cubicBezTo>
                  <a:pt x="12071546" y="461269"/>
                  <a:pt x="12114147" y="418667"/>
                  <a:pt x="12166698" y="418667"/>
                </a:cubicBezTo>
                <a:close/>
                <a:moveTo>
                  <a:pt x="11748029" y="418667"/>
                </a:moveTo>
                <a:cubicBezTo>
                  <a:pt x="11800580" y="418667"/>
                  <a:pt x="11843181" y="461269"/>
                  <a:pt x="11843181" y="513818"/>
                </a:cubicBezTo>
                <a:cubicBezTo>
                  <a:pt x="11843181" y="566370"/>
                  <a:pt x="11800580" y="608973"/>
                  <a:pt x="11748029" y="608973"/>
                </a:cubicBezTo>
                <a:cubicBezTo>
                  <a:pt x="11695478" y="608973"/>
                  <a:pt x="11652877" y="566370"/>
                  <a:pt x="11652877" y="513818"/>
                </a:cubicBezTo>
                <a:cubicBezTo>
                  <a:pt x="11652877" y="461269"/>
                  <a:pt x="11695478" y="418667"/>
                  <a:pt x="11748029" y="418667"/>
                </a:cubicBezTo>
                <a:close/>
                <a:moveTo>
                  <a:pt x="11329360" y="418667"/>
                </a:moveTo>
                <a:cubicBezTo>
                  <a:pt x="11381911" y="418667"/>
                  <a:pt x="11424512" y="461269"/>
                  <a:pt x="11424512" y="513818"/>
                </a:cubicBezTo>
                <a:cubicBezTo>
                  <a:pt x="11424512" y="566370"/>
                  <a:pt x="11381911" y="608973"/>
                  <a:pt x="11329360" y="608973"/>
                </a:cubicBezTo>
                <a:cubicBezTo>
                  <a:pt x="11276809" y="608973"/>
                  <a:pt x="11234208" y="566370"/>
                  <a:pt x="11234208" y="513818"/>
                </a:cubicBezTo>
                <a:cubicBezTo>
                  <a:pt x="11234208" y="461269"/>
                  <a:pt x="11276809" y="418667"/>
                  <a:pt x="11329360" y="418667"/>
                </a:cubicBezTo>
                <a:close/>
                <a:moveTo>
                  <a:pt x="10910691" y="418667"/>
                </a:moveTo>
                <a:cubicBezTo>
                  <a:pt x="10963242" y="418667"/>
                  <a:pt x="11005843" y="461269"/>
                  <a:pt x="11005843" y="513818"/>
                </a:cubicBezTo>
                <a:cubicBezTo>
                  <a:pt x="11005843" y="566370"/>
                  <a:pt x="10963242" y="608973"/>
                  <a:pt x="10910691" y="608973"/>
                </a:cubicBezTo>
                <a:cubicBezTo>
                  <a:pt x="10858140" y="608973"/>
                  <a:pt x="10815539" y="566370"/>
                  <a:pt x="10815539" y="513818"/>
                </a:cubicBezTo>
                <a:cubicBezTo>
                  <a:pt x="10815539" y="461269"/>
                  <a:pt x="10858140" y="418667"/>
                  <a:pt x="10910691" y="418667"/>
                </a:cubicBezTo>
                <a:close/>
                <a:moveTo>
                  <a:pt x="10492022" y="418667"/>
                </a:moveTo>
                <a:cubicBezTo>
                  <a:pt x="10544573" y="418667"/>
                  <a:pt x="10587174" y="461269"/>
                  <a:pt x="10587174" y="513818"/>
                </a:cubicBezTo>
                <a:cubicBezTo>
                  <a:pt x="10587174" y="566370"/>
                  <a:pt x="10544573" y="608973"/>
                  <a:pt x="10492022" y="608973"/>
                </a:cubicBezTo>
                <a:cubicBezTo>
                  <a:pt x="10439471" y="608973"/>
                  <a:pt x="10396870" y="566370"/>
                  <a:pt x="10396870" y="513818"/>
                </a:cubicBezTo>
                <a:cubicBezTo>
                  <a:pt x="10396870" y="461269"/>
                  <a:pt x="10439471" y="418667"/>
                  <a:pt x="10492022" y="418667"/>
                </a:cubicBezTo>
                <a:close/>
                <a:moveTo>
                  <a:pt x="10073353" y="418667"/>
                </a:moveTo>
                <a:cubicBezTo>
                  <a:pt x="10125904" y="418667"/>
                  <a:pt x="10168505" y="461269"/>
                  <a:pt x="10168505" y="513818"/>
                </a:cubicBezTo>
                <a:cubicBezTo>
                  <a:pt x="10168505" y="566370"/>
                  <a:pt x="10125904" y="608973"/>
                  <a:pt x="10073353" y="608973"/>
                </a:cubicBezTo>
                <a:cubicBezTo>
                  <a:pt x="10020803" y="608973"/>
                  <a:pt x="9978201" y="566370"/>
                  <a:pt x="9978201" y="513818"/>
                </a:cubicBezTo>
                <a:cubicBezTo>
                  <a:pt x="9978201" y="461269"/>
                  <a:pt x="10020803" y="418667"/>
                  <a:pt x="10073353" y="418667"/>
                </a:cubicBezTo>
                <a:close/>
                <a:moveTo>
                  <a:pt x="9654684" y="418667"/>
                </a:moveTo>
                <a:cubicBezTo>
                  <a:pt x="9707235" y="418667"/>
                  <a:pt x="9749836" y="461269"/>
                  <a:pt x="9749836" y="513818"/>
                </a:cubicBezTo>
                <a:cubicBezTo>
                  <a:pt x="9749836" y="566370"/>
                  <a:pt x="9707235" y="608973"/>
                  <a:pt x="9654684" y="608973"/>
                </a:cubicBezTo>
                <a:cubicBezTo>
                  <a:pt x="9602134" y="608973"/>
                  <a:pt x="9559532" y="566370"/>
                  <a:pt x="9559532" y="513818"/>
                </a:cubicBezTo>
                <a:cubicBezTo>
                  <a:pt x="9559532" y="461269"/>
                  <a:pt x="9602134" y="418667"/>
                  <a:pt x="9654684" y="418667"/>
                </a:cubicBezTo>
                <a:close/>
                <a:moveTo>
                  <a:pt x="9236015" y="418667"/>
                </a:moveTo>
                <a:cubicBezTo>
                  <a:pt x="9288566" y="418667"/>
                  <a:pt x="9331167" y="461269"/>
                  <a:pt x="9331167" y="513818"/>
                </a:cubicBezTo>
                <a:cubicBezTo>
                  <a:pt x="9331167" y="566370"/>
                  <a:pt x="9288566" y="608973"/>
                  <a:pt x="9236015" y="608973"/>
                </a:cubicBezTo>
                <a:cubicBezTo>
                  <a:pt x="9183465" y="608973"/>
                  <a:pt x="9140863" y="566370"/>
                  <a:pt x="9140863" y="513818"/>
                </a:cubicBezTo>
                <a:cubicBezTo>
                  <a:pt x="9140863" y="461269"/>
                  <a:pt x="9183465" y="418667"/>
                  <a:pt x="9236015" y="418667"/>
                </a:cubicBezTo>
                <a:close/>
                <a:moveTo>
                  <a:pt x="8817346" y="418667"/>
                </a:moveTo>
                <a:cubicBezTo>
                  <a:pt x="8869897" y="418667"/>
                  <a:pt x="8912498" y="461269"/>
                  <a:pt x="8912498" y="513818"/>
                </a:cubicBezTo>
                <a:cubicBezTo>
                  <a:pt x="8912498" y="566370"/>
                  <a:pt x="8869897" y="608973"/>
                  <a:pt x="8817346" y="608973"/>
                </a:cubicBezTo>
                <a:cubicBezTo>
                  <a:pt x="8764796" y="608973"/>
                  <a:pt x="8722194" y="566370"/>
                  <a:pt x="8722194" y="513818"/>
                </a:cubicBezTo>
                <a:cubicBezTo>
                  <a:pt x="8722194" y="461269"/>
                  <a:pt x="8764796" y="418667"/>
                  <a:pt x="8817346" y="418667"/>
                </a:cubicBezTo>
                <a:close/>
                <a:moveTo>
                  <a:pt x="8398677" y="418667"/>
                </a:moveTo>
                <a:cubicBezTo>
                  <a:pt x="8451228" y="418667"/>
                  <a:pt x="8493829" y="461269"/>
                  <a:pt x="8493829" y="513818"/>
                </a:cubicBezTo>
                <a:cubicBezTo>
                  <a:pt x="8493829" y="566370"/>
                  <a:pt x="8451228" y="608973"/>
                  <a:pt x="8398677" y="608973"/>
                </a:cubicBezTo>
                <a:cubicBezTo>
                  <a:pt x="8346127" y="608973"/>
                  <a:pt x="8303526" y="566370"/>
                  <a:pt x="8303526" y="513818"/>
                </a:cubicBezTo>
                <a:cubicBezTo>
                  <a:pt x="8303526" y="461269"/>
                  <a:pt x="8346127" y="418667"/>
                  <a:pt x="8398677" y="418667"/>
                </a:cubicBezTo>
                <a:close/>
                <a:moveTo>
                  <a:pt x="7980009" y="418667"/>
                </a:moveTo>
                <a:cubicBezTo>
                  <a:pt x="8032559" y="418667"/>
                  <a:pt x="8075161" y="461269"/>
                  <a:pt x="8075161" y="513818"/>
                </a:cubicBezTo>
                <a:cubicBezTo>
                  <a:pt x="8075161" y="566370"/>
                  <a:pt x="8032559" y="608973"/>
                  <a:pt x="7980009" y="608973"/>
                </a:cubicBezTo>
                <a:cubicBezTo>
                  <a:pt x="7927458" y="608973"/>
                  <a:pt x="7884857" y="566370"/>
                  <a:pt x="7884857" y="513818"/>
                </a:cubicBezTo>
                <a:cubicBezTo>
                  <a:pt x="7884857" y="461269"/>
                  <a:pt x="7927458" y="418667"/>
                  <a:pt x="7980009" y="418667"/>
                </a:cubicBezTo>
                <a:close/>
                <a:moveTo>
                  <a:pt x="7561340" y="418667"/>
                </a:moveTo>
                <a:cubicBezTo>
                  <a:pt x="7613890" y="418667"/>
                  <a:pt x="7656492" y="461269"/>
                  <a:pt x="7656492" y="513818"/>
                </a:cubicBezTo>
                <a:cubicBezTo>
                  <a:pt x="7656492" y="566370"/>
                  <a:pt x="7613890" y="608973"/>
                  <a:pt x="7561340" y="608973"/>
                </a:cubicBezTo>
                <a:cubicBezTo>
                  <a:pt x="7508789" y="608973"/>
                  <a:pt x="7466188" y="566370"/>
                  <a:pt x="7466188" y="513818"/>
                </a:cubicBezTo>
                <a:cubicBezTo>
                  <a:pt x="7466188" y="461269"/>
                  <a:pt x="7508789" y="418667"/>
                  <a:pt x="7561340" y="418667"/>
                </a:cubicBezTo>
                <a:close/>
                <a:moveTo>
                  <a:pt x="7142671" y="418667"/>
                </a:moveTo>
                <a:cubicBezTo>
                  <a:pt x="7195221" y="418667"/>
                  <a:pt x="7237823" y="461269"/>
                  <a:pt x="7237823" y="513818"/>
                </a:cubicBezTo>
                <a:cubicBezTo>
                  <a:pt x="7237823" y="566370"/>
                  <a:pt x="7195221" y="608973"/>
                  <a:pt x="7142671" y="608973"/>
                </a:cubicBezTo>
                <a:cubicBezTo>
                  <a:pt x="7090120" y="608973"/>
                  <a:pt x="7047519" y="566370"/>
                  <a:pt x="7047519" y="513818"/>
                </a:cubicBezTo>
                <a:cubicBezTo>
                  <a:pt x="7047519" y="461269"/>
                  <a:pt x="7090120" y="418667"/>
                  <a:pt x="7142671" y="418667"/>
                </a:cubicBezTo>
                <a:close/>
                <a:moveTo>
                  <a:pt x="6724002" y="418667"/>
                </a:moveTo>
                <a:cubicBezTo>
                  <a:pt x="6776553" y="418667"/>
                  <a:pt x="6819154" y="461269"/>
                  <a:pt x="6819154" y="513818"/>
                </a:cubicBezTo>
                <a:cubicBezTo>
                  <a:pt x="6819154" y="566370"/>
                  <a:pt x="6776553" y="608973"/>
                  <a:pt x="6724002" y="608973"/>
                </a:cubicBezTo>
                <a:cubicBezTo>
                  <a:pt x="6671451" y="608973"/>
                  <a:pt x="6628850" y="566370"/>
                  <a:pt x="6628850" y="513818"/>
                </a:cubicBezTo>
                <a:cubicBezTo>
                  <a:pt x="6628850" y="461269"/>
                  <a:pt x="6671451" y="418667"/>
                  <a:pt x="6724002" y="418667"/>
                </a:cubicBezTo>
                <a:close/>
                <a:moveTo>
                  <a:pt x="6305333" y="418667"/>
                </a:moveTo>
                <a:cubicBezTo>
                  <a:pt x="6357884" y="418667"/>
                  <a:pt x="6400485" y="461269"/>
                  <a:pt x="6400485" y="513818"/>
                </a:cubicBezTo>
                <a:cubicBezTo>
                  <a:pt x="6400485" y="566370"/>
                  <a:pt x="6357884" y="608973"/>
                  <a:pt x="6305333" y="608973"/>
                </a:cubicBezTo>
                <a:cubicBezTo>
                  <a:pt x="6252782" y="608973"/>
                  <a:pt x="6210181" y="566370"/>
                  <a:pt x="6210181" y="513818"/>
                </a:cubicBezTo>
                <a:cubicBezTo>
                  <a:pt x="6210181" y="461269"/>
                  <a:pt x="6252782" y="418667"/>
                  <a:pt x="6305333" y="418667"/>
                </a:cubicBezTo>
                <a:close/>
                <a:moveTo>
                  <a:pt x="5886664" y="418667"/>
                </a:moveTo>
                <a:cubicBezTo>
                  <a:pt x="5939215" y="418667"/>
                  <a:pt x="5981816" y="461269"/>
                  <a:pt x="5981816" y="513818"/>
                </a:cubicBezTo>
                <a:cubicBezTo>
                  <a:pt x="5981816" y="566370"/>
                  <a:pt x="5939215" y="608973"/>
                  <a:pt x="5886664" y="608973"/>
                </a:cubicBezTo>
                <a:cubicBezTo>
                  <a:pt x="5834113" y="608973"/>
                  <a:pt x="5791512" y="566370"/>
                  <a:pt x="5791512" y="513818"/>
                </a:cubicBezTo>
                <a:cubicBezTo>
                  <a:pt x="5791512" y="461269"/>
                  <a:pt x="5834113" y="418667"/>
                  <a:pt x="5886664" y="418667"/>
                </a:cubicBezTo>
                <a:close/>
                <a:moveTo>
                  <a:pt x="5467994" y="418667"/>
                </a:moveTo>
                <a:cubicBezTo>
                  <a:pt x="5520544" y="418667"/>
                  <a:pt x="5563146" y="461269"/>
                  <a:pt x="5563146" y="513818"/>
                </a:cubicBezTo>
                <a:cubicBezTo>
                  <a:pt x="5563146" y="566370"/>
                  <a:pt x="5520544" y="608973"/>
                  <a:pt x="5467994" y="608973"/>
                </a:cubicBezTo>
                <a:cubicBezTo>
                  <a:pt x="5415443" y="608973"/>
                  <a:pt x="5372842" y="566370"/>
                  <a:pt x="5372842" y="513818"/>
                </a:cubicBezTo>
                <a:cubicBezTo>
                  <a:pt x="5372842" y="461269"/>
                  <a:pt x="5415443" y="418667"/>
                  <a:pt x="5467994" y="418667"/>
                </a:cubicBezTo>
                <a:close/>
                <a:moveTo>
                  <a:pt x="5049325" y="418667"/>
                </a:moveTo>
                <a:cubicBezTo>
                  <a:pt x="5101876" y="418667"/>
                  <a:pt x="5144478" y="461269"/>
                  <a:pt x="5144478" y="513818"/>
                </a:cubicBezTo>
                <a:cubicBezTo>
                  <a:pt x="5144478" y="566370"/>
                  <a:pt x="5101876" y="608973"/>
                  <a:pt x="5049325" y="608973"/>
                </a:cubicBezTo>
                <a:cubicBezTo>
                  <a:pt x="4996774" y="608973"/>
                  <a:pt x="4954173" y="566370"/>
                  <a:pt x="4954173" y="513818"/>
                </a:cubicBezTo>
                <a:cubicBezTo>
                  <a:pt x="4954173" y="461269"/>
                  <a:pt x="4996774" y="418667"/>
                  <a:pt x="5049325" y="418667"/>
                </a:cubicBezTo>
                <a:close/>
                <a:moveTo>
                  <a:pt x="4630656" y="418667"/>
                </a:moveTo>
                <a:cubicBezTo>
                  <a:pt x="4683207" y="418667"/>
                  <a:pt x="4725808" y="461269"/>
                  <a:pt x="4725808" y="513818"/>
                </a:cubicBezTo>
                <a:cubicBezTo>
                  <a:pt x="4725808" y="566370"/>
                  <a:pt x="4683207" y="608973"/>
                  <a:pt x="4630656" y="608973"/>
                </a:cubicBezTo>
                <a:cubicBezTo>
                  <a:pt x="4578106" y="608973"/>
                  <a:pt x="4535504" y="566370"/>
                  <a:pt x="4535504" y="513818"/>
                </a:cubicBezTo>
                <a:cubicBezTo>
                  <a:pt x="4535504" y="461269"/>
                  <a:pt x="4578106" y="418667"/>
                  <a:pt x="4630656" y="418667"/>
                </a:cubicBezTo>
                <a:close/>
                <a:moveTo>
                  <a:pt x="4211987" y="418667"/>
                </a:moveTo>
                <a:cubicBezTo>
                  <a:pt x="4264538" y="418667"/>
                  <a:pt x="4307139" y="461269"/>
                  <a:pt x="4307139" y="513818"/>
                </a:cubicBezTo>
                <a:cubicBezTo>
                  <a:pt x="4307139" y="566370"/>
                  <a:pt x="4264538" y="608973"/>
                  <a:pt x="4211987" y="608973"/>
                </a:cubicBezTo>
                <a:cubicBezTo>
                  <a:pt x="4159436" y="608973"/>
                  <a:pt x="4116835" y="566370"/>
                  <a:pt x="4116835" y="513818"/>
                </a:cubicBezTo>
                <a:cubicBezTo>
                  <a:pt x="4116835" y="461269"/>
                  <a:pt x="4159436" y="418667"/>
                  <a:pt x="4211987" y="418667"/>
                </a:cubicBezTo>
                <a:close/>
                <a:moveTo>
                  <a:pt x="3793462" y="418667"/>
                </a:moveTo>
                <a:cubicBezTo>
                  <a:pt x="3845869" y="418667"/>
                  <a:pt x="3888470" y="461269"/>
                  <a:pt x="3888470" y="513818"/>
                </a:cubicBezTo>
                <a:cubicBezTo>
                  <a:pt x="3888470" y="566370"/>
                  <a:pt x="3845869" y="608973"/>
                  <a:pt x="3793462" y="608973"/>
                </a:cubicBezTo>
                <a:cubicBezTo>
                  <a:pt x="3740910" y="608973"/>
                  <a:pt x="3698310" y="566370"/>
                  <a:pt x="3698310" y="513818"/>
                </a:cubicBezTo>
                <a:cubicBezTo>
                  <a:pt x="3698310" y="461269"/>
                  <a:pt x="3740910" y="418667"/>
                  <a:pt x="3793462" y="418667"/>
                </a:cubicBezTo>
                <a:close/>
                <a:moveTo>
                  <a:pt x="3374780" y="418667"/>
                </a:moveTo>
                <a:cubicBezTo>
                  <a:pt x="3427332" y="418667"/>
                  <a:pt x="3469941" y="461269"/>
                  <a:pt x="3469941" y="513818"/>
                </a:cubicBezTo>
                <a:cubicBezTo>
                  <a:pt x="3469941" y="566370"/>
                  <a:pt x="3427332" y="608973"/>
                  <a:pt x="3374780" y="608973"/>
                </a:cubicBezTo>
                <a:cubicBezTo>
                  <a:pt x="3322230" y="608973"/>
                  <a:pt x="3279628" y="566370"/>
                  <a:pt x="3279628" y="513818"/>
                </a:cubicBezTo>
                <a:cubicBezTo>
                  <a:pt x="3279628" y="461269"/>
                  <a:pt x="3322230" y="418667"/>
                  <a:pt x="3374780" y="418667"/>
                </a:cubicBezTo>
                <a:close/>
                <a:moveTo>
                  <a:pt x="2956102" y="418667"/>
                </a:moveTo>
                <a:cubicBezTo>
                  <a:pt x="3008657" y="418667"/>
                  <a:pt x="3051260" y="461269"/>
                  <a:pt x="3051260" y="513818"/>
                </a:cubicBezTo>
                <a:cubicBezTo>
                  <a:pt x="3051260" y="566370"/>
                  <a:pt x="3008657" y="608973"/>
                  <a:pt x="2956102" y="608973"/>
                </a:cubicBezTo>
                <a:cubicBezTo>
                  <a:pt x="2903547" y="608973"/>
                  <a:pt x="2860946" y="566370"/>
                  <a:pt x="2860946" y="513818"/>
                </a:cubicBezTo>
                <a:cubicBezTo>
                  <a:pt x="2860946" y="461269"/>
                  <a:pt x="2903547" y="418667"/>
                  <a:pt x="2956102" y="418667"/>
                </a:cubicBezTo>
                <a:close/>
                <a:moveTo>
                  <a:pt x="2537417" y="418667"/>
                </a:moveTo>
                <a:cubicBezTo>
                  <a:pt x="2589975" y="418667"/>
                  <a:pt x="2632581" y="461269"/>
                  <a:pt x="2632581" y="513818"/>
                </a:cubicBezTo>
                <a:cubicBezTo>
                  <a:pt x="2632581" y="566370"/>
                  <a:pt x="2589975" y="608973"/>
                  <a:pt x="2537417" y="608973"/>
                </a:cubicBezTo>
                <a:cubicBezTo>
                  <a:pt x="2484865" y="608973"/>
                  <a:pt x="2442265" y="566370"/>
                  <a:pt x="2442265" y="513818"/>
                </a:cubicBezTo>
                <a:cubicBezTo>
                  <a:pt x="2442265" y="461269"/>
                  <a:pt x="2484865" y="418667"/>
                  <a:pt x="2537417" y="418667"/>
                </a:cubicBezTo>
                <a:close/>
                <a:moveTo>
                  <a:pt x="2118747" y="418667"/>
                </a:moveTo>
                <a:cubicBezTo>
                  <a:pt x="2171298" y="418667"/>
                  <a:pt x="2213899" y="461269"/>
                  <a:pt x="2213899" y="513818"/>
                </a:cubicBezTo>
                <a:cubicBezTo>
                  <a:pt x="2213899" y="566370"/>
                  <a:pt x="2171298" y="608973"/>
                  <a:pt x="2118747" y="608973"/>
                </a:cubicBezTo>
                <a:cubicBezTo>
                  <a:pt x="2066195" y="608973"/>
                  <a:pt x="2023592" y="566370"/>
                  <a:pt x="2023592" y="513818"/>
                </a:cubicBezTo>
                <a:cubicBezTo>
                  <a:pt x="2023592" y="461269"/>
                  <a:pt x="2066195" y="418667"/>
                  <a:pt x="2118747" y="418667"/>
                </a:cubicBezTo>
                <a:close/>
                <a:moveTo>
                  <a:pt x="1700065" y="418667"/>
                </a:moveTo>
                <a:cubicBezTo>
                  <a:pt x="1752617" y="418667"/>
                  <a:pt x="1795218" y="461269"/>
                  <a:pt x="1795218" y="513818"/>
                </a:cubicBezTo>
                <a:cubicBezTo>
                  <a:pt x="1795218" y="566370"/>
                  <a:pt x="1752617" y="608973"/>
                  <a:pt x="1700065" y="608973"/>
                </a:cubicBezTo>
                <a:cubicBezTo>
                  <a:pt x="1647511" y="608973"/>
                  <a:pt x="1604906" y="566370"/>
                  <a:pt x="1604906" y="513818"/>
                </a:cubicBezTo>
                <a:cubicBezTo>
                  <a:pt x="1604906" y="461269"/>
                  <a:pt x="1647511" y="418667"/>
                  <a:pt x="1700065" y="418667"/>
                </a:cubicBezTo>
                <a:close/>
                <a:moveTo>
                  <a:pt x="1281383" y="418667"/>
                </a:moveTo>
                <a:cubicBezTo>
                  <a:pt x="1333934" y="418667"/>
                  <a:pt x="1376536" y="461269"/>
                  <a:pt x="1376536" y="513818"/>
                </a:cubicBezTo>
                <a:cubicBezTo>
                  <a:pt x="1376536" y="566370"/>
                  <a:pt x="1333934" y="608973"/>
                  <a:pt x="1281383" y="608973"/>
                </a:cubicBezTo>
                <a:cubicBezTo>
                  <a:pt x="1228834" y="608973"/>
                  <a:pt x="1186232" y="566370"/>
                  <a:pt x="1186232" y="513818"/>
                </a:cubicBezTo>
                <a:cubicBezTo>
                  <a:pt x="1186232" y="461269"/>
                  <a:pt x="1228834" y="418667"/>
                  <a:pt x="1281383" y="418667"/>
                </a:cubicBezTo>
                <a:close/>
                <a:moveTo>
                  <a:pt x="862717" y="418667"/>
                </a:moveTo>
                <a:cubicBezTo>
                  <a:pt x="915268" y="418667"/>
                  <a:pt x="957870" y="461269"/>
                  <a:pt x="957870" y="513818"/>
                </a:cubicBezTo>
                <a:cubicBezTo>
                  <a:pt x="957870" y="566370"/>
                  <a:pt x="915268" y="608973"/>
                  <a:pt x="862717" y="608973"/>
                </a:cubicBezTo>
                <a:cubicBezTo>
                  <a:pt x="810167" y="608973"/>
                  <a:pt x="767566" y="566370"/>
                  <a:pt x="767566" y="513818"/>
                </a:cubicBezTo>
                <a:cubicBezTo>
                  <a:pt x="767566" y="461269"/>
                  <a:pt x="810167" y="418667"/>
                  <a:pt x="862717" y="418667"/>
                </a:cubicBezTo>
                <a:close/>
                <a:moveTo>
                  <a:pt x="444052" y="418667"/>
                </a:moveTo>
                <a:cubicBezTo>
                  <a:pt x="496603" y="418667"/>
                  <a:pt x="539204" y="461269"/>
                  <a:pt x="539204" y="513818"/>
                </a:cubicBezTo>
                <a:cubicBezTo>
                  <a:pt x="539204" y="566370"/>
                  <a:pt x="496603" y="608973"/>
                  <a:pt x="444052" y="608973"/>
                </a:cubicBezTo>
                <a:cubicBezTo>
                  <a:pt x="391500" y="608973"/>
                  <a:pt x="348900" y="566370"/>
                  <a:pt x="348900" y="513818"/>
                </a:cubicBezTo>
                <a:cubicBezTo>
                  <a:pt x="348900" y="461269"/>
                  <a:pt x="391500" y="418667"/>
                  <a:pt x="444052" y="418667"/>
                </a:cubicBezTo>
                <a:close/>
                <a:moveTo>
                  <a:pt x="25383" y="418667"/>
                </a:moveTo>
                <a:cubicBezTo>
                  <a:pt x="77934" y="418667"/>
                  <a:pt x="120536" y="461269"/>
                  <a:pt x="120536" y="513818"/>
                </a:cubicBezTo>
                <a:cubicBezTo>
                  <a:pt x="120536" y="566370"/>
                  <a:pt x="77934" y="608973"/>
                  <a:pt x="25383" y="608973"/>
                </a:cubicBezTo>
                <a:lnTo>
                  <a:pt x="0" y="603848"/>
                </a:lnTo>
                <a:lnTo>
                  <a:pt x="0" y="423791"/>
                </a:lnTo>
                <a:close/>
                <a:moveTo>
                  <a:pt x="12166698" y="0"/>
                </a:moveTo>
                <a:lnTo>
                  <a:pt x="12192000" y="5108"/>
                </a:lnTo>
                <a:lnTo>
                  <a:pt x="12192000" y="185196"/>
                </a:lnTo>
                <a:lnTo>
                  <a:pt x="12166698" y="190304"/>
                </a:lnTo>
                <a:cubicBezTo>
                  <a:pt x="12114147" y="190304"/>
                  <a:pt x="12071546" y="147701"/>
                  <a:pt x="12071546" y="95152"/>
                </a:cubicBezTo>
                <a:cubicBezTo>
                  <a:pt x="12071546" y="42602"/>
                  <a:pt x="12114147" y="0"/>
                  <a:pt x="12166698" y="0"/>
                </a:cubicBezTo>
                <a:close/>
                <a:moveTo>
                  <a:pt x="11748029" y="0"/>
                </a:moveTo>
                <a:cubicBezTo>
                  <a:pt x="11800580" y="0"/>
                  <a:pt x="11843181" y="42602"/>
                  <a:pt x="11843181" y="95152"/>
                </a:cubicBezTo>
                <a:cubicBezTo>
                  <a:pt x="11843181" y="147701"/>
                  <a:pt x="11800580" y="190304"/>
                  <a:pt x="11748029" y="190304"/>
                </a:cubicBezTo>
                <a:cubicBezTo>
                  <a:pt x="11695478" y="190304"/>
                  <a:pt x="11652877" y="147701"/>
                  <a:pt x="11652877" y="95152"/>
                </a:cubicBezTo>
                <a:cubicBezTo>
                  <a:pt x="11652877" y="42602"/>
                  <a:pt x="11695478" y="0"/>
                  <a:pt x="11748029" y="0"/>
                </a:cubicBezTo>
                <a:close/>
                <a:moveTo>
                  <a:pt x="11329360" y="0"/>
                </a:moveTo>
                <a:cubicBezTo>
                  <a:pt x="11381911" y="0"/>
                  <a:pt x="11424512" y="42602"/>
                  <a:pt x="11424512" y="95152"/>
                </a:cubicBezTo>
                <a:cubicBezTo>
                  <a:pt x="11424512" y="147701"/>
                  <a:pt x="11381911" y="190304"/>
                  <a:pt x="11329360" y="190304"/>
                </a:cubicBezTo>
                <a:cubicBezTo>
                  <a:pt x="11276809" y="190304"/>
                  <a:pt x="11234208" y="147701"/>
                  <a:pt x="11234208" y="95152"/>
                </a:cubicBezTo>
                <a:cubicBezTo>
                  <a:pt x="11234208" y="42602"/>
                  <a:pt x="11276809" y="0"/>
                  <a:pt x="11329360" y="0"/>
                </a:cubicBezTo>
                <a:close/>
                <a:moveTo>
                  <a:pt x="10910691" y="0"/>
                </a:moveTo>
                <a:cubicBezTo>
                  <a:pt x="10963242" y="0"/>
                  <a:pt x="11005843" y="42602"/>
                  <a:pt x="11005843" y="95152"/>
                </a:cubicBezTo>
                <a:cubicBezTo>
                  <a:pt x="11005843" y="147701"/>
                  <a:pt x="10963242" y="190304"/>
                  <a:pt x="10910691" y="190304"/>
                </a:cubicBezTo>
                <a:cubicBezTo>
                  <a:pt x="10858140" y="190304"/>
                  <a:pt x="10815539" y="147701"/>
                  <a:pt x="10815539" y="95152"/>
                </a:cubicBezTo>
                <a:cubicBezTo>
                  <a:pt x="10815539" y="42602"/>
                  <a:pt x="10858140" y="0"/>
                  <a:pt x="10910691" y="0"/>
                </a:cubicBezTo>
                <a:close/>
                <a:moveTo>
                  <a:pt x="10492022" y="0"/>
                </a:moveTo>
                <a:cubicBezTo>
                  <a:pt x="10544573" y="0"/>
                  <a:pt x="10587174" y="42602"/>
                  <a:pt x="10587174" y="95152"/>
                </a:cubicBezTo>
                <a:cubicBezTo>
                  <a:pt x="10587174" y="147701"/>
                  <a:pt x="10544573" y="190304"/>
                  <a:pt x="10492022" y="190304"/>
                </a:cubicBezTo>
                <a:cubicBezTo>
                  <a:pt x="10439471" y="190304"/>
                  <a:pt x="10396870" y="147701"/>
                  <a:pt x="10396870" y="95152"/>
                </a:cubicBezTo>
                <a:cubicBezTo>
                  <a:pt x="10396870" y="42602"/>
                  <a:pt x="10439471" y="0"/>
                  <a:pt x="10492022" y="0"/>
                </a:cubicBezTo>
                <a:close/>
                <a:moveTo>
                  <a:pt x="10073353" y="0"/>
                </a:moveTo>
                <a:cubicBezTo>
                  <a:pt x="10125904" y="0"/>
                  <a:pt x="10168505" y="42602"/>
                  <a:pt x="10168505" y="95152"/>
                </a:cubicBezTo>
                <a:cubicBezTo>
                  <a:pt x="10168505" y="147701"/>
                  <a:pt x="10125904" y="190304"/>
                  <a:pt x="10073353" y="190304"/>
                </a:cubicBezTo>
                <a:cubicBezTo>
                  <a:pt x="10020803" y="190304"/>
                  <a:pt x="9978201" y="147701"/>
                  <a:pt x="9978201" y="95152"/>
                </a:cubicBezTo>
                <a:cubicBezTo>
                  <a:pt x="9978201" y="42602"/>
                  <a:pt x="10020803" y="0"/>
                  <a:pt x="10073353" y="0"/>
                </a:cubicBezTo>
                <a:close/>
                <a:moveTo>
                  <a:pt x="9654684" y="0"/>
                </a:moveTo>
                <a:cubicBezTo>
                  <a:pt x="9707235" y="0"/>
                  <a:pt x="9749836" y="42602"/>
                  <a:pt x="9749836" y="95152"/>
                </a:cubicBezTo>
                <a:cubicBezTo>
                  <a:pt x="9749836" y="147701"/>
                  <a:pt x="9707235" y="190304"/>
                  <a:pt x="9654684" y="190304"/>
                </a:cubicBezTo>
                <a:cubicBezTo>
                  <a:pt x="9602134" y="190304"/>
                  <a:pt x="9559532" y="147701"/>
                  <a:pt x="9559532" y="95152"/>
                </a:cubicBezTo>
                <a:cubicBezTo>
                  <a:pt x="9559532" y="42602"/>
                  <a:pt x="9602134" y="0"/>
                  <a:pt x="9654684" y="0"/>
                </a:cubicBezTo>
                <a:close/>
                <a:moveTo>
                  <a:pt x="9236015" y="0"/>
                </a:moveTo>
                <a:cubicBezTo>
                  <a:pt x="9288566" y="0"/>
                  <a:pt x="9331167" y="42602"/>
                  <a:pt x="9331167" y="95152"/>
                </a:cubicBezTo>
                <a:cubicBezTo>
                  <a:pt x="9331167" y="147701"/>
                  <a:pt x="9288566" y="190304"/>
                  <a:pt x="9236015" y="190304"/>
                </a:cubicBezTo>
                <a:cubicBezTo>
                  <a:pt x="9183465" y="190304"/>
                  <a:pt x="9140863" y="147701"/>
                  <a:pt x="9140863" y="95152"/>
                </a:cubicBezTo>
                <a:cubicBezTo>
                  <a:pt x="9140863" y="42602"/>
                  <a:pt x="9183465" y="0"/>
                  <a:pt x="9236015" y="0"/>
                </a:cubicBezTo>
                <a:close/>
                <a:moveTo>
                  <a:pt x="8817346" y="0"/>
                </a:moveTo>
                <a:cubicBezTo>
                  <a:pt x="8869897" y="0"/>
                  <a:pt x="8912498" y="42602"/>
                  <a:pt x="8912498" y="95152"/>
                </a:cubicBezTo>
                <a:cubicBezTo>
                  <a:pt x="8912498" y="147701"/>
                  <a:pt x="8869897" y="190304"/>
                  <a:pt x="8817346" y="190304"/>
                </a:cubicBezTo>
                <a:cubicBezTo>
                  <a:pt x="8764796" y="190304"/>
                  <a:pt x="8722194" y="147701"/>
                  <a:pt x="8722194" y="95152"/>
                </a:cubicBezTo>
                <a:cubicBezTo>
                  <a:pt x="8722194" y="42602"/>
                  <a:pt x="8764796" y="0"/>
                  <a:pt x="8817346" y="0"/>
                </a:cubicBezTo>
                <a:close/>
                <a:moveTo>
                  <a:pt x="8398677" y="0"/>
                </a:moveTo>
                <a:cubicBezTo>
                  <a:pt x="8451228" y="0"/>
                  <a:pt x="8493829" y="42602"/>
                  <a:pt x="8493829" y="95152"/>
                </a:cubicBezTo>
                <a:cubicBezTo>
                  <a:pt x="8493829" y="147701"/>
                  <a:pt x="8451228" y="190304"/>
                  <a:pt x="8398677" y="190304"/>
                </a:cubicBezTo>
                <a:cubicBezTo>
                  <a:pt x="8346127" y="190304"/>
                  <a:pt x="8303526" y="147701"/>
                  <a:pt x="8303526" y="95152"/>
                </a:cubicBezTo>
                <a:cubicBezTo>
                  <a:pt x="8303526" y="42602"/>
                  <a:pt x="8346127" y="0"/>
                  <a:pt x="8398677" y="0"/>
                </a:cubicBezTo>
                <a:close/>
                <a:moveTo>
                  <a:pt x="7980009" y="0"/>
                </a:moveTo>
                <a:cubicBezTo>
                  <a:pt x="8032559" y="0"/>
                  <a:pt x="8075161" y="42602"/>
                  <a:pt x="8075161" y="95152"/>
                </a:cubicBezTo>
                <a:cubicBezTo>
                  <a:pt x="8075161" y="147701"/>
                  <a:pt x="8032559" y="190304"/>
                  <a:pt x="7980009" y="190304"/>
                </a:cubicBezTo>
                <a:cubicBezTo>
                  <a:pt x="7927458" y="190304"/>
                  <a:pt x="7884857" y="147701"/>
                  <a:pt x="7884857" y="95152"/>
                </a:cubicBezTo>
                <a:cubicBezTo>
                  <a:pt x="7884857" y="42602"/>
                  <a:pt x="7927458" y="0"/>
                  <a:pt x="7980009" y="0"/>
                </a:cubicBezTo>
                <a:close/>
                <a:moveTo>
                  <a:pt x="7561340" y="0"/>
                </a:moveTo>
                <a:cubicBezTo>
                  <a:pt x="7613890" y="0"/>
                  <a:pt x="7656492" y="42602"/>
                  <a:pt x="7656492" y="95152"/>
                </a:cubicBezTo>
                <a:cubicBezTo>
                  <a:pt x="7656492" y="147701"/>
                  <a:pt x="7613890" y="190304"/>
                  <a:pt x="7561340" y="190304"/>
                </a:cubicBezTo>
                <a:cubicBezTo>
                  <a:pt x="7508789" y="190304"/>
                  <a:pt x="7466188" y="147701"/>
                  <a:pt x="7466188" y="95152"/>
                </a:cubicBezTo>
                <a:cubicBezTo>
                  <a:pt x="7466188" y="42602"/>
                  <a:pt x="7508789" y="0"/>
                  <a:pt x="7561340" y="0"/>
                </a:cubicBezTo>
                <a:close/>
                <a:moveTo>
                  <a:pt x="7142671" y="0"/>
                </a:moveTo>
                <a:cubicBezTo>
                  <a:pt x="7195221" y="0"/>
                  <a:pt x="7237823" y="42602"/>
                  <a:pt x="7237823" y="95152"/>
                </a:cubicBezTo>
                <a:cubicBezTo>
                  <a:pt x="7237823" y="147701"/>
                  <a:pt x="7195221" y="190304"/>
                  <a:pt x="7142671" y="190304"/>
                </a:cubicBezTo>
                <a:cubicBezTo>
                  <a:pt x="7090120" y="190304"/>
                  <a:pt x="7047519" y="147701"/>
                  <a:pt x="7047519" y="95152"/>
                </a:cubicBezTo>
                <a:cubicBezTo>
                  <a:pt x="7047519" y="42602"/>
                  <a:pt x="7090120" y="0"/>
                  <a:pt x="7142671" y="0"/>
                </a:cubicBezTo>
                <a:close/>
                <a:moveTo>
                  <a:pt x="6724002" y="0"/>
                </a:moveTo>
                <a:cubicBezTo>
                  <a:pt x="6776553" y="0"/>
                  <a:pt x="6819154" y="42602"/>
                  <a:pt x="6819154" y="95152"/>
                </a:cubicBezTo>
                <a:cubicBezTo>
                  <a:pt x="6819154" y="147701"/>
                  <a:pt x="6776553" y="190304"/>
                  <a:pt x="6724002" y="190304"/>
                </a:cubicBezTo>
                <a:cubicBezTo>
                  <a:pt x="6671451" y="190304"/>
                  <a:pt x="6628850" y="147701"/>
                  <a:pt x="6628850" y="95152"/>
                </a:cubicBezTo>
                <a:cubicBezTo>
                  <a:pt x="6628850" y="42602"/>
                  <a:pt x="6671451" y="0"/>
                  <a:pt x="6724002" y="0"/>
                </a:cubicBezTo>
                <a:close/>
                <a:moveTo>
                  <a:pt x="6305333" y="0"/>
                </a:moveTo>
                <a:cubicBezTo>
                  <a:pt x="6357884" y="0"/>
                  <a:pt x="6400485" y="42602"/>
                  <a:pt x="6400485" y="95152"/>
                </a:cubicBezTo>
                <a:cubicBezTo>
                  <a:pt x="6400485" y="147701"/>
                  <a:pt x="6357884" y="190304"/>
                  <a:pt x="6305333" y="190304"/>
                </a:cubicBezTo>
                <a:cubicBezTo>
                  <a:pt x="6252782" y="190304"/>
                  <a:pt x="6210181" y="147701"/>
                  <a:pt x="6210181" y="95152"/>
                </a:cubicBezTo>
                <a:cubicBezTo>
                  <a:pt x="6210181" y="42602"/>
                  <a:pt x="6252782" y="0"/>
                  <a:pt x="6305333" y="0"/>
                </a:cubicBezTo>
                <a:close/>
                <a:moveTo>
                  <a:pt x="5886664" y="0"/>
                </a:moveTo>
                <a:cubicBezTo>
                  <a:pt x="5939215" y="0"/>
                  <a:pt x="5981816" y="42602"/>
                  <a:pt x="5981816" y="95152"/>
                </a:cubicBezTo>
                <a:cubicBezTo>
                  <a:pt x="5981816" y="147701"/>
                  <a:pt x="5939215" y="190304"/>
                  <a:pt x="5886664" y="190304"/>
                </a:cubicBezTo>
                <a:cubicBezTo>
                  <a:pt x="5834113" y="190304"/>
                  <a:pt x="5791512" y="147701"/>
                  <a:pt x="5791512" y="95152"/>
                </a:cubicBezTo>
                <a:cubicBezTo>
                  <a:pt x="5791512" y="42602"/>
                  <a:pt x="5834113" y="0"/>
                  <a:pt x="5886664" y="0"/>
                </a:cubicBezTo>
                <a:close/>
                <a:moveTo>
                  <a:pt x="5467994" y="0"/>
                </a:moveTo>
                <a:cubicBezTo>
                  <a:pt x="5520544" y="0"/>
                  <a:pt x="5563146" y="42602"/>
                  <a:pt x="5563146" y="95152"/>
                </a:cubicBezTo>
                <a:cubicBezTo>
                  <a:pt x="5563146" y="147701"/>
                  <a:pt x="5520544" y="190304"/>
                  <a:pt x="5467994" y="190304"/>
                </a:cubicBezTo>
                <a:cubicBezTo>
                  <a:pt x="5415443" y="190304"/>
                  <a:pt x="5372842" y="147701"/>
                  <a:pt x="5372842" y="95152"/>
                </a:cubicBezTo>
                <a:cubicBezTo>
                  <a:pt x="5372842" y="42602"/>
                  <a:pt x="5415443" y="0"/>
                  <a:pt x="5467994" y="0"/>
                </a:cubicBezTo>
                <a:close/>
                <a:moveTo>
                  <a:pt x="5049325" y="0"/>
                </a:moveTo>
                <a:cubicBezTo>
                  <a:pt x="5101876" y="0"/>
                  <a:pt x="5144478" y="42602"/>
                  <a:pt x="5144478" y="95152"/>
                </a:cubicBezTo>
                <a:cubicBezTo>
                  <a:pt x="5144478" y="147701"/>
                  <a:pt x="5101876" y="190304"/>
                  <a:pt x="5049325" y="190304"/>
                </a:cubicBezTo>
                <a:cubicBezTo>
                  <a:pt x="4996774" y="190304"/>
                  <a:pt x="4954173" y="147701"/>
                  <a:pt x="4954173" y="95152"/>
                </a:cubicBezTo>
                <a:cubicBezTo>
                  <a:pt x="4954173" y="42602"/>
                  <a:pt x="4996774" y="0"/>
                  <a:pt x="5049325" y="0"/>
                </a:cubicBezTo>
                <a:close/>
                <a:moveTo>
                  <a:pt x="4630656" y="0"/>
                </a:moveTo>
                <a:cubicBezTo>
                  <a:pt x="4683207" y="0"/>
                  <a:pt x="4725808" y="42602"/>
                  <a:pt x="4725808" y="95152"/>
                </a:cubicBezTo>
                <a:cubicBezTo>
                  <a:pt x="4725808" y="147701"/>
                  <a:pt x="4683207" y="190304"/>
                  <a:pt x="4630656" y="190304"/>
                </a:cubicBezTo>
                <a:cubicBezTo>
                  <a:pt x="4578106" y="190304"/>
                  <a:pt x="4535504" y="147701"/>
                  <a:pt x="4535504" y="95152"/>
                </a:cubicBezTo>
                <a:cubicBezTo>
                  <a:pt x="4535504" y="42602"/>
                  <a:pt x="4578106" y="0"/>
                  <a:pt x="4630656" y="0"/>
                </a:cubicBezTo>
                <a:close/>
                <a:moveTo>
                  <a:pt x="4211987" y="0"/>
                </a:moveTo>
                <a:cubicBezTo>
                  <a:pt x="4264538" y="0"/>
                  <a:pt x="4307139" y="42602"/>
                  <a:pt x="4307139" y="95152"/>
                </a:cubicBezTo>
                <a:cubicBezTo>
                  <a:pt x="4307139" y="147701"/>
                  <a:pt x="4264538" y="190304"/>
                  <a:pt x="4211987" y="190304"/>
                </a:cubicBezTo>
                <a:cubicBezTo>
                  <a:pt x="4159436" y="190304"/>
                  <a:pt x="4116835" y="147701"/>
                  <a:pt x="4116835" y="95152"/>
                </a:cubicBezTo>
                <a:cubicBezTo>
                  <a:pt x="4116835" y="42602"/>
                  <a:pt x="4159436" y="0"/>
                  <a:pt x="4211987" y="0"/>
                </a:cubicBezTo>
                <a:close/>
                <a:moveTo>
                  <a:pt x="3793471" y="0"/>
                </a:moveTo>
                <a:cubicBezTo>
                  <a:pt x="3845869" y="0"/>
                  <a:pt x="3888470" y="42602"/>
                  <a:pt x="3888470" y="95152"/>
                </a:cubicBezTo>
                <a:cubicBezTo>
                  <a:pt x="3888470" y="147701"/>
                  <a:pt x="3845869" y="190304"/>
                  <a:pt x="3793471" y="190304"/>
                </a:cubicBezTo>
                <a:cubicBezTo>
                  <a:pt x="3740920" y="190304"/>
                  <a:pt x="3698318" y="147701"/>
                  <a:pt x="3698318" y="95152"/>
                </a:cubicBezTo>
                <a:cubicBezTo>
                  <a:pt x="3698318" y="42602"/>
                  <a:pt x="3740920" y="0"/>
                  <a:pt x="3793471" y="0"/>
                </a:cubicBezTo>
                <a:close/>
                <a:moveTo>
                  <a:pt x="3374788" y="0"/>
                </a:moveTo>
                <a:cubicBezTo>
                  <a:pt x="3427339" y="0"/>
                  <a:pt x="3469949" y="42602"/>
                  <a:pt x="3469949" y="95152"/>
                </a:cubicBezTo>
                <a:cubicBezTo>
                  <a:pt x="3469949" y="147701"/>
                  <a:pt x="3427339" y="190304"/>
                  <a:pt x="3374788" y="190304"/>
                </a:cubicBezTo>
                <a:cubicBezTo>
                  <a:pt x="3322237" y="190304"/>
                  <a:pt x="3279635" y="147701"/>
                  <a:pt x="3279635" y="95152"/>
                </a:cubicBezTo>
                <a:cubicBezTo>
                  <a:pt x="3279635" y="42602"/>
                  <a:pt x="3322237" y="0"/>
                  <a:pt x="3374788" y="0"/>
                </a:cubicBezTo>
                <a:close/>
                <a:moveTo>
                  <a:pt x="2956110" y="0"/>
                </a:moveTo>
                <a:cubicBezTo>
                  <a:pt x="3008664" y="0"/>
                  <a:pt x="3051267" y="42602"/>
                  <a:pt x="3051267" y="95152"/>
                </a:cubicBezTo>
                <a:cubicBezTo>
                  <a:pt x="3051267" y="147701"/>
                  <a:pt x="3008664" y="190304"/>
                  <a:pt x="2956110" y="190304"/>
                </a:cubicBezTo>
                <a:cubicBezTo>
                  <a:pt x="2903555" y="190304"/>
                  <a:pt x="2860953" y="147701"/>
                  <a:pt x="2860953" y="95152"/>
                </a:cubicBezTo>
                <a:cubicBezTo>
                  <a:pt x="2860953" y="42602"/>
                  <a:pt x="2903555" y="0"/>
                  <a:pt x="2956110" y="0"/>
                </a:cubicBezTo>
                <a:close/>
                <a:moveTo>
                  <a:pt x="2537423" y="0"/>
                </a:moveTo>
                <a:cubicBezTo>
                  <a:pt x="2589981" y="0"/>
                  <a:pt x="2632588" y="42602"/>
                  <a:pt x="2632588" y="95152"/>
                </a:cubicBezTo>
                <a:cubicBezTo>
                  <a:pt x="2632588" y="147701"/>
                  <a:pt x="2589981" y="190304"/>
                  <a:pt x="2537423" y="190304"/>
                </a:cubicBezTo>
                <a:cubicBezTo>
                  <a:pt x="2484871" y="190304"/>
                  <a:pt x="2442271" y="147701"/>
                  <a:pt x="2442271" y="95152"/>
                </a:cubicBezTo>
                <a:cubicBezTo>
                  <a:pt x="2442271" y="42602"/>
                  <a:pt x="2484871" y="0"/>
                  <a:pt x="2537423" y="0"/>
                </a:cubicBezTo>
                <a:close/>
                <a:moveTo>
                  <a:pt x="2118753" y="0"/>
                </a:moveTo>
                <a:cubicBezTo>
                  <a:pt x="2171304" y="0"/>
                  <a:pt x="2213906" y="42602"/>
                  <a:pt x="2213906" y="95152"/>
                </a:cubicBezTo>
                <a:cubicBezTo>
                  <a:pt x="2213906" y="147701"/>
                  <a:pt x="2171304" y="190304"/>
                  <a:pt x="2118753" y="190304"/>
                </a:cubicBezTo>
                <a:cubicBezTo>
                  <a:pt x="2066201" y="190304"/>
                  <a:pt x="2023598" y="147701"/>
                  <a:pt x="2023598" y="95152"/>
                </a:cubicBezTo>
                <a:cubicBezTo>
                  <a:pt x="2023598" y="42602"/>
                  <a:pt x="2066201" y="0"/>
                  <a:pt x="2118753" y="0"/>
                </a:cubicBezTo>
                <a:close/>
                <a:moveTo>
                  <a:pt x="1700071" y="0"/>
                </a:moveTo>
                <a:cubicBezTo>
                  <a:pt x="1752622" y="0"/>
                  <a:pt x="1795223" y="42602"/>
                  <a:pt x="1795223" y="95152"/>
                </a:cubicBezTo>
                <a:cubicBezTo>
                  <a:pt x="1795223" y="147701"/>
                  <a:pt x="1752622" y="190304"/>
                  <a:pt x="1700071" y="190304"/>
                </a:cubicBezTo>
                <a:cubicBezTo>
                  <a:pt x="1647516" y="190304"/>
                  <a:pt x="1604910" y="147701"/>
                  <a:pt x="1604910" y="95152"/>
                </a:cubicBezTo>
                <a:cubicBezTo>
                  <a:pt x="1604910" y="42602"/>
                  <a:pt x="1647516" y="0"/>
                  <a:pt x="1700071" y="0"/>
                </a:cubicBezTo>
                <a:close/>
                <a:moveTo>
                  <a:pt x="1281388" y="0"/>
                </a:moveTo>
                <a:cubicBezTo>
                  <a:pt x="1333938" y="0"/>
                  <a:pt x="1376541" y="42602"/>
                  <a:pt x="1376541" y="95152"/>
                </a:cubicBezTo>
                <a:cubicBezTo>
                  <a:pt x="1376541" y="147701"/>
                  <a:pt x="1333938" y="190304"/>
                  <a:pt x="1281388" y="190304"/>
                </a:cubicBezTo>
                <a:cubicBezTo>
                  <a:pt x="1228838" y="190304"/>
                  <a:pt x="1186236" y="147701"/>
                  <a:pt x="1186236" y="95152"/>
                </a:cubicBezTo>
                <a:cubicBezTo>
                  <a:pt x="1186236" y="42602"/>
                  <a:pt x="1228838" y="0"/>
                  <a:pt x="1281388" y="0"/>
                </a:cubicBezTo>
                <a:close/>
                <a:moveTo>
                  <a:pt x="862724" y="0"/>
                </a:moveTo>
                <a:cubicBezTo>
                  <a:pt x="915273" y="0"/>
                  <a:pt x="957874" y="42602"/>
                  <a:pt x="957874" y="95152"/>
                </a:cubicBezTo>
                <a:cubicBezTo>
                  <a:pt x="957874" y="147701"/>
                  <a:pt x="915273" y="190304"/>
                  <a:pt x="862724" y="190304"/>
                </a:cubicBezTo>
                <a:cubicBezTo>
                  <a:pt x="810172" y="190304"/>
                  <a:pt x="767571" y="147701"/>
                  <a:pt x="767571" y="95152"/>
                </a:cubicBezTo>
                <a:cubicBezTo>
                  <a:pt x="767571" y="42602"/>
                  <a:pt x="810172" y="0"/>
                  <a:pt x="862724" y="0"/>
                </a:cubicBezTo>
                <a:close/>
                <a:moveTo>
                  <a:pt x="444057" y="0"/>
                </a:moveTo>
                <a:cubicBezTo>
                  <a:pt x="496608" y="0"/>
                  <a:pt x="539209" y="42602"/>
                  <a:pt x="539209" y="95152"/>
                </a:cubicBezTo>
                <a:cubicBezTo>
                  <a:pt x="539209" y="147701"/>
                  <a:pt x="496608" y="190304"/>
                  <a:pt x="444057" y="190304"/>
                </a:cubicBezTo>
                <a:cubicBezTo>
                  <a:pt x="391505" y="190304"/>
                  <a:pt x="348905" y="147701"/>
                  <a:pt x="348905" y="95152"/>
                </a:cubicBezTo>
                <a:cubicBezTo>
                  <a:pt x="348905" y="42602"/>
                  <a:pt x="391505" y="0"/>
                  <a:pt x="444057" y="0"/>
                </a:cubicBezTo>
                <a:close/>
                <a:moveTo>
                  <a:pt x="25388" y="0"/>
                </a:moveTo>
                <a:cubicBezTo>
                  <a:pt x="77939" y="0"/>
                  <a:pt x="120541" y="42602"/>
                  <a:pt x="120541" y="95152"/>
                </a:cubicBezTo>
                <a:cubicBezTo>
                  <a:pt x="120541" y="147701"/>
                  <a:pt x="77939" y="190304"/>
                  <a:pt x="25388" y="190304"/>
                </a:cubicBezTo>
                <a:lnTo>
                  <a:pt x="0" y="185178"/>
                </a:lnTo>
                <a:lnTo>
                  <a:pt x="0" y="51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264529" flipV="1">
            <a:off x="9611821" y="4443735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264529" flipH="1">
            <a:off x="-306879" y="-400169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74" y="490141"/>
            <a:ext cx="10904179" cy="5441525"/>
          </a:xfrm>
          <a:prstGeom prst="rect">
            <a:avLst/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528" y="678796"/>
            <a:ext cx="10867337" cy="5432682"/>
          </a:xfrm>
          <a:prstGeom prst="rect">
            <a:avLst/>
          </a:prstGeom>
          <a:solidFill>
            <a:schemeClr val="bg1"/>
          </a:solidFill>
          <a:ln w="101600" cap="sq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0000"/>
          </a:blip>
          <a:srcRect t="5725" b="5725"/>
          <a:stretch>
            <a:fillRect/>
          </a:stretch>
        </p:blipFill>
        <p:spPr>
          <a:xfrm>
            <a:off x="902825" y="742950"/>
            <a:ext cx="10748155" cy="5334000"/>
          </a:xfrm>
          <a:custGeom>
            <a:avLst/>
            <a:gdLst/>
            <a:ahLst/>
            <a:cxnLst/>
            <a:rect l="l" t="t" r="r" b="b"/>
            <a:pathLst>
              <a:path w="10744200" h="5334000">
                <a:moveTo>
                  <a:pt x="0" y="0"/>
                </a:moveTo>
                <a:lnTo>
                  <a:pt x="10748155" y="0"/>
                </a:lnTo>
                <a:lnTo>
                  <a:pt x="10748155" y="5334000"/>
                </a:lnTo>
                <a:lnTo>
                  <a:pt x="0" y="533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9891" y="5897959"/>
            <a:ext cx="4800600" cy="46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7820" y="2900652"/>
            <a:ext cx="6715760" cy="2279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概要设计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425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84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6637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934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3101" y="5993209"/>
            <a:ext cx="4394199" cy="279400"/>
          </a:xfrm>
          <a:custGeom>
            <a:avLst/>
            <a:gdLst>
              <a:gd name="connsiteX0" fmla="*/ 4114799 w 4394199"/>
              <a:gd name="connsiteY0" fmla="*/ 0 h 279400"/>
              <a:gd name="connsiteX1" fmla="*/ 4254499 w 4394199"/>
              <a:gd name="connsiteY1" fmla="*/ 0 h 279400"/>
              <a:gd name="connsiteX2" fmla="*/ 4394199 w 4394199"/>
              <a:gd name="connsiteY2" fmla="*/ 139700 h 279400"/>
              <a:gd name="connsiteX3" fmla="*/ 4254499 w 4394199"/>
              <a:gd name="connsiteY3" fmla="*/ 279400 h 279400"/>
              <a:gd name="connsiteX4" fmla="*/ 4114799 w 4394199"/>
              <a:gd name="connsiteY4" fmla="*/ 279400 h 279400"/>
              <a:gd name="connsiteX5" fmla="*/ 4254499 w 4394199"/>
              <a:gd name="connsiteY5" fmla="*/ 139700 h 279400"/>
              <a:gd name="connsiteX6" fmla="*/ 3798275 w 4394199"/>
              <a:gd name="connsiteY6" fmla="*/ 0 h 279400"/>
              <a:gd name="connsiteX7" fmla="*/ 3937975 w 4394199"/>
              <a:gd name="connsiteY7" fmla="*/ 0 h 279400"/>
              <a:gd name="connsiteX8" fmla="*/ 4077675 w 4394199"/>
              <a:gd name="connsiteY8" fmla="*/ 139700 h 279400"/>
              <a:gd name="connsiteX9" fmla="*/ 3937975 w 4394199"/>
              <a:gd name="connsiteY9" fmla="*/ 279400 h 279400"/>
              <a:gd name="connsiteX10" fmla="*/ 3798275 w 4394199"/>
              <a:gd name="connsiteY10" fmla="*/ 279400 h 279400"/>
              <a:gd name="connsiteX11" fmla="*/ 3937975 w 4394199"/>
              <a:gd name="connsiteY11" fmla="*/ 139700 h 279400"/>
              <a:gd name="connsiteX12" fmla="*/ 3481752 w 4394199"/>
              <a:gd name="connsiteY12" fmla="*/ 0 h 279400"/>
              <a:gd name="connsiteX13" fmla="*/ 3621452 w 4394199"/>
              <a:gd name="connsiteY13" fmla="*/ 0 h 279400"/>
              <a:gd name="connsiteX14" fmla="*/ 3761152 w 4394199"/>
              <a:gd name="connsiteY14" fmla="*/ 139700 h 279400"/>
              <a:gd name="connsiteX15" fmla="*/ 3621452 w 4394199"/>
              <a:gd name="connsiteY15" fmla="*/ 279400 h 279400"/>
              <a:gd name="connsiteX16" fmla="*/ 3481752 w 4394199"/>
              <a:gd name="connsiteY16" fmla="*/ 279400 h 279400"/>
              <a:gd name="connsiteX17" fmla="*/ 3621452 w 4394199"/>
              <a:gd name="connsiteY17" fmla="*/ 139700 h 279400"/>
              <a:gd name="connsiteX18" fmla="*/ 3165229 w 4394199"/>
              <a:gd name="connsiteY18" fmla="*/ 0 h 279400"/>
              <a:gd name="connsiteX19" fmla="*/ 3304929 w 4394199"/>
              <a:gd name="connsiteY19" fmla="*/ 0 h 279400"/>
              <a:gd name="connsiteX20" fmla="*/ 3444629 w 4394199"/>
              <a:gd name="connsiteY20" fmla="*/ 139700 h 279400"/>
              <a:gd name="connsiteX21" fmla="*/ 3304929 w 4394199"/>
              <a:gd name="connsiteY21" fmla="*/ 279400 h 279400"/>
              <a:gd name="connsiteX22" fmla="*/ 3165229 w 4394199"/>
              <a:gd name="connsiteY22" fmla="*/ 279400 h 279400"/>
              <a:gd name="connsiteX23" fmla="*/ 3304929 w 4394199"/>
              <a:gd name="connsiteY23" fmla="*/ 139700 h 279400"/>
              <a:gd name="connsiteX24" fmla="*/ 2848706 w 4394199"/>
              <a:gd name="connsiteY24" fmla="*/ 0 h 279400"/>
              <a:gd name="connsiteX25" fmla="*/ 2988406 w 4394199"/>
              <a:gd name="connsiteY25" fmla="*/ 0 h 279400"/>
              <a:gd name="connsiteX26" fmla="*/ 3128106 w 4394199"/>
              <a:gd name="connsiteY26" fmla="*/ 139700 h 279400"/>
              <a:gd name="connsiteX27" fmla="*/ 2988406 w 4394199"/>
              <a:gd name="connsiteY27" fmla="*/ 279400 h 279400"/>
              <a:gd name="connsiteX28" fmla="*/ 2848706 w 4394199"/>
              <a:gd name="connsiteY28" fmla="*/ 279400 h 279400"/>
              <a:gd name="connsiteX29" fmla="*/ 2988406 w 4394199"/>
              <a:gd name="connsiteY29" fmla="*/ 139700 h 279400"/>
              <a:gd name="connsiteX30" fmla="*/ 2532183 w 4394199"/>
              <a:gd name="connsiteY30" fmla="*/ 0 h 279400"/>
              <a:gd name="connsiteX31" fmla="*/ 2671883 w 4394199"/>
              <a:gd name="connsiteY31" fmla="*/ 0 h 279400"/>
              <a:gd name="connsiteX32" fmla="*/ 2811583 w 4394199"/>
              <a:gd name="connsiteY32" fmla="*/ 139700 h 279400"/>
              <a:gd name="connsiteX33" fmla="*/ 2671883 w 4394199"/>
              <a:gd name="connsiteY33" fmla="*/ 279400 h 279400"/>
              <a:gd name="connsiteX34" fmla="*/ 2532183 w 4394199"/>
              <a:gd name="connsiteY34" fmla="*/ 279400 h 279400"/>
              <a:gd name="connsiteX35" fmla="*/ 2671883 w 4394199"/>
              <a:gd name="connsiteY35" fmla="*/ 139700 h 279400"/>
              <a:gd name="connsiteX36" fmla="*/ 2215660 w 4394199"/>
              <a:gd name="connsiteY36" fmla="*/ 0 h 279400"/>
              <a:gd name="connsiteX37" fmla="*/ 2355360 w 4394199"/>
              <a:gd name="connsiteY37" fmla="*/ 0 h 279400"/>
              <a:gd name="connsiteX38" fmla="*/ 2495060 w 4394199"/>
              <a:gd name="connsiteY38" fmla="*/ 139700 h 279400"/>
              <a:gd name="connsiteX39" fmla="*/ 2355360 w 4394199"/>
              <a:gd name="connsiteY39" fmla="*/ 279400 h 279400"/>
              <a:gd name="connsiteX40" fmla="*/ 2215660 w 4394199"/>
              <a:gd name="connsiteY40" fmla="*/ 279400 h 279400"/>
              <a:gd name="connsiteX41" fmla="*/ 2355360 w 4394199"/>
              <a:gd name="connsiteY41" fmla="*/ 139700 h 279400"/>
              <a:gd name="connsiteX42" fmla="*/ 1899137 w 4394199"/>
              <a:gd name="connsiteY42" fmla="*/ 0 h 279400"/>
              <a:gd name="connsiteX43" fmla="*/ 2038837 w 4394199"/>
              <a:gd name="connsiteY43" fmla="*/ 0 h 279400"/>
              <a:gd name="connsiteX44" fmla="*/ 2178537 w 4394199"/>
              <a:gd name="connsiteY44" fmla="*/ 139700 h 279400"/>
              <a:gd name="connsiteX45" fmla="*/ 2038837 w 4394199"/>
              <a:gd name="connsiteY45" fmla="*/ 279400 h 279400"/>
              <a:gd name="connsiteX46" fmla="*/ 1899137 w 4394199"/>
              <a:gd name="connsiteY46" fmla="*/ 279400 h 279400"/>
              <a:gd name="connsiteX47" fmla="*/ 2038837 w 4394199"/>
              <a:gd name="connsiteY47" fmla="*/ 139700 h 279400"/>
              <a:gd name="connsiteX48" fmla="*/ 1582614 w 4394199"/>
              <a:gd name="connsiteY48" fmla="*/ 0 h 279400"/>
              <a:gd name="connsiteX49" fmla="*/ 1722314 w 4394199"/>
              <a:gd name="connsiteY49" fmla="*/ 0 h 279400"/>
              <a:gd name="connsiteX50" fmla="*/ 1862014 w 4394199"/>
              <a:gd name="connsiteY50" fmla="*/ 139700 h 279400"/>
              <a:gd name="connsiteX51" fmla="*/ 1722314 w 4394199"/>
              <a:gd name="connsiteY51" fmla="*/ 279400 h 279400"/>
              <a:gd name="connsiteX52" fmla="*/ 1582614 w 4394199"/>
              <a:gd name="connsiteY52" fmla="*/ 279400 h 279400"/>
              <a:gd name="connsiteX53" fmla="*/ 1722314 w 4394199"/>
              <a:gd name="connsiteY53" fmla="*/ 139700 h 279400"/>
              <a:gd name="connsiteX54" fmla="*/ 1266091 w 4394199"/>
              <a:gd name="connsiteY54" fmla="*/ 0 h 279400"/>
              <a:gd name="connsiteX55" fmla="*/ 1405791 w 4394199"/>
              <a:gd name="connsiteY55" fmla="*/ 0 h 279400"/>
              <a:gd name="connsiteX56" fmla="*/ 1545491 w 4394199"/>
              <a:gd name="connsiteY56" fmla="*/ 139700 h 279400"/>
              <a:gd name="connsiteX57" fmla="*/ 1405791 w 4394199"/>
              <a:gd name="connsiteY57" fmla="*/ 279400 h 279400"/>
              <a:gd name="connsiteX58" fmla="*/ 1266091 w 4394199"/>
              <a:gd name="connsiteY58" fmla="*/ 279400 h 279400"/>
              <a:gd name="connsiteX59" fmla="*/ 1405791 w 4394199"/>
              <a:gd name="connsiteY59" fmla="*/ 139700 h 279400"/>
              <a:gd name="connsiteX60" fmla="*/ 949568 w 4394199"/>
              <a:gd name="connsiteY60" fmla="*/ 0 h 279400"/>
              <a:gd name="connsiteX61" fmla="*/ 1089268 w 4394199"/>
              <a:gd name="connsiteY61" fmla="*/ 0 h 279400"/>
              <a:gd name="connsiteX62" fmla="*/ 1228968 w 4394199"/>
              <a:gd name="connsiteY62" fmla="*/ 139700 h 279400"/>
              <a:gd name="connsiteX63" fmla="*/ 1089268 w 4394199"/>
              <a:gd name="connsiteY63" fmla="*/ 279400 h 279400"/>
              <a:gd name="connsiteX64" fmla="*/ 949568 w 4394199"/>
              <a:gd name="connsiteY64" fmla="*/ 279400 h 279400"/>
              <a:gd name="connsiteX65" fmla="*/ 1089268 w 4394199"/>
              <a:gd name="connsiteY65" fmla="*/ 139700 h 279400"/>
              <a:gd name="connsiteX66" fmla="*/ 633045 w 4394199"/>
              <a:gd name="connsiteY66" fmla="*/ 0 h 279400"/>
              <a:gd name="connsiteX67" fmla="*/ 772745 w 4394199"/>
              <a:gd name="connsiteY67" fmla="*/ 0 h 279400"/>
              <a:gd name="connsiteX68" fmla="*/ 912445 w 4394199"/>
              <a:gd name="connsiteY68" fmla="*/ 139700 h 279400"/>
              <a:gd name="connsiteX69" fmla="*/ 772745 w 4394199"/>
              <a:gd name="connsiteY69" fmla="*/ 279400 h 279400"/>
              <a:gd name="connsiteX70" fmla="*/ 633045 w 4394199"/>
              <a:gd name="connsiteY70" fmla="*/ 279400 h 279400"/>
              <a:gd name="connsiteX71" fmla="*/ 772745 w 4394199"/>
              <a:gd name="connsiteY71" fmla="*/ 139700 h 279400"/>
              <a:gd name="connsiteX72" fmla="*/ 316522 w 4394199"/>
              <a:gd name="connsiteY72" fmla="*/ 0 h 279400"/>
              <a:gd name="connsiteX73" fmla="*/ 456222 w 4394199"/>
              <a:gd name="connsiteY73" fmla="*/ 0 h 279400"/>
              <a:gd name="connsiteX74" fmla="*/ 595922 w 4394199"/>
              <a:gd name="connsiteY74" fmla="*/ 139700 h 279400"/>
              <a:gd name="connsiteX75" fmla="*/ 456222 w 4394199"/>
              <a:gd name="connsiteY75" fmla="*/ 279400 h 279400"/>
              <a:gd name="connsiteX76" fmla="*/ 316522 w 4394199"/>
              <a:gd name="connsiteY76" fmla="*/ 279400 h 279400"/>
              <a:gd name="connsiteX77" fmla="*/ 456222 w 4394199"/>
              <a:gd name="connsiteY77" fmla="*/ 139700 h 279400"/>
              <a:gd name="connsiteX78" fmla="*/ 0 w 4394199"/>
              <a:gd name="connsiteY78" fmla="*/ 0 h 279400"/>
              <a:gd name="connsiteX79" fmla="*/ 139700 w 4394199"/>
              <a:gd name="connsiteY79" fmla="*/ 0 h 279400"/>
              <a:gd name="connsiteX80" fmla="*/ 279400 w 4394199"/>
              <a:gd name="connsiteY80" fmla="*/ 139700 h 279400"/>
              <a:gd name="connsiteX81" fmla="*/ 139700 w 4394199"/>
              <a:gd name="connsiteY81" fmla="*/ 279400 h 279400"/>
              <a:gd name="connsiteX82" fmla="*/ 0 w 4394199"/>
              <a:gd name="connsiteY82" fmla="*/ 279400 h 279400"/>
              <a:gd name="connsiteX83" fmla="*/ 139700 w 4394199"/>
              <a:gd name="connsiteY83" fmla="*/ 139700 h 279400"/>
            </a:gdLst>
            <a:ahLst/>
            <a:cxnLst/>
            <a:rect l="l" t="t" r="r" b="b"/>
            <a:pathLst>
              <a:path w="4394199" h="279400">
                <a:moveTo>
                  <a:pt x="4114799" y="0"/>
                </a:moveTo>
                <a:lnTo>
                  <a:pt x="4254499" y="0"/>
                </a:lnTo>
                <a:lnTo>
                  <a:pt x="4394199" y="139700"/>
                </a:lnTo>
                <a:lnTo>
                  <a:pt x="4254499" y="279400"/>
                </a:lnTo>
                <a:lnTo>
                  <a:pt x="4114799" y="279400"/>
                </a:lnTo>
                <a:lnTo>
                  <a:pt x="4254499" y="139700"/>
                </a:lnTo>
                <a:close/>
                <a:moveTo>
                  <a:pt x="3798275" y="0"/>
                </a:moveTo>
                <a:lnTo>
                  <a:pt x="3937975" y="0"/>
                </a:lnTo>
                <a:lnTo>
                  <a:pt x="4077675" y="139700"/>
                </a:lnTo>
                <a:lnTo>
                  <a:pt x="3937975" y="279400"/>
                </a:lnTo>
                <a:lnTo>
                  <a:pt x="3798275" y="279400"/>
                </a:lnTo>
                <a:lnTo>
                  <a:pt x="3937975" y="139700"/>
                </a:lnTo>
                <a:close/>
                <a:moveTo>
                  <a:pt x="3481752" y="0"/>
                </a:moveTo>
                <a:lnTo>
                  <a:pt x="3621452" y="0"/>
                </a:lnTo>
                <a:lnTo>
                  <a:pt x="3761152" y="139700"/>
                </a:lnTo>
                <a:lnTo>
                  <a:pt x="3621452" y="279400"/>
                </a:lnTo>
                <a:lnTo>
                  <a:pt x="3481752" y="279400"/>
                </a:lnTo>
                <a:lnTo>
                  <a:pt x="3621452" y="139700"/>
                </a:lnTo>
                <a:close/>
                <a:moveTo>
                  <a:pt x="3165229" y="0"/>
                </a:moveTo>
                <a:lnTo>
                  <a:pt x="3304929" y="0"/>
                </a:lnTo>
                <a:lnTo>
                  <a:pt x="3444629" y="139700"/>
                </a:lnTo>
                <a:lnTo>
                  <a:pt x="3304929" y="279400"/>
                </a:lnTo>
                <a:lnTo>
                  <a:pt x="3165229" y="279400"/>
                </a:lnTo>
                <a:lnTo>
                  <a:pt x="3304929" y="139700"/>
                </a:lnTo>
                <a:close/>
                <a:moveTo>
                  <a:pt x="2848706" y="0"/>
                </a:moveTo>
                <a:lnTo>
                  <a:pt x="2988406" y="0"/>
                </a:lnTo>
                <a:lnTo>
                  <a:pt x="3128106" y="139700"/>
                </a:lnTo>
                <a:lnTo>
                  <a:pt x="2988406" y="279400"/>
                </a:lnTo>
                <a:lnTo>
                  <a:pt x="2848706" y="279400"/>
                </a:lnTo>
                <a:lnTo>
                  <a:pt x="2988406" y="139700"/>
                </a:lnTo>
                <a:close/>
                <a:moveTo>
                  <a:pt x="2532183" y="0"/>
                </a:moveTo>
                <a:lnTo>
                  <a:pt x="2671883" y="0"/>
                </a:lnTo>
                <a:lnTo>
                  <a:pt x="2811583" y="139700"/>
                </a:lnTo>
                <a:lnTo>
                  <a:pt x="2671883" y="279400"/>
                </a:lnTo>
                <a:lnTo>
                  <a:pt x="2532183" y="279400"/>
                </a:lnTo>
                <a:lnTo>
                  <a:pt x="2671883" y="139700"/>
                </a:lnTo>
                <a:close/>
                <a:moveTo>
                  <a:pt x="2215660" y="0"/>
                </a:moveTo>
                <a:lnTo>
                  <a:pt x="2355360" y="0"/>
                </a:lnTo>
                <a:lnTo>
                  <a:pt x="2495060" y="139700"/>
                </a:lnTo>
                <a:lnTo>
                  <a:pt x="2355360" y="279400"/>
                </a:lnTo>
                <a:lnTo>
                  <a:pt x="2215660" y="279400"/>
                </a:lnTo>
                <a:lnTo>
                  <a:pt x="2355360" y="139700"/>
                </a:lnTo>
                <a:close/>
                <a:moveTo>
                  <a:pt x="1899137" y="0"/>
                </a:moveTo>
                <a:lnTo>
                  <a:pt x="2038837" y="0"/>
                </a:lnTo>
                <a:lnTo>
                  <a:pt x="2178537" y="139700"/>
                </a:lnTo>
                <a:lnTo>
                  <a:pt x="2038837" y="279400"/>
                </a:lnTo>
                <a:lnTo>
                  <a:pt x="1899137" y="279400"/>
                </a:lnTo>
                <a:lnTo>
                  <a:pt x="2038837" y="139700"/>
                </a:lnTo>
                <a:close/>
                <a:moveTo>
                  <a:pt x="1582614" y="0"/>
                </a:moveTo>
                <a:lnTo>
                  <a:pt x="1722314" y="0"/>
                </a:lnTo>
                <a:lnTo>
                  <a:pt x="1862014" y="139700"/>
                </a:lnTo>
                <a:lnTo>
                  <a:pt x="1722314" y="279400"/>
                </a:lnTo>
                <a:lnTo>
                  <a:pt x="1582614" y="279400"/>
                </a:lnTo>
                <a:lnTo>
                  <a:pt x="1722314" y="139700"/>
                </a:lnTo>
                <a:close/>
                <a:moveTo>
                  <a:pt x="1266091" y="0"/>
                </a:moveTo>
                <a:lnTo>
                  <a:pt x="1405791" y="0"/>
                </a:lnTo>
                <a:lnTo>
                  <a:pt x="1545491" y="139700"/>
                </a:lnTo>
                <a:lnTo>
                  <a:pt x="1405791" y="279400"/>
                </a:lnTo>
                <a:lnTo>
                  <a:pt x="1266091" y="279400"/>
                </a:lnTo>
                <a:lnTo>
                  <a:pt x="1405791" y="139700"/>
                </a:lnTo>
                <a:close/>
                <a:moveTo>
                  <a:pt x="949568" y="0"/>
                </a:moveTo>
                <a:lnTo>
                  <a:pt x="1089268" y="0"/>
                </a:lnTo>
                <a:lnTo>
                  <a:pt x="1228968" y="139700"/>
                </a:lnTo>
                <a:lnTo>
                  <a:pt x="1089268" y="279400"/>
                </a:lnTo>
                <a:lnTo>
                  <a:pt x="949568" y="279400"/>
                </a:lnTo>
                <a:lnTo>
                  <a:pt x="1089268" y="139700"/>
                </a:lnTo>
                <a:close/>
                <a:moveTo>
                  <a:pt x="633045" y="0"/>
                </a:moveTo>
                <a:lnTo>
                  <a:pt x="772745" y="0"/>
                </a:lnTo>
                <a:lnTo>
                  <a:pt x="912445" y="139700"/>
                </a:lnTo>
                <a:lnTo>
                  <a:pt x="772745" y="279400"/>
                </a:lnTo>
                <a:lnTo>
                  <a:pt x="633045" y="279400"/>
                </a:lnTo>
                <a:lnTo>
                  <a:pt x="772745" y="139700"/>
                </a:lnTo>
                <a:close/>
                <a:moveTo>
                  <a:pt x="316522" y="0"/>
                </a:moveTo>
                <a:lnTo>
                  <a:pt x="456222" y="0"/>
                </a:lnTo>
                <a:lnTo>
                  <a:pt x="595922" y="139700"/>
                </a:lnTo>
                <a:lnTo>
                  <a:pt x="456222" y="279400"/>
                </a:lnTo>
                <a:lnTo>
                  <a:pt x="316522" y="279400"/>
                </a:lnTo>
                <a:lnTo>
                  <a:pt x="456222" y="139700"/>
                </a:lnTo>
                <a:close/>
                <a:moveTo>
                  <a:pt x="0" y="0"/>
                </a:moveTo>
                <a:lnTo>
                  <a:pt x="139700" y="0"/>
                </a:lnTo>
                <a:lnTo>
                  <a:pt x="279400" y="139700"/>
                </a:lnTo>
                <a:lnTo>
                  <a:pt x="139700" y="279400"/>
                </a:lnTo>
                <a:lnTo>
                  <a:pt x="0" y="279400"/>
                </a:lnTo>
                <a:lnTo>
                  <a:pt x="139700" y="139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63571" y="11596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3310731" y="1786732"/>
            <a:ext cx="576262" cy="1412875"/>
          </a:xfrm>
          <a:custGeom>
            <a:avLst/>
            <a:gdLst>
              <a:gd name="connsiteX0" fmla="*/ 0 w 576262"/>
              <a:gd name="connsiteY0" fmla="*/ 422275 h 1412875"/>
              <a:gd name="connsiteX1" fmla="*/ 288131 w 576262"/>
              <a:gd name="connsiteY1" fmla="*/ 0 h 1412875"/>
              <a:gd name="connsiteX2" fmla="*/ 576262 w 576262"/>
              <a:gd name="connsiteY2" fmla="*/ 422275 h 1412875"/>
              <a:gd name="connsiteX3" fmla="*/ 0 w 576262"/>
              <a:gd name="connsiteY3" fmla="*/ 917575 h 1412875"/>
              <a:gd name="connsiteX4" fmla="*/ 288131 w 576262"/>
              <a:gd name="connsiteY4" fmla="*/ 495300 h 1412875"/>
              <a:gd name="connsiteX5" fmla="*/ 576262 w 576262"/>
              <a:gd name="connsiteY5" fmla="*/ 917575 h 1412875"/>
              <a:gd name="connsiteX6" fmla="*/ 0 w 576262"/>
              <a:gd name="connsiteY6" fmla="*/ 1412875 h 1412875"/>
              <a:gd name="connsiteX7" fmla="*/ 288131 w 576262"/>
              <a:gd name="connsiteY7" fmla="*/ 990600 h 1412875"/>
              <a:gd name="connsiteX8" fmla="*/ 576262 w 576262"/>
              <a:gd name="connsiteY8" fmla="*/ 1412875 h 1412875"/>
            </a:gdLst>
            <a:ahLst/>
            <a:cxnLst/>
            <a:rect l="l" t="t" r="r" b="b"/>
            <a:pathLst>
              <a:path w="576262" h="1412875">
                <a:moveTo>
                  <a:pt x="0" y="422275"/>
                </a:moveTo>
                <a:lnTo>
                  <a:pt x="288131" y="0"/>
                </a:lnTo>
                <a:lnTo>
                  <a:pt x="576262" y="422275"/>
                </a:lnTo>
                <a:close/>
                <a:moveTo>
                  <a:pt x="0" y="917575"/>
                </a:moveTo>
                <a:lnTo>
                  <a:pt x="288131" y="495300"/>
                </a:lnTo>
                <a:lnTo>
                  <a:pt x="576262" y="917575"/>
                </a:lnTo>
                <a:close/>
                <a:moveTo>
                  <a:pt x="0" y="1412875"/>
                </a:moveTo>
                <a:lnTo>
                  <a:pt x="288131" y="990600"/>
                </a:lnTo>
                <a:lnTo>
                  <a:pt x="576262" y="141287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8557419" y="1786731"/>
            <a:ext cx="576262" cy="1412876"/>
          </a:xfrm>
          <a:custGeom>
            <a:avLst/>
            <a:gdLst>
              <a:gd name="connsiteX0" fmla="*/ 0 w 576262"/>
              <a:gd name="connsiteY0" fmla="*/ 1412876 h 1412876"/>
              <a:gd name="connsiteX1" fmla="*/ 576262 w 576262"/>
              <a:gd name="connsiteY1" fmla="*/ 1412876 h 1412876"/>
              <a:gd name="connsiteX2" fmla="*/ 288131 w 576262"/>
              <a:gd name="connsiteY2" fmla="*/ 990600 h 1412876"/>
              <a:gd name="connsiteX3" fmla="*/ 0 w 576262"/>
              <a:gd name="connsiteY3" fmla="*/ 917576 h 1412876"/>
              <a:gd name="connsiteX4" fmla="*/ 576262 w 576262"/>
              <a:gd name="connsiteY4" fmla="*/ 917576 h 1412876"/>
              <a:gd name="connsiteX5" fmla="*/ 288131 w 576262"/>
              <a:gd name="connsiteY5" fmla="*/ 495300 h 1412876"/>
              <a:gd name="connsiteX6" fmla="*/ 0 w 576262"/>
              <a:gd name="connsiteY6" fmla="*/ 422276 h 1412876"/>
              <a:gd name="connsiteX7" fmla="*/ 576262 w 576262"/>
              <a:gd name="connsiteY7" fmla="*/ 422276 h 1412876"/>
              <a:gd name="connsiteX8" fmla="*/ 288131 w 576262"/>
              <a:gd name="connsiteY8" fmla="*/ 0 h 1412876"/>
            </a:gdLst>
            <a:ahLst/>
            <a:cxnLst/>
            <a:rect l="l" t="t" r="r" b="b"/>
            <a:pathLst>
              <a:path w="576262" h="1412876">
                <a:moveTo>
                  <a:pt x="0" y="1412876"/>
                </a:moveTo>
                <a:lnTo>
                  <a:pt x="576262" y="1412876"/>
                </a:lnTo>
                <a:lnTo>
                  <a:pt x="288131" y="990600"/>
                </a:lnTo>
                <a:close/>
                <a:moveTo>
                  <a:pt x="0" y="917576"/>
                </a:moveTo>
                <a:lnTo>
                  <a:pt x="576262" y="917576"/>
                </a:lnTo>
                <a:lnTo>
                  <a:pt x="288131" y="495300"/>
                </a:lnTo>
                <a:close/>
                <a:moveTo>
                  <a:pt x="0" y="422276"/>
                </a:moveTo>
                <a:lnTo>
                  <a:pt x="576262" y="422276"/>
                </a:lnTo>
                <a:lnTo>
                  <a:pt x="288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73291" y="2157518"/>
            <a:ext cx="2153359" cy="752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46577" y="926334"/>
            <a:ext cx="1428285" cy="1984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392591" y="1823620"/>
            <a:ext cx="1784149" cy="701622"/>
          </a:xfrm>
          <a:prstGeom prst="ellipse">
            <a:avLst/>
          </a:prstGeom>
          <a:noFill/>
          <a:ln w="22225" cap="sq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2"/>
            </p:custDataLst>
          </p:nvPr>
        </p:nvSpPr>
        <p:spPr>
          <a:xfrm>
            <a:off x="625985" y="1811243"/>
            <a:ext cx="1317362" cy="518057"/>
          </a:xfrm>
          <a:prstGeom prst="ellipse">
            <a:avLst/>
          </a:prstGeom>
          <a:noFill/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3"/>
            </p:custDataLst>
          </p:nvPr>
        </p:nvSpPr>
        <p:spPr>
          <a:xfrm>
            <a:off x="544297" y="1817683"/>
            <a:ext cx="1480738" cy="582304"/>
          </a:xfrm>
          <a:prstGeom prst="ellipse">
            <a:avLst/>
          </a:prstGeom>
          <a:noFill/>
          <a:ln w="9525" cap="sq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4"/>
            </p:custDataLst>
          </p:nvPr>
        </p:nvSpPr>
        <p:spPr>
          <a:xfrm>
            <a:off x="1042197" y="1590029"/>
            <a:ext cx="484936" cy="42455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用例图  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 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需求分析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 descr="upload_post_object_v2_2617912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93" y="1065824"/>
            <a:ext cx="3525967" cy="5135112"/>
          </a:xfrm>
          <a:prstGeom prst="rect">
            <a:avLst/>
          </a:prstGeom>
        </p:spPr>
      </p:pic>
      <p:sp>
        <p:nvSpPr>
          <p:cNvPr id="57" name="文本框 56"/>
          <p:cNvSpPr txBox="1"/>
          <p:nvPr userDrawn="1"/>
        </p:nvSpPr>
        <p:spPr>
          <a:xfrm>
            <a:off x="5975045" y="974214"/>
            <a:ext cx="5437330" cy="5427184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200" b="1"/>
              <a:t>系统用例图说明</a:t>
            </a:r>
            <a:endParaRPr lang="zh-CN" altLang="en-US" sz="1200" b="1"/>
          </a:p>
          <a:p>
            <a:endParaRPr lang="zh-CN" altLang="en-US" sz="900"/>
          </a:p>
          <a:p>
            <a:r>
              <a:rPr lang="zh-CN" altLang="en-US" sz="1000" b="1"/>
              <a:t>用户功能模块</a:t>
            </a:r>
            <a:endParaRPr lang="zh-CN" altLang="en-US" sz="1000" b="1"/>
          </a:p>
          <a:p>
            <a:endParaRPr lang="zh-CN" altLang="en-US" sz="1000"/>
          </a:p>
          <a:p>
            <a:r>
              <a:rPr lang="zh-CN" altLang="en-US" sz="1000" b="1"/>
              <a:t>账号管理</a:t>
            </a:r>
            <a:endParaRPr lang="en-US" altLang="zh-CN" sz="1000" b="1"/>
          </a:p>
          <a:p>
            <a:endParaRPr lang="en-US" altLang="zh-CN" sz="1000"/>
          </a:p>
          <a:p>
            <a:r>
              <a:rPr lang="zh-CN" altLang="en-US" sz="1000"/>
              <a:t>注册：用户可以创建一个新账号。</a:t>
            </a:r>
            <a:endParaRPr lang="zh-CN" altLang="en-US" sz="1000"/>
          </a:p>
          <a:p>
            <a:r>
              <a:rPr lang="zh-CN" altLang="en-US" sz="1000"/>
              <a:t>登录：用户可以使用账号登录系统。</a:t>
            </a:r>
            <a:endParaRPr lang="zh-CN" altLang="en-US" sz="1000"/>
          </a:p>
          <a:p>
            <a:r>
              <a:rPr lang="zh-CN" altLang="en-US" sz="1000"/>
              <a:t>忘记密码：用户如果忘记密码，可以通过此功能找回密码。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账号管理模块确保用户可以正常访问系统，并管理其账户信息。</a:t>
            </a:r>
            <a:endParaRPr lang="zh-CN" altLang="en-US" sz="1000"/>
          </a:p>
          <a:p>
            <a:endParaRPr lang="zh-CN" altLang="en-US" sz="1000" b="1"/>
          </a:p>
          <a:p>
            <a:r>
              <a:rPr lang="zh-CN" altLang="en-US" sz="1000" b="1"/>
              <a:t>对话系统</a:t>
            </a:r>
            <a:endParaRPr lang="en-US" altLang="zh-CN" sz="1000" b="1"/>
          </a:p>
          <a:p>
            <a:endParaRPr lang="en-US" altLang="zh-CN" sz="1000"/>
          </a:p>
          <a:p>
            <a:r>
              <a:rPr lang="zh-CN" altLang="en-US" sz="1000"/>
              <a:t>对话场景选择：用户可以选择一个对话场景来进行互动。</a:t>
            </a:r>
            <a:endParaRPr lang="zh-CN" altLang="en-US" sz="1000"/>
          </a:p>
          <a:p>
            <a:r>
              <a:rPr lang="zh-CN" altLang="en-US" sz="1000"/>
              <a:t>特定场景对话：用户可以在特定的场景中进行对话，例如模拟商务场景或日常生活场景的对话。</a:t>
            </a:r>
            <a:endParaRPr lang="zh-CN" altLang="en-US" sz="1000"/>
          </a:p>
          <a:p>
            <a:r>
              <a:rPr lang="zh-CN" altLang="en-US" sz="1000"/>
              <a:t>获得成就分数：在对话中，用户可能获得成就分数，用于记录其对话表现。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对话系统模块为用户提供互动交流的功能，支持不同场景的对话，并有可能获取成就分数。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 b="1"/>
              <a:t>成就系统</a:t>
            </a:r>
            <a:endParaRPr lang="en-US" altLang="zh-CN" sz="1000" b="1"/>
          </a:p>
          <a:p>
            <a:endParaRPr lang="en-US" altLang="zh-CN" sz="1000"/>
          </a:p>
          <a:p>
            <a:r>
              <a:rPr lang="zh-CN" altLang="en-US" sz="1000"/>
              <a:t>查看成就分数：用户可以查看自己获得的成就分数。</a:t>
            </a:r>
            <a:endParaRPr lang="zh-CN" altLang="en-US" sz="1000"/>
          </a:p>
          <a:p>
            <a:r>
              <a:rPr lang="zh-CN" altLang="en-US" sz="1000"/>
              <a:t>查看已获得成就：用户可以查看已经解锁的成就。</a:t>
            </a:r>
            <a:endParaRPr lang="zh-CN" altLang="en-US" sz="1000"/>
          </a:p>
          <a:p>
            <a:r>
              <a:rPr lang="zh-CN" altLang="en-US" sz="1000"/>
              <a:t>查看全部成就：用户可以浏览所有成就，包括未解锁的成就。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成就系统模块用于记录和展示用户的表现，通过查看分数和成就，用户可以追踪自己的进展和目标。</a:t>
            </a:r>
            <a:endParaRPr lang="zh-CN" altLang="en-US" sz="1000"/>
          </a:p>
          <a:p>
            <a:endParaRPr lang="zh-CN" altLang="en-US" sz="1000" b="1"/>
          </a:p>
          <a:p>
            <a:r>
              <a:rPr lang="zh-CN" altLang="en-US" sz="1000" b="1"/>
              <a:t>排行榜系统</a:t>
            </a:r>
            <a:endParaRPr lang="en-US" altLang="zh-CN" sz="1000" b="1"/>
          </a:p>
          <a:p>
            <a:endParaRPr lang="en-US" altLang="zh-CN" sz="1000"/>
          </a:p>
          <a:p>
            <a:r>
              <a:rPr lang="zh-CN" altLang="en-US" sz="1000"/>
              <a:t>查看排行榜其他用户详情：用户可以查看排行榜中其他用户的详细信息。</a:t>
            </a:r>
            <a:endParaRPr lang="zh-CN" altLang="en-US" sz="1000"/>
          </a:p>
          <a:p>
            <a:r>
              <a:rPr lang="zh-CN" altLang="en-US" sz="1000"/>
              <a:t>查看本用户排行榜位次：用户可以查看自己在排行榜中的排名位置。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排行榜系统模块帮助用户了解自己的排名情况和其他用户的表现，获得激励和竞争感。</a:t>
            </a:r>
            <a:endParaRPr lang="zh-CN" altLang="en-US" sz="1000"/>
          </a:p>
          <a:p>
            <a:endParaRPr lang="zh-CN" altLang="en-US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392551" y="1874136"/>
            <a:ext cx="1784149" cy="701622"/>
          </a:xfrm>
          <a:prstGeom prst="ellipse">
            <a:avLst/>
          </a:prstGeom>
          <a:noFill/>
          <a:ln w="22225" cap="sq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2"/>
            </p:custDataLst>
          </p:nvPr>
        </p:nvSpPr>
        <p:spPr>
          <a:xfrm>
            <a:off x="625945" y="1861759"/>
            <a:ext cx="1317362" cy="518057"/>
          </a:xfrm>
          <a:prstGeom prst="ellipse">
            <a:avLst/>
          </a:prstGeom>
          <a:noFill/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3"/>
            </p:custDataLst>
          </p:nvPr>
        </p:nvSpPr>
        <p:spPr>
          <a:xfrm>
            <a:off x="544257" y="1868199"/>
            <a:ext cx="1480738" cy="582304"/>
          </a:xfrm>
          <a:prstGeom prst="ellipse">
            <a:avLst/>
          </a:prstGeom>
          <a:noFill/>
          <a:ln w="9525" cap="sq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4"/>
            </p:custDataLst>
          </p:nvPr>
        </p:nvSpPr>
        <p:spPr>
          <a:xfrm>
            <a:off x="1072314" y="1610354"/>
            <a:ext cx="424624" cy="48493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活动图   业务流程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upload_post_object_v2_37818427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059" y="952133"/>
            <a:ext cx="3990975" cy="536257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505814" y="921085"/>
            <a:ext cx="5644515" cy="504634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1200" b="1"/>
              <a:t>活动图分析</a:t>
            </a:r>
            <a:endParaRPr lang="zh-CN" altLang="en-US" sz="1200" b="1"/>
          </a:p>
          <a:p>
            <a:pPr algn="l"/>
            <a:endParaRPr lang="en-US" altLang="zh-CN" sz="1000" b="1"/>
          </a:p>
          <a:p>
            <a:pPr algn="l"/>
            <a:r>
              <a:rPr lang="en-US" altLang="zh-CN" sz="1000" b="1"/>
              <a:t>1.</a:t>
            </a:r>
            <a:r>
              <a:rPr lang="zh-CN" altLang="en-US" sz="1000" b="1"/>
              <a:t>选择想要模拟的对话场景</a:t>
            </a:r>
            <a:endParaRPr lang="en-US" altLang="zh-CN" sz="1000" b="1"/>
          </a:p>
          <a:p>
            <a:pPr algn="l"/>
            <a:r>
              <a:rPr lang="zh-CN" altLang="en-US" sz="1000"/>
              <a:t>用户在系统中选择一个特定的对话场景，如商务、日常等，为接下来的对话设置背景。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2.</a:t>
            </a:r>
            <a:r>
              <a:rPr lang="zh-CN" altLang="en-US" sz="1000" b="1"/>
              <a:t>初始化得分：</a:t>
            </a:r>
            <a:r>
              <a:rPr lang="en-US" altLang="zh-CN" sz="1000" b="1"/>
              <a:t>total_score = n</a:t>
            </a:r>
            <a:endParaRPr lang="en-US" altLang="zh-CN" sz="1000" b="1"/>
          </a:p>
          <a:p>
            <a:pPr algn="l"/>
            <a:r>
              <a:rPr lang="zh-CN" altLang="en-US" sz="1000"/>
              <a:t>系统初始化总得分，将</a:t>
            </a:r>
            <a:r>
              <a:rPr lang="en-US" altLang="zh-CN" sz="1000"/>
              <a:t> total_score </a:t>
            </a:r>
            <a:r>
              <a:rPr lang="zh-CN" altLang="en-US" sz="1000"/>
              <a:t>设定为初始值</a:t>
            </a:r>
            <a:r>
              <a:rPr lang="en-US" altLang="zh-CN" sz="1000"/>
              <a:t> n</a:t>
            </a:r>
            <a:r>
              <a:rPr lang="zh-CN" altLang="en-US" sz="1000"/>
              <a:t>，准备记录用户在对话过程中的得分。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3.AI</a:t>
            </a:r>
            <a:r>
              <a:rPr lang="zh-CN" altLang="en-US" sz="1000" b="1"/>
              <a:t>角色发出开场白</a:t>
            </a:r>
            <a:endParaRPr lang="en-US" altLang="zh-CN" sz="1000" b="1"/>
          </a:p>
          <a:p>
            <a:pPr algn="l"/>
            <a:r>
              <a:rPr lang="zh-CN" altLang="en-US" sz="1000"/>
              <a:t>系统中的</a:t>
            </a:r>
            <a:r>
              <a:rPr lang="en-US" altLang="zh-CN" sz="1000"/>
              <a:t> AI </a:t>
            </a:r>
            <a:r>
              <a:rPr lang="zh-CN" altLang="en-US" sz="1000"/>
              <a:t>角色根据选定的场景，向用户发出开场白，开始对话流程。</a:t>
            </a:r>
            <a:endParaRPr lang="zh-CN" altLang="en-US" sz="1000"/>
          </a:p>
          <a:p>
            <a:pPr algn="l"/>
            <a:endParaRPr lang="zh-CN" altLang="en-US" sz="1000" b="1"/>
          </a:p>
          <a:p>
            <a:pPr algn="l"/>
            <a:r>
              <a:rPr lang="en-US" altLang="zh-CN" sz="1000" b="1"/>
              <a:t>4.</a:t>
            </a:r>
            <a:r>
              <a:rPr lang="zh-CN" altLang="en-US" sz="1000" b="1"/>
              <a:t>获取玩家对话</a:t>
            </a:r>
            <a:endParaRPr lang="en-US" altLang="zh-CN" sz="1000" b="1"/>
          </a:p>
          <a:p>
            <a:pPr algn="l"/>
            <a:r>
              <a:rPr lang="zh-CN" altLang="en-US" sz="1000"/>
              <a:t>系统接收用户的回答，以便下一步对回答内容进行分析和评分。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5.</a:t>
            </a:r>
            <a:r>
              <a:rPr lang="zh-CN" altLang="en-US" sz="1000" b="1"/>
              <a:t>判断玩家发言好坏程度给出分数</a:t>
            </a:r>
            <a:endParaRPr lang="en-US" altLang="zh-CN" sz="1000" b="1"/>
          </a:p>
          <a:p>
            <a:pPr algn="l"/>
            <a:r>
              <a:rPr lang="en-US" altLang="zh-CN" sz="1000"/>
              <a:t>AI </a:t>
            </a:r>
            <a:r>
              <a:rPr lang="zh-CN" altLang="en-US" sz="1000"/>
              <a:t>系统对用户的发言内容进行评价，根据其表现好坏分配一个</a:t>
            </a:r>
            <a:r>
              <a:rPr lang="en-US" altLang="zh-CN" sz="1000"/>
              <a:t> score</a:t>
            </a:r>
            <a:r>
              <a:rPr lang="zh-CN" altLang="en-US" sz="1000"/>
              <a:t>，用来记录该次回答的得分。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6.</a:t>
            </a:r>
            <a:r>
              <a:rPr lang="zh-CN" altLang="en-US" sz="1000" b="1"/>
              <a:t>更新总分：</a:t>
            </a:r>
            <a:r>
              <a:rPr lang="en-US" altLang="zh-CN" sz="1000" b="1"/>
              <a:t>total_score = total_score + score</a:t>
            </a:r>
            <a:endParaRPr lang="en-US" altLang="zh-CN" sz="1000" b="1"/>
          </a:p>
          <a:p>
            <a:pPr algn="l"/>
            <a:r>
              <a:rPr lang="zh-CN" altLang="en-US" sz="1000"/>
              <a:t>系统将本次对话的得分</a:t>
            </a:r>
            <a:r>
              <a:rPr lang="en-US" altLang="zh-CN" sz="1000"/>
              <a:t> score </a:t>
            </a:r>
            <a:r>
              <a:rPr lang="zh-CN" altLang="en-US" sz="1000"/>
              <a:t>加入到</a:t>
            </a:r>
            <a:r>
              <a:rPr lang="en-US" altLang="zh-CN" sz="1000"/>
              <a:t> total_score </a:t>
            </a:r>
            <a:r>
              <a:rPr lang="zh-CN" altLang="en-US" sz="1000"/>
              <a:t>中，累计用户在整个对话中的表现得分。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7.AI</a:t>
            </a:r>
            <a:r>
              <a:rPr lang="zh-CN" altLang="en-US" sz="1000" b="1"/>
              <a:t>做出回复</a:t>
            </a:r>
            <a:endParaRPr lang="en-US" altLang="zh-CN" sz="1000" b="1"/>
          </a:p>
          <a:p>
            <a:pPr algn="l"/>
            <a:r>
              <a:rPr lang="en-US" altLang="zh-CN" sz="1000"/>
              <a:t>AI </a:t>
            </a:r>
            <a:r>
              <a:rPr lang="zh-CN" altLang="en-US" sz="1000"/>
              <a:t>根据用户的回答内容生成相应的回应，推动对话继续进行。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8.</a:t>
            </a:r>
            <a:r>
              <a:rPr lang="zh-CN" altLang="en-US" sz="1000" b="1"/>
              <a:t>判断分数是否达标</a:t>
            </a:r>
            <a:endParaRPr lang="en-US" altLang="zh-CN" sz="1000" b="1"/>
          </a:p>
          <a:p>
            <a:pPr algn="l"/>
            <a:r>
              <a:rPr lang="zh-CN" altLang="en-US" sz="1000"/>
              <a:t>系统检查当前</a:t>
            </a:r>
            <a:r>
              <a:rPr lang="en-US" altLang="zh-CN" sz="1000"/>
              <a:t> total_score </a:t>
            </a:r>
            <a:r>
              <a:rPr lang="zh-CN" altLang="en-US" sz="1000"/>
              <a:t>是否达到预定的分数门槛。如果分数不达标，</a:t>
            </a:r>
            <a:endParaRPr lang="zh-CN" altLang="en-US" sz="1000"/>
          </a:p>
          <a:p>
            <a:pPr algn="l"/>
            <a:r>
              <a:rPr lang="zh-CN" altLang="en-US" sz="1000"/>
              <a:t>流程返回到</a:t>
            </a:r>
            <a:r>
              <a:rPr lang="en-US" altLang="zh-CN" sz="1000"/>
              <a:t>“</a:t>
            </a:r>
            <a:r>
              <a:rPr lang="zh-CN" altLang="en-US" sz="1000"/>
              <a:t>获取玩家对话</a:t>
            </a:r>
            <a:r>
              <a:rPr lang="en-US" altLang="zh-CN" sz="1000"/>
              <a:t>”</a:t>
            </a:r>
            <a:r>
              <a:rPr lang="zh-CN" altLang="en-US" sz="1000"/>
              <a:t>步骤，让用户继续对话；否则进入下一步。</a:t>
            </a:r>
            <a:endParaRPr lang="zh-CN" altLang="en-US" sz="1000"/>
          </a:p>
          <a:p>
            <a:pPr algn="l"/>
            <a:endParaRPr lang="zh-CN" altLang="en-US" sz="1000" b="1"/>
          </a:p>
          <a:p>
            <a:pPr algn="l"/>
            <a:r>
              <a:rPr lang="en-US" altLang="zh-CN" sz="1000" b="1"/>
              <a:t>9.AI</a:t>
            </a:r>
            <a:r>
              <a:rPr lang="zh-CN" altLang="en-US" sz="1000" b="1"/>
              <a:t>给出评价和建议</a:t>
            </a:r>
            <a:endParaRPr lang="en-US" altLang="zh-CN" sz="1000" b="1"/>
          </a:p>
          <a:p>
            <a:pPr algn="l"/>
            <a:r>
              <a:rPr lang="zh-CN" altLang="en-US" sz="1000"/>
              <a:t>如果总分数达标，</a:t>
            </a:r>
            <a:r>
              <a:rPr lang="en-US" altLang="zh-CN" sz="1000"/>
              <a:t>AI </a:t>
            </a:r>
            <a:r>
              <a:rPr lang="zh-CN" altLang="en-US" sz="1000"/>
              <a:t>对用户在整个对话过程中的表现做出总结性评价，提供反馈和改进建议。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10.</a:t>
            </a:r>
            <a:r>
              <a:rPr lang="zh-CN" altLang="en-US" sz="1000" b="1"/>
              <a:t>结束此轮对话</a:t>
            </a:r>
            <a:endParaRPr lang="en-US" altLang="zh-CN" sz="1000" b="1"/>
          </a:p>
          <a:p>
            <a:pPr algn="l"/>
            <a:r>
              <a:rPr lang="zh-CN" altLang="en-US" sz="1000"/>
              <a:t>系统结束当前对话轮次，用户可以查看到评分和建议。本次对话流程结束。</a:t>
            </a:r>
            <a:endParaRPr lang="zh-CN" altLang="en-US"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>
            <p:custDataLst>
              <p:tags r:id="rId1"/>
            </p:custDataLst>
          </p:nvPr>
        </p:nvSpPr>
        <p:spPr>
          <a:xfrm>
            <a:off x="4068868" y="416683"/>
            <a:ext cx="1784149" cy="701622"/>
          </a:xfrm>
          <a:prstGeom prst="ellipse">
            <a:avLst/>
          </a:prstGeom>
          <a:noFill/>
          <a:ln w="22225" cap="sq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2"/>
            </p:custDataLst>
          </p:nvPr>
        </p:nvSpPr>
        <p:spPr>
          <a:xfrm>
            <a:off x="4302262" y="404306"/>
            <a:ext cx="1317362" cy="518057"/>
          </a:xfrm>
          <a:prstGeom prst="ellipse">
            <a:avLst/>
          </a:prstGeom>
          <a:noFill/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3"/>
            </p:custDataLst>
          </p:nvPr>
        </p:nvSpPr>
        <p:spPr>
          <a:xfrm>
            <a:off x="4220574" y="410746"/>
            <a:ext cx="1480738" cy="582304"/>
          </a:xfrm>
          <a:prstGeom prst="ellipse">
            <a:avLst/>
          </a:prstGeom>
          <a:noFill/>
          <a:ln w="9525" cap="sq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4"/>
            </p:custDataLst>
          </p:nvPr>
        </p:nvSpPr>
        <p:spPr>
          <a:xfrm>
            <a:off x="4722069" y="152901"/>
            <a:ext cx="466357" cy="48493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类图  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 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系统结构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upload_post_object_v2_4812715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29" y="264986"/>
            <a:ext cx="5060295" cy="382645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54861" y="756876"/>
            <a:ext cx="5160010" cy="646239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1200" b="1"/>
              <a:t>类和属性分析</a:t>
            </a:r>
            <a:endParaRPr lang="zh-CN" altLang="en-US" sz="1200" b="1"/>
          </a:p>
          <a:p>
            <a:pPr algn="l"/>
            <a:endParaRPr lang="en-US" altLang="zh-CN" sz="1200" b="1"/>
          </a:p>
          <a:p>
            <a:pPr algn="l"/>
            <a:r>
              <a:rPr lang="en-US" altLang="zh-CN" sz="1000" b="1"/>
              <a:t>User</a:t>
            </a:r>
            <a:r>
              <a:rPr lang="zh-CN" altLang="en-US" sz="1000" b="1"/>
              <a:t>（用户类）</a:t>
            </a:r>
            <a:endParaRPr lang="zh-CN" altLang="en-US" sz="1000" b="1"/>
          </a:p>
          <a:p>
            <a:pPr algn="l"/>
            <a:endParaRPr lang="en-US" altLang="zh-CN" sz="1000" b="1"/>
          </a:p>
          <a:p>
            <a:pPr algn="l"/>
            <a:r>
              <a:rPr lang="zh-CN" altLang="en-US" sz="1000" b="1"/>
              <a:t>属性</a:t>
            </a:r>
            <a:endParaRPr lang="zh-CN" altLang="en-US" sz="1000" b="1"/>
          </a:p>
          <a:p>
            <a:pPr algn="l"/>
            <a:r>
              <a:rPr lang="en-US" altLang="zh-CN" sz="1000"/>
              <a:t>user_id</a:t>
            </a:r>
            <a:r>
              <a:rPr lang="zh-CN" altLang="en-US" sz="1000"/>
              <a:t>：用户的唯一标识符，整数类型。</a:t>
            </a:r>
            <a:endParaRPr lang="zh-CN" altLang="en-US" sz="1000"/>
          </a:p>
          <a:p>
            <a:pPr algn="l"/>
            <a:r>
              <a:rPr lang="en-US" altLang="zh-CN" sz="1000"/>
              <a:t>username</a:t>
            </a:r>
            <a:r>
              <a:rPr lang="zh-CN" altLang="en-US" sz="1000"/>
              <a:t>：用户的用户名，字符串类型。</a:t>
            </a:r>
            <a:endParaRPr lang="zh-CN" altLang="en-US" sz="1000"/>
          </a:p>
          <a:p>
            <a:pPr algn="l"/>
            <a:r>
              <a:rPr lang="en-US" altLang="zh-CN" sz="1000"/>
              <a:t>password</a:t>
            </a:r>
            <a:r>
              <a:rPr lang="zh-CN" altLang="en-US" sz="1000"/>
              <a:t>：用户的密码，字符串类型。</a:t>
            </a:r>
            <a:endParaRPr lang="zh-CN" altLang="en-US" sz="1000"/>
          </a:p>
          <a:p>
            <a:pPr algn="l"/>
            <a:r>
              <a:rPr lang="zh-CN" altLang="en-US" sz="1000" b="1"/>
              <a:t>方法</a:t>
            </a:r>
            <a:endParaRPr lang="zh-CN" altLang="en-US" sz="1000" b="1"/>
          </a:p>
          <a:p>
            <a:pPr algn="l"/>
            <a:r>
              <a:rPr lang="en-US" altLang="zh-CN" sz="1000"/>
              <a:t>getAchievements()</a:t>
            </a:r>
            <a:r>
              <a:rPr lang="zh-CN" altLang="en-US" sz="1000"/>
              <a:t>：用于获取用户已解锁的成就。</a:t>
            </a:r>
            <a:endParaRPr lang="zh-CN" altLang="en-US" sz="1000"/>
          </a:p>
          <a:p>
            <a:pPr algn="l"/>
            <a:r>
              <a:rPr lang="en-US" altLang="zh-CN" sz="1000"/>
              <a:t>addAchievement()</a:t>
            </a:r>
            <a:r>
              <a:rPr lang="zh-CN" altLang="en-US" sz="1000"/>
              <a:t>：用于为用户添加新成就。</a:t>
            </a:r>
            <a:endParaRPr lang="zh-CN" altLang="en-US" sz="1000"/>
          </a:p>
          <a:p>
            <a:pPr algn="l"/>
            <a:r>
              <a:rPr lang="zh-CN" altLang="en-US" sz="1000" b="1"/>
              <a:t>关联关系</a:t>
            </a:r>
            <a:endParaRPr lang="zh-CN" altLang="en-US" sz="1000" b="1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Ranking </a:t>
            </a:r>
            <a:r>
              <a:rPr lang="zh-CN" altLang="en-US" sz="1000"/>
              <a:t>类是一对一（</a:t>
            </a:r>
            <a:r>
              <a:rPr lang="en-US" altLang="zh-CN" sz="1000"/>
              <a:t>1:1</a:t>
            </a:r>
            <a:r>
              <a:rPr lang="zh-CN" altLang="en-US" sz="1000"/>
              <a:t>）关系，每个用户在每个游戏项目中有唯一的排名信息。</a:t>
            </a:r>
            <a:endParaRPr lang="zh-CN" altLang="en-US" sz="1000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Achievement </a:t>
            </a:r>
            <a:r>
              <a:rPr lang="zh-CN" altLang="en-US" sz="1000"/>
              <a:t>类是一对多关系，每个用户可以解锁多个成就。</a:t>
            </a:r>
            <a:endParaRPr lang="zh-CN" altLang="en-US" sz="1000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Access </a:t>
            </a:r>
            <a:r>
              <a:rPr lang="zh-CN" altLang="en-US" sz="1000"/>
              <a:t>类是一对多关系，每个用户可以有多次访问记录。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Ranking</a:t>
            </a:r>
            <a:r>
              <a:rPr lang="zh-CN" altLang="en-US" sz="1000" b="1"/>
              <a:t>（排行榜类）</a:t>
            </a:r>
            <a:endParaRPr lang="zh-CN" altLang="en-US" sz="1000" b="1"/>
          </a:p>
          <a:p>
            <a:pPr algn="l"/>
            <a:endParaRPr lang="en-US" altLang="zh-CN" sz="1000" b="1"/>
          </a:p>
          <a:p>
            <a:pPr algn="l"/>
            <a:r>
              <a:rPr lang="zh-CN" altLang="en-US" sz="1000" b="1"/>
              <a:t>属性</a:t>
            </a:r>
            <a:endParaRPr lang="zh-CN" altLang="en-US" sz="1000" b="1"/>
          </a:p>
          <a:p>
            <a:pPr algn="l"/>
            <a:r>
              <a:rPr lang="en-US" altLang="zh-CN" sz="1000"/>
              <a:t>ranking_id</a:t>
            </a:r>
            <a:r>
              <a:rPr lang="zh-CN" altLang="en-US" sz="1000"/>
              <a:t>：排行榜条目的唯一标识符，整数类型。</a:t>
            </a:r>
            <a:endParaRPr lang="zh-CN" altLang="en-US" sz="1000"/>
          </a:p>
          <a:p>
            <a:pPr algn="l"/>
            <a:r>
              <a:rPr lang="en-US" altLang="zh-CN" sz="1000"/>
              <a:t>user_rank</a:t>
            </a:r>
            <a:r>
              <a:rPr lang="zh-CN" altLang="en-US" sz="1000"/>
              <a:t>：用户的排名，整数类型。</a:t>
            </a:r>
            <a:endParaRPr lang="zh-CN" altLang="en-US" sz="1000"/>
          </a:p>
          <a:p>
            <a:pPr algn="l"/>
            <a:r>
              <a:rPr lang="en-US" altLang="zh-CN" sz="1000"/>
              <a:t>user_score</a:t>
            </a:r>
            <a:r>
              <a:rPr lang="zh-CN" altLang="en-US" sz="1000"/>
              <a:t>：用户的得分，整数类型。</a:t>
            </a:r>
            <a:endParaRPr lang="zh-CN" altLang="en-US" sz="1000"/>
          </a:p>
          <a:p>
            <a:pPr algn="l"/>
            <a:r>
              <a:rPr lang="en-US" altLang="zh-CN" sz="1000"/>
              <a:t>game_project</a:t>
            </a:r>
            <a:r>
              <a:rPr lang="zh-CN" altLang="en-US" sz="1000"/>
              <a:t>：所属的游戏项目名称，字符串类型。</a:t>
            </a:r>
            <a:endParaRPr lang="zh-CN" altLang="en-US" sz="1000"/>
          </a:p>
          <a:p>
            <a:pPr algn="l"/>
            <a:r>
              <a:rPr lang="zh-CN" altLang="en-US" sz="1000" b="1"/>
              <a:t>方法</a:t>
            </a:r>
            <a:endParaRPr lang="zh-CN" altLang="en-US" sz="1000" b="1"/>
          </a:p>
          <a:p>
            <a:pPr algn="l"/>
            <a:r>
              <a:rPr lang="en-US" altLang="zh-CN" sz="1000"/>
              <a:t>updateRank()</a:t>
            </a:r>
            <a:r>
              <a:rPr lang="zh-CN" altLang="en-US" sz="1000"/>
              <a:t>：用于更新用户的排名信息。</a:t>
            </a:r>
            <a:endParaRPr lang="zh-CN" altLang="en-US" sz="1000"/>
          </a:p>
          <a:p>
            <a:pPr algn="l"/>
            <a:r>
              <a:rPr lang="en-US" altLang="zh-CN" sz="1000"/>
              <a:t>getScore()</a:t>
            </a:r>
            <a:r>
              <a:rPr lang="zh-CN" altLang="en-US" sz="1000"/>
              <a:t>：用于获取用户的得分信息。</a:t>
            </a:r>
            <a:endParaRPr lang="zh-CN" altLang="en-US" sz="1000"/>
          </a:p>
          <a:p>
            <a:pPr algn="l"/>
            <a:r>
              <a:rPr lang="zh-CN" altLang="en-US" sz="1000" b="1"/>
              <a:t>关联关系</a:t>
            </a:r>
            <a:endParaRPr lang="zh-CN" altLang="en-US" sz="1000" b="1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User </a:t>
            </a:r>
            <a:r>
              <a:rPr lang="zh-CN" altLang="en-US" sz="1000"/>
              <a:t>类是一对一（</a:t>
            </a:r>
            <a:r>
              <a:rPr lang="en-US" altLang="zh-CN" sz="1000"/>
              <a:t>1:1</a:t>
            </a:r>
            <a:r>
              <a:rPr lang="zh-CN" altLang="en-US" sz="1000"/>
              <a:t>）关系，每个用户在某个游戏项目中对应一个唯一的排名信息。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Achievement</a:t>
            </a:r>
            <a:r>
              <a:rPr lang="zh-CN" altLang="en-US" sz="1000" b="1"/>
              <a:t>（成就类）</a:t>
            </a:r>
            <a:endParaRPr lang="zh-CN" altLang="en-US" sz="1000" b="1"/>
          </a:p>
          <a:p>
            <a:pPr algn="l"/>
            <a:endParaRPr lang="zh-CN" altLang="en-US" sz="1000" b="1"/>
          </a:p>
          <a:p>
            <a:pPr algn="l"/>
            <a:r>
              <a:rPr lang="zh-CN" altLang="en-US" sz="1000" b="1"/>
              <a:t>属性</a:t>
            </a:r>
            <a:endParaRPr lang="zh-CN" altLang="en-US" sz="1000" b="1"/>
          </a:p>
          <a:p>
            <a:pPr algn="l"/>
            <a:r>
              <a:rPr lang="en-US" altLang="zh-CN" sz="1000"/>
              <a:t>achievement_id</a:t>
            </a:r>
            <a:r>
              <a:rPr lang="zh-CN" altLang="en-US" sz="1000"/>
              <a:t>：成就的唯一标识符，整数类型。</a:t>
            </a:r>
            <a:endParaRPr lang="zh-CN" altLang="en-US" sz="1000"/>
          </a:p>
          <a:p>
            <a:pPr algn="l"/>
            <a:r>
              <a:rPr lang="en-US" altLang="zh-CN" sz="1000"/>
              <a:t>achievement_name</a:t>
            </a:r>
            <a:r>
              <a:rPr lang="zh-CN" altLang="en-US" sz="1000"/>
              <a:t>：成就的名称，字符串类型。</a:t>
            </a:r>
            <a:endParaRPr lang="zh-CN" altLang="en-US" sz="1000"/>
          </a:p>
          <a:p>
            <a:pPr algn="l"/>
            <a:r>
              <a:rPr lang="en-US" altLang="zh-CN" sz="1000"/>
              <a:t>achievement_description</a:t>
            </a:r>
            <a:r>
              <a:rPr lang="zh-CN" altLang="en-US" sz="1000"/>
              <a:t>：成就的描述信息，字符串类型。</a:t>
            </a:r>
            <a:endParaRPr lang="zh-CN" altLang="en-US" sz="1000"/>
          </a:p>
          <a:p>
            <a:pPr algn="l"/>
            <a:r>
              <a:rPr lang="en-US" altLang="zh-CN" sz="1000"/>
              <a:t>achievement_status</a:t>
            </a:r>
            <a:r>
              <a:rPr lang="zh-CN" altLang="en-US" sz="1000"/>
              <a:t>：成就的状态（如已解锁、未解锁），字符串类型。</a:t>
            </a:r>
            <a:endParaRPr lang="zh-CN" altLang="en-US" sz="1000"/>
          </a:p>
          <a:p>
            <a:pPr algn="l"/>
            <a:r>
              <a:rPr lang="zh-CN" altLang="en-US" sz="1000" b="1"/>
              <a:t>方法</a:t>
            </a:r>
            <a:endParaRPr lang="zh-CN" altLang="en-US" sz="1000" b="1"/>
          </a:p>
          <a:p>
            <a:pPr algn="l"/>
            <a:r>
              <a:rPr lang="en-US" altLang="zh-CN" sz="1000"/>
              <a:t>unlock()</a:t>
            </a:r>
            <a:r>
              <a:rPr lang="zh-CN" altLang="en-US" sz="1000"/>
              <a:t>：用于解锁该成就。</a:t>
            </a:r>
            <a:endParaRPr lang="zh-CN" altLang="en-US" sz="1000"/>
          </a:p>
          <a:p>
            <a:pPr algn="l"/>
            <a:r>
              <a:rPr lang="en-US" altLang="zh-CN" sz="1000"/>
              <a:t>isAchieved()</a:t>
            </a:r>
            <a:r>
              <a:rPr lang="zh-CN" altLang="en-US" sz="1000"/>
              <a:t>：用于检查该成就是否已解锁。</a:t>
            </a:r>
            <a:endParaRPr lang="zh-CN" altLang="en-US" sz="1000"/>
          </a:p>
          <a:p>
            <a:pPr algn="l"/>
            <a:endParaRPr lang="en-US" altLang="zh-CN" sz="1000"/>
          </a:p>
          <a:p>
            <a:pPr algn="l"/>
            <a:endParaRPr lang="zh-CN" altLang="en-US" sz="1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313301" y="4315240"/>
            <a:ext cx="3572510" cy="224536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1000" b="1"/>
              <a:t>关联关系</a:t>
            </a:r>
            <a:endParaRPr lang="zh-CN" altLang="en-US" sz="1000" b="1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User </a:t>
            </a:r>
            <a:r>
              <a:rPr lang="zh-CN" altLang="en-US" sz="1000"/>
              <a:t>类是一对多关系，即一个用户可以解锁多个成就。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 b="1"/>
              <a:t>Access</a:t>
            </a:r>
            <a:r>
              <a:rPr lang="zh-CN" altLang="en-US" sz="1000" b="1"/>
              <a:t>（访问记录类）</a:t>
            </a:r>
            <a:endParaRPr lang="zh-CN" altLang="en-US" sz="1000" b="1"/>
          </a:p>
          <a:p>
            <a:pPr algn="l"/>
            <a:endParaRPr lang="en-US" altLang="zh-CN" sz="1000" b="1"/>
          </a:p>
          <a:p>
            <a:pPr algn="l"/>
            <a:r>
              <a:rPr lang="zh-CN" altLang="en-US" sz="1000" b="1"/>
              <a:t>属性</a:t>
            </a:r>
            <a:endParaRPr lang="zh-CN" altLang="en-US" sz="1000" b="1"/>
          </a:p>
          <a:p>
            <a:pPr algn="l"/>
            <a:r>
              <a:rPr lang="en-US" altLang="zh-CN" sz="1000"/>
              <a:t>access_id</a:t>
            </a:r>
            <a:r>
              <a:rPr lang="zh-CN" altLang="en-US" sz="1000"/>
              <a:t>：访问记录的唯一标识符，整数类型。</a:t>
            </a:r>
            <a:endParaRPr lang="zh-CN" altLang="en-US" sz="1000"/>
          </a:p>
          <a:p>
            <a:pPr algn="l"/>
            <a:r>
              <a:rPr lang="en-US" altLang="zh-CN" sz="1000"/>
              <a:t>user_id</a:t>
            </a:r>
            <a:r>
              <a:rPr lang="zh-CN" altLang="en-US" sz="1000"/>
              <a:t>：访问的用户</a:t>
            </a:r>
            <a:r>
              <a:rPr lang="en-US" altLang="zh-CN" sz="1000"/>
              <a:t> ID</a:t>
            </a:r>
            <a:r>
              <a:rPr lang="zh-CN" altLang="en-US" sz="1000"/>
              <a:t>，整数类型，用于关联对应的用户。</a:t>
            </a:r>
            <a:endParaRPr lang="zh-CN" altLang="en-US" sz="1000"/>
          </a:p>
          <a:p>
            <a:pPr algn="l"/>
            <a:r>
              <a:rPr lang="en-US" altLang="zh-CN" sz="1000"/>
              <a:t>timestamp</a:t>
            </a:r>
            <a:r>
              <a:rPr lang="zh-CN" altLang="en-US" sz="1000"/>
              <a:t>：访问的时间戳，字符串类型。</a:t>
            </a:r>
            <a:endParaRPr lang="zh-CN" altLang="en-US" sz="1000"/>
          </a:p>
          <a:p>
            <a:pPr algn="l"/>
            <a:r>
              <a:rPr lang="zh-CN" altLang="en-US" sz="1000" b="1"/>
              <a:t>方法</a:t>
            </a:r>
            <a:endParaRPr lang="zh-CN" altLang="en-US" sz="1000" b="1"/>
          </a:p>
          <a:p>
            <a:pPr algn="l"/>
            <a:r>
              <a:rPr lang="en-US" altLang="zh-CN" sz="1000"/>
              <a:t>recordAccess()</a:t>
            </a:r>
            <a:r>
              <a:rPr lang="zh-CN" altLang="en-US" sz="1000"/>
              <a:t>：用于记录用户的访问信息。</a:t>
            </a:r>
            <a:endParaRPr lang="zh-CN" altLang="en-US" sz="1000"/>
          </a:p>
          <a:p>
            <a:pPr algn="l"/>
            <a:r>
              <a:rPr lang="en-US" altLang="zh-CN" sz="1000"/>
              <a:t>getAccessHistory()</a:t>
            </a:r>
            <a:r>
              <a:rPr lang="zh-CN" altLang="en-US" sz="1000"/>
              <a:t>：用于获取用户的访问历史。</a:t>
            </a:r>
            <a:endParaRPr lang="zh-CN" altLang="en-US" sz="1000"/>
          </a:p>
          <a:p>
            <a:pPr algn="l"/>
            <a:r>
              <a:rPr lang="zh-CN" altLang="en-US" sz="1000" b="1"/>
              <a:t>关联关系</a:t>
            </a:r>
            <a:endParaRPr lang="zh-CN" altLang="en-US" sz="1000" b="1"/>
          </a:p>
          <a:p>
            <a:pPr algn="l"/>
            <a:r>
              <a:rPr lang="zh-CN" altLang="en-US" sz="1000"/>
              <a:t>与</a:t>
            </a:r>
            <a:r>
              <a:rPr lang="en-US" altLang="zh-CN" sz="1000"/>
              <a:t> User </a:t>
            </a:r>
            <a:r>
              <a:rPr lang="zh-CN" altLang="en-US" sz="1000"/>
              <a:t>类是一对多关系，即一个用户可以有多个访问记录。</a:t>
            </a:r>
            <a:endParaRPr lang="zh-CN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>
            <p:custDataLst>
              <p:tags r:id="rId1"/>
            </p:custDataLst>
          </p:nvPr>
        </p:nvSpPr>
        <p:spPr>
          <a:xfrm>
            <a:off x="392551" y="1694822"/>
            <a:ext cx="1784149" cy="701622"/>
          </a:xfrm>
          <a:prstGeom prst="ellipse">
            <a:avLst/>
          </a:prstGeom>
          <a:noFill/>
          <a:ln w="22225" cap="sq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"/>
            </p:custDataLst>
          </p:nvPr>
        </p:nvSpPr>
        <p:spPr>
          <a:xfrm>
            <a:off x="625945" y="1682445"/>
            <a:ext cx="1317362" cy="518057"/>
          </a:xfrm>
          <a:prstGeom prst="ellipse">
            <a:avLst/>
          </a:prstGeom>
          <a:noFill/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3"/>
            </p:custDataLst>
          </p:nvPr>
        </p:nvSpPr>
        <p:spPr>
          <a:xfrm>
            <a:off x="544257" y="1688885"/>
            <a:ext cx="1480738" cy="582304"/>
          </a:xfrm>
          <a:prstGeom prst="ellipse">
            <a:avLst/>
          </a:prstGeom>
          <a:noFill/>
          <a:ln w="9525" cap="sq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4"/>
            </p:custDataLst>
          </p:nvPr>
        </p:nvSpPr>
        <p:spPr>
          <a:xfrm>
            <a:off x="1043619" y="1504889"/>
            <a:ext cx="482010" cy="4820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时序图  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 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算法模块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upload_post_object_v2_38312818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48" y="1088589"/>
            <a:ext cx="5019071" cy="4987371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589997" y="1292621"/>
            <a:ext cx="6490369" cy="468158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1000"/>
              <a:t>1.</a:t>
            </a:r>
            <a:r>
              <a:rPr lang="zh-CN" altLang="en-US" sz="1000" b="1"/>
              <a:t>用户</a:t>
            </a:r>
            <a:r>
              <a:rPr lang="zh-CN" altLang="en-US" sz="1000"/>
              <a:t>：用户发起对话需求，可能是通过输入问题或请求。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2.</a:t>
            </a:r>
            <a:r>
              <a:rPr lang="zh-CN" altLang="en-US" sz="1000" b="1"/>
              <a:t>小福同学</a:t>
            </a:r>
            <a:r>
              <a:rPr lang="zh-CN" altLang="en-US" sz="1000"/>
              <a:t>（</a:t>
            </a:r>
            <a:r>
              <a:rPr lang="zh-CN" altLang="en-US" sz="1000" b="1"/>
              <a:t>系统前端</a:t>
            </a:r>
            <a:r>
              <a:rPr lang="zh-CN" altLang="en-US" sz="1000"/>
              <a:t>）：</a:t>
            </a:r>
            <a:endParaRPr lang="en-US" altLang="zh-CN" sz="1000"/>
          </a:p>
          <a:p>
            <a:pPr algn="l"/>
            <a:r>
              <a:rPr lang="zh-CN" altLang="en-US" sz="1000"/>
              <a:t>小福同学接收到用户的对话需求后，首先向后端发出请求。</a:t>
            </a:r>
            <a:endParaRPr lang="zh-CN" altLang="en-US" sz="1000"/>
          </a:p>
          <a:p>
            <a:pPr algn="l"/>
            <a:r>
              <a:rPr lang="zh-CN" altLang="en-US" sz="1000"/>
              <a:t>后端返回初始的对话配置，例如评分的初始设置和接口初始化。</a:t>
            </a:r>
            <a:endParaRPr lang="zh-CN" altLang="en-US" sz="1000"/>
          </a:p>
          <a:p>
            <a:pPr algn="l"/>
            <a:r>
              <a:rPr lang="zh-CN" altLang="en-US" sz="1000"/>
              <a:t>小福同学根据后端的初始配置输出对话开场白并展示给用户。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3.</a:t>
            </a:r>
            <a:r>
              <a:rPr lang="zh-CN" altLang="en-US" sz="1000" b="1"/>
              <a:t>后端</a:t>
            </a:r>
            <a:r>
              <a:rPr lang="zh-CN" altLang="en-US" sz="1000"/>
              <a:t>：</a:t>
            </a:r>
            <a:endParaRPr lang="en-US" altLang="zh-CN" sz="1000"/>
          </a:p>
          <a:p>
            <a:pPr algn="l"/>
            <a:r>
              <a:rPr lang="zh-CN" altLang="en-US" sz="1000"/>
              <a:t>后端接收到前端请求后，根据需要初始化用户会话，记录开始时间和相关信息到数据库。</a:t>
            </a:r>
            <a:endParaRPr lang="zh-CN" altLang="en-US" sz="1000"/>
          </a:p>
          <a:p>
            <a:pPr algn="l"/>
            <a:r>
              <a:rPr lang="zh-CN" altLang="en-US" sz="1000"/>
              <a:t>在初始化完成后，后端将初始的分值和接口配置返回给前端。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4.</a:t>
            </a:r>
            <a:r>
              <a:rPr lang="zh-CN" altLang="en-US" sz="1000" b="1"/>
              <a:t>数据库</a:t>
            </a:r>
            <a:r>
              <a:rPr lang="zh-CN" altLang="en-US" sz="1000"/>
              <a:t>：</a:t>
            </a:r>
            <a:endParaRPr lang="en-US" altLang="zh-CN" sz="1000"/>
          </a:p>
          <a:p>
            <a:pPr algn="l"/>
            <a:r>
              <a:rPr lang="zh-CN" altLang="en-US" sz="1000"/>
              <a:t>在用户会话启动时，后端将用户的基本信息和会话启动的时间写入数据库。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5.</a:t>
            </a:r>
            <a:r>
              <a:rPr lang="zh-CN" altLang="en-US" sz="1000" b="1"/>
              <a:t>对话的核心逻辑</a:t>
            </a:r>
            <a:r>
              <a:rPr lang="zh-CN" altLang="en-US" sz="1000"/>
              <a:t>（</a:t>
            </a:r>
            <a:r>
              <a:rPr lang="en-US" altLang="zh-CN" sz="1000" b="1"/>
              <a:t>Loop</a:t>
            </a:r>
            <a:r>
              <a:rPr lang="zh-CN" altLang="en-US" sz="1000" b="1"/>
              <a:t>部分</a:t>
            </a:r>
            <a:r>
              <a:rPr lang="zh-CN" altLang="en-US" sz="1000"/>
              <a:t>）：</a:t>
            </a:r>
            <a:endParaRPr lang="en-US" altLang="zh-CN" sz="1000"/>
          </a:p>
          <a:p>
            <a:pPr algn="l"/>
            <a:r>
              <a:rPr lang="zh-CN" altLang="en-US" sz="1000"/>
              <a:t>在对话循环中，小福同学根据用户的输入生成对话内容，并将当前的分值发送给后端。</a:t>
            </a:r>
            <a:endParaRPr lang="zh-CN" altLang="en-US" sz="1000"/>
          </a:p>
          <a:p>
            <a:pPr algn="l"/>
            <a:r>
              <a:rPr lang="zh-CN" altLang="en-US" sz="1000"/>
              <a:t>后端接收到分值后会进行分值判断：</a:t>
            </a:r>
            <a:endParaRPr lang="zh-CN" altLang="en-US" sz="1000"/>
          </a:p>
          <a:p>
            <a:pPr algn="l"/>
            <a:r>
              <a:rPr lang="zh-CN" altLang="en-US" sz="1000"/>
              <a:t>如果分值达到一定阈值，后端会根据分值的设定将最终结果或特定的对话响应返回给前端。</a:t>
            </a:r>
            <a:endParaRPr lang="zh-CN" altLang="en-US" sz="1000"/>
          </a:p>
          <a:p>
            <a:pPr algn="l"/>
            <a:r>
              <a:rPr lang="zh-CN" altLang="en-US" sz="1000"/>
              <a:t>通过这种机制，后端动态地判断对话的走向，以便在需要时结束对话。</a:t>
            </a:r>
            <a:endParaRPr lang="zh-CN" altLang="en-US" sz="1000"/>
          </a:p>
          <a:p>
            <a:pPr algn="l"/>
            <a:r>
              <a:rPr lang="zh-CN" altLang="en-US" sz="1000"/>
              <a:t>小福同学将后端返回的响应展示给用户。</a:t>
            </a:r>
            <a:endParaRPr lang="zh-CN" altLang="en-US" sz="1000"/>
          </a:p>
          <a:p>
            <a:pPr algn="l"/>
            <a:r>
              <a:rPr lang="zh-CN" altLang="en-US" sz="1000"/>
              <a:t>每次对话结束后，会计算本次对话的得分。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6.</a:t>
            </a:r>
            <a:r>
              <a:rPr lang="zh-CN" altLang="en-US" sz="1000" b="1"/>
              <a:t>分值和排名</a:t>
            </a:r>
            <a:r>
              <a:rPr lang="zh-CN" altLang="en-US" sz="1000"/>
              <a:t>：</a:t>
            </a:r>
            <a:endParaRPr lang="zh-CN" altLang="en-US" sz="1000"/>
          </a:p>
          <a:p>
            <a:pPr algn="l"/>
            <a:r>
              <a:rPr lang="zh-CN" altLang="en-US" sz="1000"/>
              <a:t>后端会把每次对话后的得分写入数据库，并根据最新分值进行用户排名。</a:t>
            </a:r>
            <a:endParaRPr lang="zh-CN" altLang="en-US" sz="1000"/>
          </a:p>
          <a:p>
            <a:pPr algn="l"/>
            <a:r>
              <a:rPr lang="zh-CN" altLang="en-US" sz="1000"/>
              <a:t>在最后，小福同学会根据用户的最终排名结果给予称号并显示给用户。</a:t>
            </a:r>
            <a:endParaRPr lang="zh-CN" altLang="en-US" sz="1000"/>
          </a:p>
          <a:p>
            <a:pPr algn="l"/>
            <a:endParaRPr lang="zh-CN" altLang="en-US" sz="1000"/>
          </a:p>
          <a:p>
            <a:pPr algn="l"/>
            <a:r>
              <a:rPr lang="en-US" altLang="zh-CN" sz="1000"/>
              <a:t>7.</a:t>
            </a:r>
            <a:r>
              <a:rPr lang="zh-CN" altLang="en-US" sz="1000" b="1"/>
              <a:t>数据更新</a:t>
            </a:r>
            <a:r>
              <a:rPr lang="zh-CN" altLang="en-US" sz="1000"/>
              <a:t>：</a:t>
            </a:r>
            <a:endParaRPr lang="en-US" altLang="zh-CN" sz="1000"/>
          </a:p>
          <a:p>
            <a:pPr algn="l"/>
            <a:r>
              <a:rPr lang="zh-CN" altLang="en-US" sz="1000"/>
              <a:t>在整个过程中，后端会不断地将分值和相关信息更新到数据库，以便系统能够实时追踪每个用户的会话状态和得分。</a:t>
            </a:r>
            <a:endParaRPr lang="zh-CN" altLang="en-US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协作图  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 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交互关系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upload_post_object_v2_2332028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633" y="814005"/>
            <a:ext cx="7203911" cy="2340788"/>
          </a:xfrm>
          <a:prstGeom prst="rect">
            <a:avLst/>
          </a:prstGeom>
        </p:spPr>
      </p:pic>
      <p:sp>
        <p:nvSpPr>
          <p:cNvPr id="20" name="标题 1"/>
          <p:cNvSpPr txBox="1"/>
          <p:nvPr>
            <p:custDataLst>
              <p:tags r:id="rId2"/>
            </p:custDataLst>
          </p:nvPr>
        </p:nvSpPr>
        <p:spPr>
          <a:xfrm>
            <a:off x="625945" y="1808363"/>
            <a:ext cx="1317362" cy="518057"/>
          </a:xfrm>
          <a:prstGeom prst="ellipse">
            <a:avLst/>
          </a:prstGeom>
          <a:noFill/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3"/>
            </p:custDataLst>
          </p:nvPr>
        </p:nvSpPr>
        <p:spPr>
          <a:xfrm>
            <a:off x="544257" y="1814803"/>
            <a:ext cx="1480738" cy="582304"/>
          </a:xfrm>
          <a:prstGeom prst="ellipse">
            <a:avLst/>
          </a:prstGeom>
          <a:noFill/>
          <a:ln w="9525" cap="sq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" name="等腰三角形 3"/>
          <p:cNvSpPr/>
          <p:nvPr userDrawn="1"/>
        </p:nvSpPr>
        <p:spPr>
          <a:xfrm>
            <a:off x="961214" y="1567037"/>
            <a:ext cx="646808" cy="523640"/>
          </a:xfrm>
          <a:prstGeom prst="triangle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70AD4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077363" y="3555010"/>
            <a:ext cx="10139285" cy="2964448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1200"/>
              <a:t>1. </a:t>
            </a:r>
            <a:r>
              <a:rPr lang="zh-CN" altLang="en-US" sz="1200" b="1"/>
              <a:t>用户</a:t>
            </a:r>
            <a:r>
              <a:rPr lang="zh-CN" altLang="en-US" sz="1200"/>
              <a:t>：</a:t>
            </a:r>
            <a:endParaRPr lang="zh-CN" altLang="en-US" sz="1200"/>
          </a:p>
          <a:p>
            <a:pPr algn="l"/>
            <a:r>
              <a:rPr lang="zh-CN" altLang="en-US" sz="1200"/>
              <a:t>用户进入系统并与小福同学进行交互。整个流程的起点就是用户与小福同学的互动，用户首先会进入</a:t>
            </a:r>
            <a:r>
              <a:rPr lang="en-US" altLang="zh-CN" sz="1200"/>
              <a:t>“</a:t>
            </a:r>
            <a:r>
              <a:rPr lang="zh-CN" altLang="en-US" sz="1200"/>
              <a:t>欢迎界面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  <a:p>
            <a:pPr algn="l"/>
            <a:r>
              <a:rPr lang="en-US" altLang="zh-CN" sz="1200"/>
              <a:t>2.</a:t>
            </a:r>
            <a:r>
              <a:rPr lang="en-US" altLang="zh-CN" sz="1200" b="1"/>
              <a:t> </a:t>
            </a:r>
            <a:r>
              <a:rPr lang="zh-CN" altLang="en-US" sz="1200" b="1"/>
              <a:t>小福同学（前端）</a:t>
            </a:r>
            <a:r>
              <a:rPr lang="zh-CN" altLang="en-US" sz="1200"/>
              <a:t>：</a:t>
            </a:r>
            <a:endParaRPr lang="zh-CN" altLang="en-US" sz="1200"/>
          </a:p>
          <a:p>
            <a:pPr algn="l"/>
            <a:r>
              <a:rPr lang="zh-CN" altLang="en-US" sz="1200"/>
              <a:t>欢迎界面：用户进入系统时首先会看到欢迎界面，提示用户可以选择登录或注册。</a:t>
            </a:r>
            <a:endParaRPr lang="zh-CN" altLang="en-US" sz="1200"/>
          </a:p>
          <a:p>
            <a:pPr algn="l"/>
            <a:r>
              <a:rPr lang="zh-CN" altLang="en-US" sz="1200"/>
              <a:t>注册与登录界面：用户在此界面输入账号和密码，进行身份验证。</a:t>
            </a:r>
            <a:endParaRPr lang="zh-CN" altLang="en-US" sz="1200"/>
          </a:p>
          <a:p>
            <a:pPr algn="l"/>
            <a:r>
              <a:rPr lang="zh-CN" altLang="en-US" sz="1200"/>
              <a:t>主界面：登录成功后，用户进入主界面，在这里可以选择进行对话互动。</a:t>
            </a:r>
            <a:endParaRPr lang="zh-CN" altLang="en-US" sz="1200"/>
          </a:p>
          <a:p>
            <a:pPr algn="l"/>
            <a:r>
              <a:rPr lang="en-US" altLang="zh-CN" sz="1200"/>
              <a:t>3. </a:t>
            </a:r>
            <a:r>
              <a:rPr lang="zh-CN" altLang="en-US" sz="1200" b="1"/>
              <a:t>后端</a:t>
            </a:r>
            <a:r>
              <a:rPr lang="zh-CN" altLang="en-US" sz="1200"/>
              <a:t>：</a:t>
            </a:r>
            <a:endParaRPr lang="zh-CN" altLang="en-US" sz="1200"/>
          </a:p>
          <a:p>
            <a:pPr algn="l"/>
            <a:r>
              <a:rPr lang="zh-CN" altLang="en-US" sz="1200"/>
              <a:t>账号与密码验证：在注册或登录界面，用户输入账号和密码后，前端将信息传递给后端。</a:t>
            </a:r>
            <a:endParaRPr lang="zh-CN" altLang="en-US" sz="1200"/>
          </a:p>
          <a:p>
            <a:pPr algn="l"/>
            <a:r>
              <a:rPr lang="zh-CN" altLang="en-US" sz="1200"/>
              <a:t>用户查找：后端从数据库中查找用户信息，验证账号和密码是否匹配。</a:t>
            </a:r>
            <a:endParaRPr lang="zh-CN" altLang="en-US" sz="1200"/>
          </a:p>
          <a:p>
            <a:pPr algn="l"/>
            <a:r>
              <a:rPr lang="zh-CN" altLang="en-US" sz="1200"/>
              <a:t>返回登录结果：如果账号和密码验证成功，后端返回</a:t>
            </a:r>
            <a:r>
              <a:rPr lang="en-US" altLang="zh-CN" sz="1200"/>
              <a:t>“</a:t>
            </a:r>
            <a:r>
              <a:rPr lang="zh-CN" altLang="en-US" sz="1200"/>
              <a:t>登录成功</a:t>
            </a:r>
            <a:r>
              <a:rPr lang="en-US" altLang="zh-CN" sz="1200"/>
              <a:t>”</a:t>
            </a:r>
            <a:r>
              <a:rPr lang="zh-CN" altLang="en-US" sz="1200"/>
              <a:t>的信息，允许用户进入主界面。</a:t>
            </a:r>
            <a:endParaRPr lang="zh-CN" altLang="en-US" sz="1200"/>
          </a:p>
          <a:p>
            <a:pPr algn="l"/>
            <a:r>
              <a:rPr lang="zh-CN" altLang="en-US" sz="1200"/>
              <a:t>对话处理和分值计算：在主界面中，用户可以选择进行对话，后端接收到用户的对话请求后，进行对话处理，并对对话进行分值计算。</a:t>
            </a:r>
            <a:endParaRPr lang="zh-CN" altLang="en-US" sz="1200"/>
          </a:p>
          <a:p>
            <a:pPr algn="l"/>
            <a:r>
              <a:rPr lang="zh-CN" altLang="en-US" sz="1200"/>
              <a:t>返回对话分值：对话处理完成后，后端将分值反馈给前端，以便在用户界面上展示对话分值结果。</a:t>
            </a:r>
            <a:endParaRPr lang="zh-CN" altLang="en-US" sz="1200"/>
          </a:p>
          <a:p>
            <a:pPr algn="l"/>
            <a:r>
              <a:rPr lang="en-US" altLang="zh-CN" sz="1200"/>
              <a:t>4.</a:t>
            </a:r>
            <a:r>
              <a:rPr lang="en-US" altLang="zh-CN" sz="1200" b="1"/>
              <a:t> </a:t>
            </a:r>
            <a:r>
              <a:rPr lang="zh-CN" altLang="en-US" sz="1200" b="1"/>
              <a:t>数据库</a:t>
            </a:r>
            <a:r>
              <a:rPr lang="zh-CN" altLang="en-US" sz="1200"/>
              <a:t>：</a:t>
            </a:r>
            <a:endParaRPr lang="zh-CN" altLang="en-US" sz="1200"/>
          </a:p>
          <a:p>
            <a:pPr algn="l"/>
            <a:r>
              <a:rPr lang="zh-CN" altLang="en-US" sz="1200"/>
              <a:t>存储和查询用户信息：数据库主要用于存储用户的账号、密码等信息。在用户登录时，数据库提供用户数据供后端进行验证。</a:t>
            </a:r>
            <a:endParaRPr lang="zh-CN" altLang="en-US" sz="1200"/>
          </a:p>
          <a:p>
            <a:pPr algn="l"/>
            <a:r>
              <a:rPr lang="zh-CN" altLang="en-US" sz="1200"/>
              <a:t>记录分值：在对话处理和分值计算的过程中，数据库也会记录用户的分值，以便未来查询或分析用户的表现。</a:t>
            </a:r>
            <a:endParaRPr lang="zh-CN" altLang="en-US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903946" y="180848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资源利用率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903946" y="2457423"/>
            <a:ext cx="3621304" cy="15456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通过合理的资源分配和自动扩展策略，提高服务器</a:t>
            </a:r>
            <a:r>
              <a:rPr kumimoji="1" lang="en-US" altLang="zh-CN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CPU</a:t>
            </a:r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和内存的利用率。静态资源如图片、样式等通过</a:t>
            </a:r>
            <a:r>
              <a:rPr kumimoji="1" lang="en-US" altLang="zh-CN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CDN</a:t>
            </a:r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分发，减轻服务器负担；异步加载非核心资源，确保重要内容的快速呈现，优化用户体验。</a:t>
            </a:r>
            <a:endParaRPr kumimoji="1" lang="zh-CN" altLang="en-US" sz="12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6750" y="180848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系统负载能力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66750" y="2457423"/>
            <a:ext cx="3621304" cy="15456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小福同学系统设计支持高并发，采用负载均衡和缓存策略，确保在高峰期也能稳定运行。通过</a:t>
            </a:r>
            <a:r>
              <a:rPr kumimoji="1" lang="en-US" altLang="zh-CN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Django</a:t>
            </a:r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的缓存机制缓存频繁访问的数据，减少数据库压力，提升系统的整体负载能力，满足大量用户同时在线的需求。</a:t>
            </a:r>
            <a:endParaRPr kumimoji="1" lang="zh-CN" altLang="en-US" sz="12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950415" y="2708868"/>
            <a:ext cx="2596279" cy="2466888"/>
          </a:xfrm>
          <a:custGeom>
            <a:avLst/>
            <a:gdLst>
              <a:gd name="connsiteX0" fmla="*/ 0 w 3098800"/>
              <a:gd name="connsiteY0" fmla="*/ 0 h 2944368"/>
              <a:gd name="connsiteX1" fmla="*/ 3098800 w 3098800"/>
              <a:gd name="connsiteY1" fmla="*/ 0 h 2944368"/>
              <a:gd name="connsiteX2" fmla="*/ 3098800 w 3098800"/>
              <a:gd name="connsiteY2" fmla="*/ 2530348 h 2944368"/>
              <a:gd name="connsiteX3" fmla="*/ 3098800 w 3098800"/>
              <a:gd name="connsiteY3" fmla="*/ 2676514 h 2944368"/>
              <a:gd name="connsiteX4" fmla="*/ 3098800 w 3098800"/>
              <a:gd name="connsiteY4" fmla="*/ 2712720 h 2944368"/>
              <a:gd name="connsiteX5" fmla="*/ 3095150 w 3098800"/>
              <a:gd name="connsiteY5" fmla="*/ 2712720 h 2944368"/>
              <a:gd name="connsiteX6" fmla="*/ 3093358 w 3098800"/>
              <a:gd name="connsiteY6" fmla="*/ 2730496 h 2944368"/>
              <a:gd name="connsiteX7" fmla="*/ 2830946 w 3098800"/>
              <a:gd name="connsiteY7" fmla="*/ 2944368 h 2944368"/>
              <a:gd name="connsiteX8" fmla="*/ 267854 w 3098800"/>
              <a:gd name="connsiteY8" fmla="*/ 2944368 h 2944368"/>
              <a:gd name="connsiteX9" fmla="*/ 5442 w 3098800"/>
              <a:gd name="connsiteY9" fmla="*/ 2730496 h 2944368"/>
              <a:gd name="connsiteX10" fmla="*/ 3650 w 3098800"/>
              <a:gd name="connsiteY10" fmla="*/ 2712720 h 2944368"/>
              <a:gd name="connsiteX11" fmla="*/ 0 w 3098800"/>
              <a:gd name="connsiteY11" fmla="*/ 2712720 h 2944368"/>
              <a:gd name="connsiteX12" fmla="*/ 0 w 3098800"/>
              <a:gd name="connsiteY12" fmla="*/ 2676514 h 2944368"/>
              <a:gd name="connsiteX13" fmla="*/ 0 w 3098800"/>
              <a:gd name="connsiteY13" fmla="*/ 2530348 h 2944368"/>
            </a:gdLst>
            <a:ahLst/>
            <a:cxnLst/>
            <a:rect l="l" t="t" r="r" b="b"/>
            <a:pathLst>
              <a:path w="3098800" h="2944368">
                <a:moveTo>
                  <a:pt x="0" y="0"/>
                </a:moveTo>
                <a:lnTo>
                  <a:pt x="3098800" y="0"/>
                </a:lnTo>
                <a:lnTo>
                  <a:pt x="3098800" y="2530348"/>
                </a:lnTo>
                <a:lnTo>
                  <a:pt x="3098800" y="2676514"/>
                </a:lnTo>
                <a:lnTo>
                  <a:pt x="3098800" y="2712720"/>
                </a:lnTo>
                <a:lnTo>
                  <a:pt x="3095150" y="2712720"/>
                </a:lnTo>
                <a:lnTo>
                  <a:pt x="3093358" y="2730496"/>
                </a:lnTo>
                <a:cubicBezTo>
                  <a:pt x="3068382" y="2852553"/>
                  <a:pt x="2960387" y="2944368"/>
                  <a:pt x="2830946" y="2944368"/>
                </a:cubicBezTo>
                <a:lnTo>
                  <a:pt x="267854" y="2944368"/>
                </a:lnTo>
                <a:cubicBezTo>
                  <a:pt x="138414" y="2944368"/>
                  <a:pt x="30418" y="2852553"/>
                  <a:pt x="5442" y="2730496"/>
                </a:cubicBezTo>
                <a:lnTo>
                  <a:pt x="3650" y="2712720"/>
                </a:lnTo>
                <a:lnTo>
                  <a:pt x="0" y="2712720"/>
                </a:lnTo>
                <a:lnTo>
                  <a:pt x="0" y="2676514"/>
                </a:lnTo>
                <a:lnTo>
                  <a:pt x="0" y="25303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950415" y="2387526"/>
            <a:ext cx="2596279" cy="346879"/>
          </a:xfrm>
          <a:custGeom>
            <a:avLst/>
            <a:gdLst>
              <a:gd name="connsiteX0" fmla="*/ 267854 w 3098800"/>
              <a:gd name="connsiteY0" fmla="*/ 0 h 414020"/>
              <a:gd name="connsiteX1" fmla="*/ 2830946 w 3098800"/>
              <a:gd name="connsiteY1" fmla="*/ 0 h 414020"/>
              <a:gd name="connsiteX2" fmla="*/ 3098800 w 3098800"/>
              <a:gd name="connsiteY2" fmla="*/ 267854 h 414020"/>
              <a:gd name="connsiteX3" fmla="*/ 3098800 w 3098800"/>
              <a:gd name="connsiteY3" fmla="*/ 414020 h 414020"/>
              <a:gd name="connsiteX4" fmla="*/ 0 w 3098800"/>
              <a:gd name="connsiteY4" fmla="*/ 414020 h 414020"/>
              <a:gd name="connsiteX5" fmla="*/ 0 w 3098800"/>
              <a:gd name="connsiteY5" fmla="*/ 267854 h 414020"/>
              <a:gd name="connsiteX6" fmla="*/ 267854 w 3098800"/>
              <a:gd name="connsiteY6" fmla="*/ 0 h 414020"/>
            </a:gdLst>
            <a:ahLst/>
            <a:cxnLst/>
            <a:rect l="l" t="t" r="r" b="b"/>
            <a:pathLst>
              <a:path w="3098800" h="414020">
                <a:moveTo>
                  <a:pt x="267854" y="0"/>
                </a:moveTo>
                <a:lnTo>
                  <a:pt x="2830946" y="0"/>
                </a:lnTo>
                <a:cubicBezTo>
                  <a:pt x="2978878" y="0"/>
                  <a:pt x="3098800" y="119922"/>
                  <a:pt x="3098800" y="267854"/>
                </a:cubicBezTo>
                <a:lnTo>
                  <a:pt x="3098800" y="414020"/>
                </a:lnTo>
                <a:lnTo>
                  <a:pt x="0" y="414020"/>
                </a:lnTo>
                <a:lnTo>
                  <a:pt x="0" y="267854"/>
                </a:lnTo>
                <a:cubicBezTo>
                  <a:pt x="0" y="119922"/>
                  <a:pt x="119922" y="0"/>
                  <a:pt x="26785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731208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991686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252166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66748" y="2612858"/>
            <a:ext cx="1301740" cy="1705661"/>
          </a:xfrm>
          <a:prstGeom prst="roundRect">
            <a:avLst>
              <a:gd name="adj" fmla="val 9217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774975" y="2731307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774975" y="2907185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774975" y="3083064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802906" y="2844777"/>
            <a:ext cx="2596279" cy="2201301"/>
          </a:xfrm>
          <a:prstGeom prst="roundRect">
            <a:avLst>
              <a:gd name="adj" fmla="val 846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100000"/>
          </a:blip>
          <a:srcRect l="21957" t="449" r="14023" b="2697"/>
          <a:stretch>
            <a:fillRect/>
          </a:stretch>
        </p:blipFill>
        <p:spPr>
          <a:xfrm>
            <a:off x="4802903" y="2844774"/>
            <a:ext cx="2596279" cy="2201301"/>
          </a:xfrm>
          <a:custGeom>
            <a:avLst/>
            <a:gdLst/>
            <a:ahLst/>
            <a:cxnLst/>
            <a:rect l="l" t="t" r="r" b="b"/>
            <a:pathLst>
              <a:path w="2596279" h="2201301">
                <a:moveTo>
                  <a:pt x="186275" y="0"/>
                </a:moveTo>
                <a:lnTo>
                  <a:pt x="2410004" y="0"/>
                </a:lnTo>
                <a:cubicBezTo>
                  <a:pt x="2512881" y="0"/>
                  <a:pt x="2596279" y="83398"/>
                  <a:pt x="2596279" y="186274"/>
                </a:cubicBezTo>
                <a:lnTo>
                  <a:pt x="2596279" y="2015027"/>
                </a:lnTo>
                <a:cubicBezTo>
                  <a:pt x="2596279" y="2117903"/>
                  <a:pt x="2512881" y="2201301"/>
                  <a:pt x="2410004" y="2201301"/>
                </a:cubicBezTo>
                <a:lnTo>
                  <a:pt x="186275" y="2201301"/>
                </a:lnTo>
                <a:cubicBezTo>
                  <a:pt x="83398" y="2201301"/>
                  <a:pt x="0" y="2117903"/>
                  <a:pt x="0" y="2015027"/>
                </a:cubicBezTo>
                <a:lnTo>
                  <a:pt x="0" y="186274"/>
                </a:lnTo>
                <a:cubicBezTo>
                  <a:pt x="0" y="83398"/>
                  <a:pt x="83398" y="0"/>
                  <a:pt x="18627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>
            <p:custDataLst>
              <p:tags r:id="rId17"/>
            </p:custDataLst>
          </p:nvPr>
        </p:nvSpPr>
        <p:spPr>
          <a:xfrm>
            <a:off x="6495771" y="4611975"/>
            <a:ext cx="893154" cy="893154"/>
          </a:xfrm>
          <a:prstGeom prst="pie">
            <a:avLst>
              <a:gd name="adj1" fmla="val 12691216"/>
              <a:gd name="adj2" fmla="val 1712659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8"/>
            </p:custDataLst>
          </p:nvPr>
        </p:nvSpPr>
        <p:spPr>
          <a:xfrm>
            <a:off x="6534077" y="4646024"/>
            <a:ext cx="893154" cy="893154"/>
          </a:xfrm>
          <a:prstGeom prst="pie">
            <a:avLst>
              <a:gd name="adj1" fmla="val 17923227"/>
              <a:gd name="adj2" fmla="val 1042892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9"/>
            </p:custDataLst>
          </p:nvPr>
        </p:nvSpPr>
        <p:spPr>
          <a:xfrm rot="21196727">
            <a:off x="6334037" y="4594950"/>
            <a:ext cx="893154" cy="893154"/>
          </a:xfrm>
          <a:prstGeom prst="pie">
            <a:avLst>
              <a:gd name="adj1" fmla="val 10927242"/>
              <a:gd name="adj2" fmla="val 120857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0"/>
            </p:custDataLst>
          </p:nvPr>
        </p:nvSpPr>
        <p:spPr>
          <a:xfrm>
            <a:off x="4501190" y="3625658"/>
            <a:ext cx="534096" cy="5340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6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1"/>
            </p:custDataLst>
          </p:nvPr>
        </p:nvSpPr>
        <p:spPr>
          <a:xfrm>
            <a:off x="4638809" y="3736383"/>
            <a:ext cx="264457" cy="28647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2"/>
            </p:custDataLst>
          </p:nvPr>
        </p:nvSpPr>
        <p:spPr>
          <a:xfrm>
            <a:off x="7903946" y="393954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缩放性与扩展性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3"/>
            </p:custDataLst>
          </p:nvPr>
        </p:nvSpPr>
        <p:spPr>
          <a:xfrm>
            <a:off x="7903946" y="4588483"/>
            <a:ext cx="3621304" cy="15456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系统采用模块化架构设计，支持按需扩展新功能模块，如新增对话场景或成就系统。前后端分离结构便于横向扩展，结合云服务可轻松增加服务器实例，实现快速扩容，适应业务增长需求。</a:t>
            </a:r>
            <a:endParaRPr kumimoji="1" lang="zh-CN" altLang="en-US" sz="12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5" name="标题 1"/>
          <p:cNvSpPr txBox="1"/>
          <p:nvPr>
            <p:custDataLst>
              <p:tags r:id="rId24"/>
            </p:custDataLst>
          </p:nvPr>
        </p:nvSpPr>
        <p:spPr>
          <a:xfrm>
            <a:off x="666750" y="393954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响应时间优化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5"/>
            </p:custDataLst>
          </p:nvPr>
        </p:nvSpPr>
        <p:spPr>
          <a:xfrm>
            <a:off x="666750" y="4588483"/>
            <a:ext cx="3621304" cy="15456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为提升响应速度，系统在前端使用异步请求加载数据，减少页面刷新。后端通过数据库索引优化查询速度，缓存用户对话记录和成就信息。</a:t>
            </a:r>
            <a:r>
              <a:rPr kumimoji="1" lang="en-US" altLang="zh-CN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API</a:t>
            </a:r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接口设计尽量精简数据传输量，确保每个请求的响应时间控制在</a:t>
            </a:r>
            <a:r>
              <a:rPr kumimoji="1" lang="en-US" altLang="zh-CN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</a:t>
            </a:r>
            <a:r>
              <a:rPr kumimoji="1" lang="zh-CN" altLang="en-US" sz="1200"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秒内。</a:t>
            </a:r>
            <a:endParaRPr kumimoji="1" lang="zh-CN" altLang="en-US" sz="1200"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性能优化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219921" cy="6858000"/>
          </a:xfrm>
          <a:custGeom>
            <a:avLst/>
            <a:gdLst>
              <a:gd name="connsiteX0" fmla="*/ 0 w 8787426"/>
              <a:gd name="connsiteY0" fmla="*/ 0 h 5938281"/>
              <a:gd name="connsiteX1" fmla="*/ 8787426 w 8787426"/>
              <a:gd name="connsiteY1" fmla="*/ 0 h 5938281"/>
              <a:gd name="connsiteX2" fmla="*/ 8787426 w 8787426"/>
              <a:gd name="connsiteY2" fmla="*/ 5938281 h 5938281"/>
              <a:gd name="connsiteX3" fmla="*/ 0 w 8787426"/>
              <a:gd name="connsiteY3" fmla="*/ 5938281 h 5938281"/>
            </a:gdLst>
            <a:ahLst/>
            <a:cxnLst/>
            <a:rect l="l" t="t" r="r" b="b"/>
            <a:pathLst>
              <a:path w="8787426" h="5938281">
                <a:moveTo>
                  <a:pt x="0" y="0"/>
                </a:moveTo>
                <a:lnTo>
                  <a:pt x="8787426" y="0"/>
                </a:lnTo>
                <a:lnTo>
                  <a:pt x="8787426" y="5938281"/>
                </a:lnTo>
                <a:lnTo>
                  <a:pt x="0" y="593828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202" y="373380"/>
            <a:ext cx="11837596" cy="611124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1480" y="807720"/>
            <a:ext cx="2712720" cy="544068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43607" y="2450489"/>
            <a:ext cx="950757" cy="176490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ctr"/>
            <a:r>
              <a:rPr kumimoji="1" lang="en-US" altLang="zh-CN" sz="60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07015" y="3113103"/>
            <a:ext cx="430887" cy="1979988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dist"/>
            <a:r>
              <a:rPr kumimoji="1" lang="en-US" altLang="zh-CN" sz="28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 flipH="1">
            <a:off x="2165021" y="2650744"/>
            <a:ext cx="938498" cy="1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378021" y="4427490"/>
            <a:ext cx="938498" cy="1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53901" y="2104085"/>
            <a:ext cx="2427999" cy="7870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设计概述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806745" y="2228899"/>
            <a:ext cx="1165527" cy="53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755885" y="2154885"/>
            <a:ext cx="1306576" cy="64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48525" y="4364990"/>
            <a:ext cx="1247140" cy="786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概要设计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6360" y="4508956"/>
            <a:ext cx="1165527" cy="53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35815" y="4451452"/>
            <a:ext cx="1306576" cy="64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90796" y="2104085"/>
            <a:ext cx="2427999" cy="7870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原型设计细节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43640" y="2228899"/>
            <a:ext cx="1165527" cy="53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92780" y="2154885"/>
            <a:ext cx="1306576" cy="64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848"/>
            <a:ext cx="12192000" cy="6470305"/>
          </a:xfrm>
          <a:custGeom>
            <a:avLst/>
            <a:gdLst>
              <a:gd name="connsiteX0" fmla="*/ 12166698 w 12192000"/>
              <a:gd name="connsiteY0" fmla="*/ 6280001 h 6470305"/>
              <a:gd name="connsiteX1" fmla="*/ 12192000 w 12192000"/>
              <a:gd name="connsiteY1" fmla="*/ 6285109 h 6470305"/>
              <a:gd name="connsiteX2" fmla="*/ 12192000 w 12192000"/>
              <a:gd name="connsiteY2" fmla="*/ 6465197 h 6470305"/>
              <a:gd name="connsiteX3" fmla="*/ 12166698 w 12192000"/>
              <a:gd name="connsiteY3" fmla="*/ 6470305 h 6470305"/>
              <a:gd name="connsiteX4" fmla="*/ 12071546 w 12192000"/>
              <a:gd name="connsiteY4" fmla="*/ 6375153 h 6470305"/>
              <a:gd name="connsiteX5" fmla="*/ 12166698 w 12192000"/>
              <a:gd name="connsiteY5" fmla="*/ 6280001 h 6470305"/>
              <a:gd name="connsiteX6" fmla="*/ 11748029 w 12192000"/>
              <a:gd name="connsiteY6" fmla="*/ 6280001 h 6470305"/>
              <a:gd name="connsiteX7" fmla="*/ 11843181 w 12192000"/>
              <a:gd name="connsiteY7" fmla="*/ 6375153 h 6470305"/>
              <a:gd name="connsiteX8" fmla="*/ 11748029 w 12192000"/>
              <a:gd name="connsiteY8" fmla="*/ 6470305 h 6470305"/>
              <a:gd name="connsiteX9" fmla="*/ 11652877 w 12192000"/>
              <a:gd name="connsiteY9" fmla="*/ 6375153 h 6470305"/>
              <a:gd name="connsiteX10" fmla="*/ 11748029 w 12192000"/>
              <a:gd name="connsiteY10" fmla="*/ 6280001 h 6470305"/>
              <a:gd name="connsiteX11" fmla="*/ 11329360 w 12192000"/>
              <a:gd name="connsiteY11" fmla="*/ 6280001 h 6470305"/>
              <a:gd name="connsiteX12" fmla="*/ 11424512 w 12192000"/>
              <a:gd name="connsiteY12" fmla="*/ 6375153 h 6470305"/>
              <a:gd name="connsiteX13" fmla="*/ 11329360 w 12192000"/>
              <a:gd name="connsiteY13" fmla="*/ 6470305 h 6470305"/>
              <a:gd name="connsiteX14" fmla="*/ 11234208 w 12192000"/>
              <a:gd name="connsiteY14" fmla="*/ 6375153 h 6470305"/>
              <a:gd name="connsiteX15" fmla="*/ 11329360 w 12192000"/>
              <a:gd name="connsiteY15" fmla="*/ 6280001 h 6470305"/>
              <a:gd name="connsiteX16" fmla="*/ 10910691 w 12192000"/>
              <a:gd name="connsiteY16" fmla="*/ 6280001 h 6470305"/>
              <a:gd name="connsiteX17" fmla="*/ 11005843 w 12192000"/>
              <a:gd name="connsiteY17" fmla="*/ 6375153 h 6470305"/>
              <a:gd name="connsiteX18" fmla="*/ 10910691 w 12192000"/>
              <a:gd name="connsiteY18" fmla="*/ 6470305 h 6470305"/>
              <a:gd name="connsiteX19" fmla="*/ 10815539 w 12192000"/>
              <a:gd name="connsiteY19" fmla="*/ 6375153 h 6470305"/>
              <a:gd name="connsiteX20" fmla="*/ 10910691 w 12192000"/>
              <a:gd name="connsiteY20" fmla="*/ 6280001 h 6470305"/>
              <a:gd name="connsiteX21" fmla="*/ 10492022 w 12192000"/>
              <a:gd name="connsiteY21" fmla="*/ 6280001 h 6470305"/>
              <a:gd name="connsiteX22" fmla="*/ 10587174 w 12192000"/>
              <a:gd name="connsiteY22" fmla="*/ 6375153 h 6470305"/>
              <a:gd name="connsiteX23" fmla="*/ 10492022 w 12192000"/>
              <a:gd name="connsiteY23" fmla="*/ 6470305 h 6470305"/>
              <a:gd name="connsiteX24" fmla="*/ 10396870 w 12192000"/>
              <a:gd name="connsiteY24" fmla="*/ 6375153 h 6470305"/>
              <a:gd name="connsiteX25" fmla="*/ 10492022 w 12192000"/>
              <a:gd name="connsiteY25" fmla="*/ 6280001 h 6470305"/>
              <a:gd name="connsiteX26" fmla="*/ 10073353 w 12192000"/>
              <a:gd name="connsiteY26" fmla="*/ 6280001 h 6470305"/>
              <a:gd name="connsiteX27" fmla="*/ 10168505 w 12192000"/>
              <a:gd name="connsiteY27" fmla="*/ 6375153 h 6470305"/>
              <a:gd name="connsiteX28" fmla="*/ 10073353 w 12192000"/>
              <a:gd name="connsiteY28" fmla="*/ 6470305 h 6470305"/>
              <a:gd name="connsiteX29" fmla="*/ 9978201 w 12192000"/>
              <a:gd name="connsiteY29" fmla="*/ 6375153 h 6470305"/>
              <a:gd name="connsiteX30" fmla="*/ 10073353 w 12192000"/>
              <a:gd name="connsiteY30" fmla="*/ 6280001 h 6470305"/>
              <a:gd name="connsiteX31" fmla="*/ 9654684 w 12192000"/>
              <a:gd name="connsiteY31" fmla="*/ 6280001 h 6470305"/>
              <a:gd name="connsiteX32" fmla="*/ 9749836 w 12192000"/>
              <a:gd name="connsiteY32" fmla="*/ 6375153 h 6470305"/>
              <a:gd name="connsiteX33" fmla="*/ 9654684 w 12192000"/>
              <a:gd name="connsiteY33" fmla="*/ 6470305 h 6470305"/>
              <a:gd name="connsiteX34" fmla="*/ 9559532 w 12192000"/>
              <a:gd name="connsiteY34" fmla="*/ 6375153 h 6470305"/>
              <a:gd name="connsiteX35" fmla="*/ 9654684 w 12192000"/>
              <a:gd name="connsiteY35" fmla="*/ 6280001 h 6470305"/>
              <a:gd name="connsiteX36" fmla="*/ 9236015 w 12192000"/>
              <a:gd name="connsiteY36" fmla="*/ 6280001 h 6470305"/>
              <a:gd name="connsiteX37" fmla="*/ 9331167 w 12192000"/>
              <a:gd name="connsiteY37" fmla="*/ 6375153 h 6470305"/>
              <a:gd name="connsiteX38" fmla="*/ 9236015 w 12192000"/>
              <a:gd name="connsiteY38" fmla="*/ 6470305 h 6470305"/>
              <a:gd name="connsiteX39" fmla="*/ 9140863 w 12192000"/>
              <a:gd name="connsiteY39" fmla="*/ 6375153 h 6470305"/>
              <a:gd name="connsiteX40" fmla="*/ 9236015 w 12192000"/>
              <a:gd name="connsiteY40" fmla="*/ 6280001 h 6470305"/>
              <a:gd name="connsiteX41" fmla="*/ 8817346 w 12192000"/>
              <a:gd name="connsiteY41" fmla="*/ 6280001 h 6470305"/>
              <a:gd name="connsiteX42" fmla="*/ 8912498 w 12192000"/>
              <a:gd name="connsiteY42" fmla="*/ 6375153 h 6470305"/>
              <a:gd name="connsiteX43" fmla="*/ 8817346 w 12192000"/>
              <a:gd name="connsiteY43" fmla="*/ 6470305 h 6470305"/>
              <a:gd name="connsiteX44" fmla="*/ 8722194 w 12192000"/>
              <a:gd name="connsiteY44" fmla="*/ 6375153 h 6470305"/>
              <a:gd name="connsiteX45" fmla="*/ 8817346 w 12192000"/>
              <a:gd name="connsiteY45" fmla="*/ 6280001 h 6470305"/>
              <a:gd name="connsiteX46" fmla="*/ 8398677 w 12192000"/>
              <a:gd name="connsiteY46" fmla="*/ 6280001 h 6470305"/>
              <a:gd name="connsiteX47" fmla="*/ 8493829 w 12192000"/>
              <a:gd name="connsiteY47" fmla="*/ 6375153 h 6470305"/>
              <a:gd name="connsiteX48" fmla="*/ 8398677 w 12192000"/>
              <a:gd name="connsiteY48" fmla="*/ 6470305 h 6470305"/>
              <a:gd name="connsiteX49" fmla="*/ 8303526 w 12192000"/>
              <a:gd name="connsiteY49" fmla="*/ 6375153 h 6470305"/>
              <a:gd name="connsiteX50" fmla="*/ 8398677 w 12192000"/>
              <a:gd name="connsiteY50" fmla="*/ 6280001 h 6470305"/>
              <a:gd name="connsiteX51" fmla="*/ 7980009 w 12192000"/>
              <a:gd name="connsiteY51" fmla="*/ 6280001 h 6470305"/>
              <a:gd name="connsiteX52" fmla="*/ 8075161 w 12192000"/>
              <a:gd name="connsiteY52" fmla="*/ 6375153 h 6470305"/>
              <a:gd name="connsiteX53" fmla="*/ 7980009 w 12192000"/>
              <a:gd name="connsiteY53" fmla="*/ 6470305 h 6470305"/>
              <a:gd name="connsiteX54" fmla="*/ 7884857 w 12192000"/>
              <a:gd name="connsiteY54" fmla="*/ 6375153 h 6470305"/>
              <a:gd name="connsiteX55" fmla="*/ 7980009 w 12192000"/>
              <a:gd name="connsiteY55" fmla="*/ 6280001 h 6470305"/>
              <a:gd name="connsiteX56" fmla="*/ 7561340 w 12192000"/>
              <a:gd name="connsiteY56" fmla="*/ 6280001 h 6470305"/>
              <a:gd name="connsiteX57" fmla="*/ 7656492 w 12192000"/>
              <a:gd name="connsiteY57" fmla="*/ 6375153 h 6470305"/>
              <a:gd name="connsiteX58" fmla="*/ 7561340 w 12192000"/>
              <a:gd name="connsiteY58" fmla="*/ 6470305 h 6470305"/>
              <a:gd name="connsiteX59" fmla="*/ 7466188 w 12192000"/>
              <a:gd name="connsiteY59" fmla="*/ 6375153 h 6470305"/>
              <a:gd name="connsiteX60" fmla="*/ 7561340 w 12192000"/>
              <a:gd name="connsiteY60" fmla="*/ 6280001 h 6470305"/>
              <a:gd name="connsiteX61" fmla="*/ 7142671 w 12192000"/>
              <a:gd name="connsiteY61" fmla="*/ 6280001 h 6470305"/>
              <a:gd name="connsiteX62" fmla="*/ 7237823 w 12192000"/>
              <a:gd name="connsiteY62" fmla="*/ 6375153 h 6470305"/>
              <a:gd name="connsiteX63" fmla="*/ 7142671 w 12192000"/>
              <a:gd name="connsiteY63" fmla="*/ 6470305 h 6470305"/>
              <a:gd name="connsiteX64" fmla="*/ 7047519 w 12192000"/>
              <a:gd name="connsiteY64" fmla="*/ 6375153 h 6470305"/>
              <a:gd name="connsiteX65" fmla="*/ 7142671 w 12192000"/>
              <a:gd name="connsiteY65" fmla="*/ 6280001 h 6470305"/>
              <a:gd name="connsiteX66" fmla="*/ 6724002 w 12192000"/>
              <a:gd name="connsiteY66" fmla="*/ 6280001 h 6470305"/>
              <a:gd name="connsiteX67" fmla="*/ 6819154 w 12192000"/>
              <a:gd name="connsiteY67" fmla="*/ 6375153 h 6470305"/>
              <a:gd name="connsiteX68" fmla="*/ 6724002 w 12192000"/>
              <a:gd name="connsiteY68" fmla="*/ 6470305 h 6470305"/>
              <a:gd name="connsiteX69" fmla="*/ 6628850 w 12192000"/>
              <a:gd name="connsiteY69" fmla="*/ 6375153 h 6470305"/>
              <a:gd name="connsiteX70" fmla="*/ 6724002 w 12192000"/>
              <a:gd name="connsiteY70" fmla="*/ 6280001 h 6470305"/>
              <a:gd name="connsiteX71" fmla="*/ 6305333 w 12192000"/>
              <a:gd name="connsiteY71" fmla="*/ 6280001 h 6470305"/>
              <a:gd name="connsiteX72" fmla="*/ 6400485 w 12192000"/>
              <a:gd name="connsiteY72" fmla="*/ 6375153 h 6470305"/>
              <a:gd name="connsiteX73" fmla="*/ 6305333 w 12192000"/>
              <a:gd name="connsiteY73" fmla="*/ 6470305 h 6470305"/>
              <a:gd name="connsiteX74" fmla="*/ 6210181 w 12192000"/>
              <a:gd name="connsiteY74" fmla="*/ 6375153 h 6470305"/>
              <a:gd name="connsiteX75" fmla="*/ 6305333 w 12192000"/>
              <a:gd name="connsiteY75" fmla="*/ 6280001 h 6470305"/>
              <a:gd name="connsiteX76" fmla="*/ 5886664 w 12192000"/>
              <a:gd name="connsiteY76" fmla="*/ 6280001 h 6470305"/>
              <a:gd name="connsiteX77" fmla="*/ 5981816 w 12192000"/>
              <a:gd name="connsiteY77" fmla="*/ 6375153 h 6470305"/>
              <a:gd name="connsiteX78" fmla="*/ 5886664 w 12192000"/>
              <a:gd name="connsiteY78" fmla="*/ 6470305 h 6470305"/>
              <a:gd name="connsiteX79" fmla="*/ 5791512 w 12192000"/>
              <a:gd name="connsiteY79" fmla="*/ 6375153 h 6470305"/>
              <a:gd name="connsiteX80" fmla="*/ 5886664 w 12192000"/>
              <a:gd name="connsiteY80" fmla="*/ 6280001 h 6470305"/>
              <a:gd name="connsiteX81" fmla="*/ 5467994 w 12192000"/>
              <a:gd name="connsiteY81" fmla="*/ 6280001 h 6470305"/>
              <a:gd name="connsiteX82" fmla="*/ 5563146 w 12192000"/>
              <a:gd name="connsiteY82" fmla="*/ 6375153 h 6470305"/>
              <a:gd name="connsiteX83" fmla="*/ 5467994 w 12192000"/>
              <a:gd name="connsiteY83" fmla="*/ 6470305 h 6470305"/>
              <a:gd name="connsiteX84" fmla="*/ 5372842 w 12192000"/>
              <a:gd name="connsiteY84" fmla="*/ 6375153 h 6470305"/>
              <a:gd name="connsiteX85" fmla="*/ 5467994 w 12192000"/>
              <a:gd name="connsiteY85" fmla="*/ 6280001 h 6470305"/>
              <a:gd name="connsiteX86" fmla="*/ 5049325 w 12192000"/>
              <a:gd name="connsiteY86" fmla="*/ 6280001 h 6470305"/>
              <a:gd name="connsiteX87" fmla="*/ 5144478 w 12192000"/>
              <a:gd name="connsiteY87" fmla="*/ 6375153 h 6470305"/>
              <a:gd name="connsiteX88" fmla="*/ 5049325 w 12192000"/>
              <a:gd name="connsiteY88" fmla="*/ 6470305 h 6470305"/>
              <a:gd name="connsiteX89" fmla="*/ 4954173 w 12192000"/>
              <a:gd name="connsiteY89" fmla="*/ 6375153 h 6470305"/>
              <a:gd name="connsiteX90" fmla="*/ 5049325 w 12192000"/>
              <a:gd name="connsiteY90" fmla="*/ 6280001 h 6470305"/>
              <a:gd name="connsiteX91" fmla="*/ 4630656 w 12192000"/>
              <a:gd name="connsiteY91" fmla="*/ 6280001 h 6470305"/>
              <a:gd name="connsiteX92" fmla="*/ 4725808 w 12192000"/>
              <a:gd name="connsiteY92" fmla="*/ 6375153 h 6470305"/>
              <a:gd name="connsiteX93" fmla="*/ 4630656 w 12192000"/>
              <a:gd name="connsiteY93" fmla="*/ 6470305 h 6470305"/>
              <a:gd name="connsiteX94" fmla="*/ 4535504 w 12192000"/>
              <a:gd name="connsiteY94" fmla="*/ 6375153 h 6470305"/>
              <a:gd name="connsiteX95" fmla="*/ 4630656 w 12192000"/>
              <a:gd name="connsiteY95" fmla="*/ 6280001 h 6470305"/>
              <a:gd name="connsiteX96" fmla="*/ 4211987 w 12192000"/>
              <a:gd name="connsiteY96" fmla="*/ 6280001 h 6470305"/>
              <a:gd name="connsiteX97" fmla="*/ 4307139 w 12192000"/>
              <a:gd name="connsiteY97" fmla="*/ 6375153 h 6470305"/>
              <a:gd name="connsiteX98" fmla="*/ 4211987 w 12192000"/>
              <a:gd name="connsiteY98" fmla="*/ 6470305 h 6470305"/>
              <a:gd name="connsiteX99" fmla="*/ 4116835 w 12192000"/>
              <a:gd name="connsiteY99" fmla="*/ 6375153 h 6470305"/>
              <a:gd name="connsiteX100" fmla="*/ 4211987 w 12192000"/>
              <a:gd name="connsiteY100" fmla="*/ 6280001 h 6470305"/>
              <a:gd name="connsiteX101" fmla="*/ 3793342 w 12192000"/>
              <a:gd name="connsiteY101" fmla="*/ 6280001 h 6470305"/>
              <a:gd name="connsiteX102" fmla="*/ 3888470 w 12192000"/>
              <a:gd name="connsiteY102" fmla="*/ 6375153 h 6470305"/>
              <a:gd name="connsiteX103" fmla="*/ 3793342 w 12192000"/>
              <a:gd name="connsiteY103" fmla="*/ 6470305 h 6470305"/>
              <a:gd name="connsiteX104" fmla="*/ 3698190 w 12192000"/>
              <a:gd name="connsiteY104" fmla="*/ 6375153 h 6470305"/>
              <a:gd name="connsiteX105" fmla="*/ 3793342 w 12192000"/>
              <a:gd name="connsiteY105" fmla="*/ 6280001 h 6470305"/>
              <a:gd name="connsiteX106" fmla="*/ 3374671 w 12192000"/>
              <a:gd name="connsiteY106" fmla="*/ 6280001 h 6470305"/>
              <a:gd name="connsiteX107" fmla="*/ 3469825 w 12192000"/>
              <a:gd name="connsiteY107" fmla="*/ 6375153 h 6470305"/>
              <a:gd name="connsiteX108" fmla="*/ 3374671 w 12192000"/>
              <a:gd name="connsiteY108" fmla="*/ 6470305 h 6470305"/>
              <a:gd name="connsiteX109" fmla="*/ 3279519 w 12192000"/>
              <a:gd name="connsiteY109" fmla="*/ 6375153 h 6470305"/>
              <a:gd name="connsiteX110" fmla="*/ 3374671 w 12192000"/>
              <a:gd name="connsiteY110" fmla="*/ 6280001 h 6470305"/>
              <a:gd name="connsiteX111" fmla="*/ 2956001 w 12192000"/>
              <a:gd name="connsiteY111" fmla="*/ 6280001 h 6470305"/>
              <a:gd name="connsiteX112" fmla="*/ 3051154 w 12192000"/>
              <a:gd name="connsiteY112" fmla="*/ 6375153 h 6470305"/>
              <a:gd name="connsiteX113" fmla="*/ 2956001 w 12192000"/>
              <a:gd name="connsiteY113" fmla="*/ 6470305 h 6470305"/>
              <a:gd name="connsiteX114" fmla="*/ 2860848 w 12192000"/>
              <a:gd name="connsiteY114" fmla="*/ 6375153 h 6470305"/>
              <a:gd name="connsiteX115" fmla="*/ 2956001 w 12192000"/>
              <a:gd name="connsiteY115" fmla="*/ 6280001 h 6470305"/>
              <a:gd name="connsiteX116" fmla="*/ 2537330 w 12192000"/>
              <a:gd name="connsiteY116" fmla="*/ 6280001 h 6470305"/>
              <a:gd name="connsiteX117" fmla="*/ 2632482 w 12192000"/>
              <a:gd name="connsiteY117" fmla="*/ 6375153 h 6470305"/>
              <a:gd name="connsiteX118" fmla="*/ 2537330 w 12192000"/>
              <a:gd name="connsiteY118" fmla="*/ 6470305 h 6470305"/>
              <a:gd name="connsiteX119" fmla="*/ 2442177 w 12192000"/>
              <a:gd name="connsiteY119" fmla="*/ 6375153 h 6470305"/>
              <a:gd name="connsiteX120" fmla="*/ 2537330 w 12192000"/>
              <a:gd name="connsiteY120" fmla="*/ 6280001 h 6470305"/>
              <a:gd name="connsiteX121" fmla="*/ 2118660 w 12192000"/>
              <a:gd name="connsiteY121" fmla="*/ 6280001 h 6470305"/>
              <a:gd name="connsiteX122" fmla="*/ 2213812 w 12192000"/>
              <a:gd name="connsiteY122" fmla="*/ 6375153 h 6470305"/>
              <a:gd name="connsiteX123" fmla="*/ 2118660 w 12192000"/>
              <a:gd name="connsiteY123" fmla="*/ 6470305 h 6470305"/>
              <a:gd name="connsiteX124" fmla="*/ 2023508 w 12192000"/>
              <a:gd name="connsiteY124" fmla="*/ 6375153 h 6470305"/>
              <a:gd name="connsiteX125" fmla="*/ 2118660 w 12192000"/>
              <a:gd name="connsiteY125" fmla="*/ 6280001 h 6470305"/>
              <a:gd name="connsiteX126" fmla="*/ 1699989 w 12192000"/>
              <a:gd name="connsiteY126" fmla="*/ 6280001 h 6470305"/>
              <a:gd name="connsiteX127" fmla="*/ 1795142 w 12192000"/>
              <a:gd name="connsiteY127" fmla="*/ 6375153 h 6470305"/>
              <a:gd name="connsiteX128" fmla="*/ 1699989 w 12192000"/>
              <a:gd name="connsiteY128" fmla="*/ 6470305 h 6470305"/>
              <a:gd name="connsiteX129" fmla="*/ 1604835 w 12192000"/>
              <a:gd name="connsiteY129" fmla="*/ 6375153 h 6470305"/>
              <a:gd name="connsiteX130" fmla="*/ 1699989 w 12192000"/>
              <a:gd name="connsiteY130" fmla="*/ 6280001 h 6470305"/>
              <a:gd name="connsiteX131" fmla="*/ 1281318 w 12192000"/>
              <a:gd name="connsiteY131" fmla="*/ 6280001 h 6470305"/>
              <a:gd name="connsiteX132" fmla="*/ 1376471 w 12192000"/>
              <a:gd name="connsiteY132" fmla="*/ 6375153 h 6470305"/>
              <a:gd name="connsiteX133" fmla="*/ 1281318 w 12192000"/>
              <a:gd name="connsiteY133" fmla="*/ 6470305 h 6470305"/>
              <a:gd name="connsiteX134" fmla="*/ 1186165 w 12192000"/>
              <a:gd name="connsiteY134" fmla="*/ 6375153 h 6470305"/>
              <a:gd name="connsiteX135" fmla="*/ 1281318 w 12192000"/>
              <a:gd name="connsiteY135" fmla="*/ 6280001 h 6470305"/>
              <a:gd name="connsiteX136" fmla="*/ 862650 w 12192000"/>
              <a:gd name="connsiteY136" fmla="*/ 6280001 h 6470305"/>
              <a:gd name="connsiteX137" fmla="*/ 957802 w 12192000"/>
              <a:gd name="connsiteY137" fmla="*/ 6375153 h 6470305"/>
              <a:gd name="connsiteX138" fmla="*/ 862650 w 12192000"/>
              <a:gd name="connsiteY138" fmla="*/ 6470305 h 6470305"/>
              <a:gd name="connsiteX139" fmla="*/ 767498 w 12192000"/>
              <a:gd name="connsiteY139" fmla="*/ 6375153 h 6470305"/>
              <a:gd name="connsiteX140" fmla="*/ 862650 w 12192000"/>
              <a:gd name="connsiteY140" fmla="*/ 6280001 h 6470305"/>
              <a:gd name="connsiteX141" fmla="*/ 443982 w 12192000"/>
              <a:gd name="connsiteY141" fmla="*/ 6280001 h 6470305"/>
              <a:gd name="connsiteX142" fmla="*/ 539134 w 12192000"/>
              <a:gd name="connsiteY142" fmla="*/ 6375153 h 6470305"/>
              <a:gd name="connsiteX143" fmla="*/ 443982 w 12192000"/>
              <a:gd name="connsiteY143" fmla="*/ 6470305 h 6470305"/>
              <a:gd name="connsiteX144" fmla="*/ 348830 w 12192000"/>
              <a:gd name="connsiteY144" fmla="*/ 6375153 h 6470305"/>
              <a:gd name="connsiteX145" fmla="*/ 443982 w 12192000"/>
              <a:gd name="connsiteY145" fmla="*/ 6280001 h 6470305"/>
              <a:gd name="connsiteX146" fmla="*/ 25313 w 12192000"/>
              <a:gd name="connsiteY146" fmla="*/ 6280001 h 6470305"/>
              <a:gd name="connsiteX147" fmla="*/ 120465 w 12192000"/>
              <a:gd name="connsiteY147" fmla="*/ 6375153 h 6470305"/>
              <a:gd name="connsiteX148" fmla="*/ 25313 w 12192000"/>
              <a:gd name="connsiteY148" fmla="*/ 6470305 h 6470305"/>
              <a:gd name="connsiteX149" fmla="*/ 0 w 12192000"/>
              <a:gd name="connsiteY149" fmla="*/ 6465195 h 6470305"/>
              <a:gd name="connsiteX150" fmla="*/ 0 w 12192000"/>
              <a:gd name="connsiteY150" fmla="*/ 6285112 h 6470305"/>
              <a:gd name="connsiteX151" fmla="*/ 12166698 w 12192000"/>
              <a:gd name="connsiteY151" fmla="*/ 5861332 h 6470305"/>
              <a:gd name="connsiteX152" fmla="*/ 12192000 w 12192000"/>
              <a:gd name="connsiteY152" fmla="*/ 5866441 h 6470305"/>
              <a:gd name="connsiteX153" fmla="*/ 12192000 w 12192000"/>
              <a:gd name="connsiteY153" fmla="*/ 6046528 h 6470305"/>
              <a:gd name="connsiteX154" fmla="*/ 12166698 w 12192000"/>
              <a:gd name="connsiteY154" fmla="*/ 6051636 h 6470305"/>
              <a:gd name="connsiteX155" fmla="*/ 12071546 w 12192000"/>
              <a:gd name="connsiteY155" fmla="*/ 5956484 h 6470305"/>
              <a:gd name="connsiteX156" fmla="*/ 12166698 w 12192000"/>
              <a:gd name="connsiteY156" fmla="*/ 5861332 h 6470305"/>
              <a:gd name="connsiteX157" fmla="*/ 11748029 w 12192000"/>
              <a:gd name="connsiteY157" fmla="*/ 5861332 h 6470305"/>
              <a:gd name="connsiteX158" fmla="*/ 11843181 w 12192000"/>
              <a:gd name="connsiteY158" fmla="*/ 5956484 h 6470305"/>
              <a:gd name="connsiteX159" fmla="*/ 11748029 w 12192000"/>
              <a:gd name="connsiteY159" fmla="*/ 6051636 h 6470305"/>
              <a:gd name="connsiteX160" fmla="*/ 11652877 w 12192000"/>
              <a:gd name="connsiteY160" fmla="*/ 5956484 h 6470305"/>
              <a:gd name="connsiteX161" fmla="*/ 11748029 w 12192000"/>
              <a:gd name="connsiteY161" fmla="*/ 5861332 h 6470305"/>
              <a:gd name="connsiteX162" fmla="*/ 11329360 w 12192000"/>
              <a:gd name="connsiteY162" fmla="*/ 5861332 h 6470305"/>
              <a:gd name="connsiteX163" fmla="*/ 11424512 w 12192000"/>
              <a:gd name="connsiteY163" fmla="*/ 5956484 h 6470305"/>
              <a:gd name="connsiteX164" fmla="*/ 11329360 w 12192000"/>
              <a:gd name="connsiteY164" fmla="*/ 6051636 h 6470305"/>
              <a:gd name="connsiteX165" fmla="*/ 11234208 w 12192000"/>
              <a:gd name="connsiteY165" fmla="*/ 5956484 h 6470305"/>
              <a:gd name="connsiteX166" fmla="*/ 11329360 w 12192000"/>
              <a:gd name="connsiteY166" fmla="*/ 5861332 h 6470305"/>
              <a:gd name="connsiteX167" fmla="*/ 10910691 w 12192000"/>
              <a:gd name="connsiteY167" fmla="*/ 5861332 h 6470305"/>
              <a:gd name="connsiteX168" fmla="*/ 11005843 w 12192000"/>
              <a:gd name="connsiteY168" fmla="*/ 5956484 h 6470305"/>
              <a:gd name="connsiteX169" fmla="*/ 10910691 w 12192000"/>
              <a:gd name="connsiteY169" fmla="*/ 6051636 h 6470305"/>
              <a:gd name="connsiteX170" fmla="*/ 10815539 w 12192000"/>
              <a:gd name="connsiteY170" fmla="*/ 5956484 h 6470305"/>
              <a:gd name="connsiteX171" fmla="*/ 10910691 w 12192000"/>
              <a:gd name="connsiteY171" fmla="*/ 5861332 h 6470305"/>
              <a:gd name="connsiteX172" fmla="*/ 10492022 w 12192000"/>
              <a:gd name="connsiteY172" fmla="*/ 5861332 h 6470305"/>
              <a:gd name="connsiteX173" fmla="*/ 10587174 w 12192000"/>
              <a:gd name="connsiteY173" fmla="*/ 5956484 h 6470305"/>
              <a:gd name="connsiteX174" fmla="*/ 10492022 w 12192000"/>
              <a:gd name="connsiteY174" fmla="*/ 6051636 h 6470305"/>
              <a:gd name="connsiteX175" fmla="*/ 10396870 w 12192000"/>
              <a:gd name="connsiteY175" fmla="*/ 5956484 h 6470305"/>
              <a:gd name="connsiteX176" fmla="*/ 10492022 w 12192000"/>
              <a:gd name="connsiteY176" fmla="*/ 5861332 h 6470305"/>
              <a:gd name="connsiteX177" fmla="*/ 10073353 w 12192000"/>
              <a:gd name="connsiteY177" fmla="*/ 5861332 h 6470305"/>
              <a:gd name="connsiteX178" fmla="*/ 10168505 w 12192000"/>
              <a:gd name="connsiteY178" fmla="*/ 5956484 h 6470305"/>
              <a:gd name="connsiteX179" fmla="*/ 10073353 w 12192000"/>
              <a:gd name="connsiteY179" fmla="*/ 6051636 h 6470305"/>
              <a:gd name="connsiteX180" fmla="*/ 9978201 w 12192000"/>
              <a:gd name="connsiteY180" fmla="*/ 5956484 h 6470305"/>
              <a:gd name="connsiteX181" fmla="*/ 10073353 w 12192000"/>
              <a:gd name="connsiteY181" fmla="*/ 5861332 h 6470305"/>
              <a:gd name="connsiteX182" fmla="*/ 9654684 w 12192000"/>
              <a:gd name="connsiteY182" fmla="*/ 5861332 h 6470305"/>
              <a:gd name="connsiteX183" fmla="*/ 9749836 w 12192000"/>
              <a:gd name="connsiteY183" fmla="*/ 5956484 h 6470305"/>
              <a:gd name="connsiteX184" fmla="*/ 9654684 w 12192000"/>
              <a:gd name="connsiteY184" fmla="*/ 6051636 h 6470305"/>
              <a:gd name="connsiteX185" fmla="*/ 9559532 w 12192000"/>
              <a:gd name="connsiteY185" fmla="*/ 5956484 h 6470305"/>
              <a:gd name="connsiteX186" fmla="*/ 9654684 w 12192000"/>
              <a:gd name="connsiteY186" fmla="*/ 5861332 h 6470305"/>
              <a:gd name="connsiteX187" fmla="*/ 9236015 w 12192000"/>
              <a:gd name="connsiteY187" fmla="*/ 5861332 h 6470305"/>
              <a:gd name="connsiteX188" fmla="*/ 9331167 w 12192000"/>
              <a:gd name="connsiteY188" fmla="*/ 5956484 h 6470305"/>
              <a:gd name="connsiteX189" fmla="*/ 9236015 w 12192000"/>
              <a:gd name="connsiteY189" fmla="*/ 6051636 h 6470305"/>
              <a:gd name="connsiteX190" fmla="*/ 9140863 w 12192000"/>
              <a:gd name="connsiteY190" fmla="*/ 5956484 h 6470305"/>
              <a:gd name="connsiteX191" fmla="*/ 9236015 w 12192000"/>
              <a:gd name="connsiteY191" fmla="*/ 5861332 h 6470305"/>
              <a:gd name="connsiteX192" fmla="*/ 8817346 w 12192000"/>
              <a:gd name="connsiteY192" fmla="*/ 5861332 h 6470305"/>
              <a:gd name="connsiteX193" fmla="*/ 8912498 w 12192000"/>
              <a:gd name="connsiteY193" fmla="*/ 5956484 h 6470305"/>
              <a:gd name="connsiteX194" fmla="*/ 8817346 w 12192000"/>
              <a:gd name="connsiteY194" fmla="*/ 6051636 h 6470305"/>
              <a:gd name="connsiteX195" fmla="*/ 8722194 w 12192000"/>
              <a:gd name="connsiteY195" fmla="*/ 5956484 h 6470305"/>
              <a:gd name="connsiteX196" fmla="*/ 8817346 w 12192000"/>
              <a:gd name="connsiteY196" fmla="*/ 5861332 h 6470305"/>
              <a:gd name="connsiteX197" fmla="*/ 8398677 w 12192000"/>
              <a:gd name="connsiteY197" fmla="*/ 5861332 h 6470305"/>
              <a:gd name="connsiteX198" fmla="*/ 8493829 w 12192000"/>
              <a:gd name="connsiteY198" fmla="*/ 5956484 h 6470305"/>
              <a:gd name="connsiteX199" fmla="*/ 8398677 w 12192000"/>
              <a:gd name="connsiteY199" fmla="*/ 6051636 h 6470305"/>
              <a:gd name="connsiteX200" fmla="*/ 8303526 w 12192000"/>
              <a:gd name="connsiteY200" fmla="*/ 5956484 h 6470305"/>
              <a:gd name="connsiteX201" fmla="*/ 8398677 w 12192000"/>
              <a:gd name="connsiteY201" fmla="*/ 5861332 h 6470305"/>
              <a:gd name="connsiteX202" fmla="*/ 7980009 w 12192000"/>
              <a:gd name="connsiteY202" fmla="*/ 5861332 h 6470305"/>
              <a:gd name="connsiteX203" fmla="*/ 8075161 w 12192000"/>
              <a:gd name="connsiteY203" fmla="*/ 5956484 h 6470305"/>
              <a:gd name="connsiteX204" fmla="*/ 7980009 w 12192000"/>
              <a:gd name="connsiteY204" fmla="*/ 6051636 h 6470305"/>
              <a:gd name="connsiteX205" fmla="*/ 7884857 w 12192000"/>
              <a:gd name="connsiteY205" fmla="*/ 5956484 h 6470305"/>
              <a:gd name="connsiteX206" fmla="*/ 7980009 w 12192000"/>
              <a:gd name="connsiteY206" fmla="*/ 5861332 h 6470305"/>
              <a:gd name="connsiteX207" fmla="*/ 7561340 w 12192000"/>
              <a:gd name="connsiteY207" fmla="*/ 5861332 h 6470305"/>
              <a:gd name="connsiteX208" fmla="*/ 7656492 w 12192000"/>
              <a:gd name="connsiteY208" fmla="*/ 5956484 h 6470305"/>
              <a:gd name="connsiteX209" fmla="*/ 7561340 w 12192000"/>
              <a:gd name="connsiteY209" fmla="*/ 6051636 h 6470305"/>
              <a:gd name="connsiteX210" fmla="*/ 7466188 w 12192000"/>
              <a:gd name="connsiteY210" fmla="*/ 5956484 h 6470305"/>
              <a:gd name="connsiteX211" fmla="*/ 7561340 w 12192000"/>
              <a:gd name="connsiteY211" fmla="*/ 5861332 h 6470305"/>
              <a:gd name="connsiteX212" fmla="*/ 7142671 w 12192000"/>
              <a:gd name="connsiteY212" fmla="*/ 5861332 h 6470305"/>
              <a:gd name="connsiteX213" fmla="*/ 7237823 w 12192000"/>
              <a:gd name="connsiteY213" fmla="*/ 5956484 h 6470305"/>
              <a:gd name="connsiteX214" fmla="*/ 7142671 w 12192000"/>
              <a:gd name="connsiteY214" fmla="*/ 6051636 h 6470305"/>
              <a:gd name="connsiteX215" fmla="*/ 7047519 w 12192000"/>
              <a:gd name="connsiteY215" fmla="*/ 5956484 h 6470305"/>
              <a:gd name="connsiteX216" fmla="*/ 7142671 w 12192000"/>
              <a:gd name="connsiteY216" fmla="*/ 5861332 h 6470305"/>
              <a:gd name="connsiteX217" fmla="*/ 6724002 w 12192000"/>
              <a:gd name="connsiteY217" fmla="*/ 5861332 h 6470305"/>
              <a:gd name="connsiteX218" fmla="*/ 6819154 w 12192000"/>
              <a:gd name="connsiteY218" fmla="*/ 5956484 h 6470305"/>
              <a:gd name="connsiteX219" fmla="*/ 6724002 w 12192000"/>
              <a:gd name="connsiteY219" fmla="*/ 6051636 h 6470305"/>
              <a:gd name="connsiteX220" fmla="*/ 6628850 w 12192000"/>
              <a:gd name="connsiteY220" fmla="*/ 5956484 h 6470305"/>
              <a:gd name="connsiteX221" fmla="*/ 6724002 w 12192000"/>
              <a:gd name="connsiteY221" fmla="*/ 5861332 h 6470305"/>
              <a:gd name="connsiteX222" fmla="*/ 6305333 w 12192000"/>
              <a:gd name="connsiteY222" fmla="*/ 5861332 h 6470305"/>
              <a:gd name="connsiteX223" fmla="*/ 6400485 w 12192000"/>
              <a:gd name="connsiteY223" fmla="*/ 5956484 h 6470305"/>
              <a:gd name="connsiteX224" fmla="*/ 6305333 w 12192000"/>
              <a:gd name="connsiteY224" fmla="*/ 6051636 h 6470305"/>
              <a:gd name="connsiteX225" fmla="*/ 6210181 w 12192000"/>
              <a:gd name="connsiteY225" fmla="*/ 5956484 h 6470305"/>
              <a:gd name="connsiteX226" fmla="*/ 6305333 w 12192000"/>
              <a:gd name="connsiteY226" fmla="*/ 5861332 h 6470305"/>
              <a:gd name="connsiteX227" fmla="*/ 5886664 w 12192000"/>
              <a:gd name="connsiteY227" fmla="*/ 5861332 h 6470305"/>
              <a:gd name="connsiteX228" fmla="*/ 5981816 w 12192000"/>
              <a:gd name="connsiteY228" fmla="*/ 5956484 h 6470305"/>
              <a:gd name="connsiteX229" fmla="*/ 5886664 w 12192000"/>
              <a:gd name="connsiteY229" fmla="*/ 6051636 h 6470305"/>
              <a:gd name="connsiteX230" fmla="*/ 5791512 w 12192000"/>
              <a:gd name="connsiteY230" fmla="*/ 5956484 h 6470305"/>
              <a:gd name="connsiteX231" fmla="*/ 5886664 w 12192000"/>
              <a:gd name="connsiteY231" fmla="*/ 5861332 h 6470305"/>
              <a:gd name="connsiteX232" fmla="*/ 5467994 w 12192000"/>
              <a:gd name="connsiteY232" fmla="*/ 5861332 h 6470305"/>
              <a:gd name="connsiteX233" fmla="*/ 5563146 w 12192000"/>
              <a:gd name="connsiteY233" fmla="*/ 5956484 h 6470305"/>
              <a:gd name="connsiteX234" fmla="*/ 5467994 w 12192000"/>
              <a:gd name="connsiteY234" fmla="*/ 6051636 h 6470305"/>
              <a:gd name="connsiteX235" fmla="*/ 5372842 w 12192000"/>
              <a:gd name="connsiteY235" fmla="*/ 5956484 h 6470305"/>
              <a:gd name="connsiteX236" fmla="*/ 5467994 w 12192000"/>
              <a:gd name="connsiteY236" fmla="*/ 5861332 h 6470305"/>
              <a:gd name="connsiteX237" fmla="*/ 5049325 w 12192000"/>
              <a:gd name="connsiteY237" fmla="*/ 5861332 h 6470305"/>
              <a:gd name="connsiteX238" fmla="*/ 5144478 w 12192000"/>
              <a:gd name="connsiteY238" fmla="*/ 5956484 h 6470305"/>
              <a:gd name="connsiteX239" fmla="*/ 5049325 w 12192000"/>
              <a:gd name="connsiteY239" fmla="*/ 6051636 h 6470305"/>
              <a:gd name="connsiteX240" fmla="*/ 4954173 w 12192000"/>
              <a:gd name="connsiteY240" fmla="*/ 5956484 h 6470305"/>
              <a:gd name="connsiteX241" fmla="*/ 5049325 w 12192000"/>
              <a:gd name="connsiteY241" fmla="*/ 5861332 h 6470305"/>
              <a:gd name="connsiteX242" fmla="*/ 4630656 w 12192000"/>
              <a:gd name="connsiteY242" fmla="*/ 5861332 h 6470305"/>
              <a:gd name="connsiteX243" fmla="*/ 4725808 w 12192000"/>
              <a:gd name="connsiteY243" fmla="*/ 5956484 h 6470305"/>
              <a:gd name="connsiteX244" fmla="*/ 4630656 w 12192000"/>
              <a:gd name="connsiteY244" fmla="*/ 6051636 h 6470305"/>
              <a:gd name="connsiteX245" fmla="*/ 4535504 w 12192000"/>
              <a:gd name="connsiteY245" fmla="*/ 5956484 h 6470305"/>
              <a:gd name="connsiteX246" fmla="*/ 4630656 w 12192000"/>
              <a:gd name="connsiteY246" fmla="*/ 5861332 h 6470305"/>
              <a:gd name="connsiteX247" fmla="*/ 4211987 w 12192000"/>
              <a:gd name="connsiteY247" fmla="*/ 5861332 h 6470305"/>
              <a:gd name="connsiteX248" fmla="*/ 4307139 w 12192000"/>
              <a:gd name="connsiteY248" fmla="*/ 5956484 h 6470305"/>
              <a:gd name="connsiteX249" fmla="*/ 4211987 w 12192000"/>
              <a:gd name="connsiteY249" fmla="*/ 6051636 h 6470305"/>
              <a:gd name="connsiteX250" fmla="*/ 4116835 w 12192000"/>
              <a:gd name="connsiteY250" fmla="*/ 5956484 h 6470305"/>
              <a:gd name="connsiteX251" fmla="*/ 4211987 w 12192000"/>
              <a:gd name="connsiteY251" fmla="*/ 5861332 h 6470305"/>
              <a:gd name="connsiteX252" fmla="*/ 3793350 w 12192000"/>
              <a:gd name="connsiteY252" fmla="*/ 5861332 h 6470305"/>
              <a:gd name="connsiteX253" fmla="*/ 3888470 w 12192000"/>
              <a:gd name="connsiteY253" fmla="*/ 5956484 h 6470305"/>
              <a:gd name="connsiteX254" fmla="*/ 3793350 w 12192000"/>
              <a:gd name="connsiteY254" fmla="*/ 6051636 h 6470305"/>
              <a:gd name="connsiteX255" fmla="*/ 3698198 w 12192000"/>
              <a:gd name="connsiteY255" fmla="*/ 5956484 h 6470305"/>
              <a:gd name="connsiteX256" fmla="*/ 3793350 w 12192000"/>
              <a:gd name="connsiteY256" fmla="*/ 5861332 h 6470305"/>
              <a:gd name="connsiteX257" fmla="*/ 3374679 w 12192000"/>
              <a:gd name="connsiteY257" fmla="*/ 5861332 h 6470305"/>
              <a:gd name="connsiteX258" fmla="*/ 3469833 w 12192000"/>
              <a:gd name="connsiteY258" fmla="*/ 5956484 h 6470305"/>
              <a:gd name="connsiteX259" fmla="*/ 3374679 w 12192000"/>
              <a:gd name="connsiteY259" fmla="*/ 6051636 h 6470305"/>
              <a:gd name="connsiteX260" fmla="*/ 3279526 w 12192000"/>
              <a:gd name="connsiteY260" fmla="*/ 5956484 h 6470305"/>
              <a:gd name="connsiteX261" fmla="*/ 3374679 w 12192000"/>
              <a:gd name="connsiteY261" fmla="*/ 5861332 h 6470305"/>
              <a:gd name="connsiteX262" fmla="*/ 2956009 w 12192000"/>
              <a:gd name="connsiteY262" fmla="*/ 5861332 h 6470305"/>
              <a:gd name="connsiteX263" fmla="*/ 3051162 w 12192000"/>
              <a:gd name="connsiteY263" fmla="*/ 5956484 h 6470305"/>
              <a:gd name="connsiteX264" fmla="*/ 2956009 w 12192000"/>
              <a:gd name="connsiteY264" fmla="*/ 6051636 h 6470305"/>
              <a:gd name="connsiteX265" fmla="*/ 2860854 w 12192000"/>
              <a:gd name="connsiteY265" fmla="*/ 5956484 h 6470305"/>
              <a:gd name="connsiteX266" fmla="*/ 2956009 w 12192000"/>
              <a:gd name="connsiteY266" fmla="*/ 5861332 h 6470305"/>
              <a:gd name="connsiteX267" fmla="*/ 2537336 w 12192000"/>
              <a:gd name="connsiteY267" fmla="*/ 5861332 h 6470305"/>
              <a:gd name="connsiteX268" fmla="*/ 2632490 w 12192000"/>
              <a:gd name="connsiteY268" fmla="*/ 5956484 h 6470305"/>
              <a:gd name="connsiteX269" fmla="*/ 2537336 w 12192000"/>
              <a:gd name="connsiteY269" fmla="*/ 6051636 h 6470305"/>
              <a:gd name="connsiteX270" fmla="*/ 2442183 w 12192000"/>
              <a:gd name="connsiteY270" fmla="*/ 5956484 h 6470305"/>
              <a:gd name="connsiteX271" fmla="*/ 2537336 w 12192000"/>
              <a:gd name="connsiteY271" fmla="*/ 5861332 h 6470305"/>
              <a:gd name="connsiteX272" fmla="*/ 2118666 w 12192000"/>
              <a:gd name="connsiteY272" fmla="*/ 5861332 h 6470305"/>
              <a:gd name="connsiteX273" fmla="*/ 2213818 w 12192000"/>
              <a:gd name="connsiteY273" fmla="*/ 5956484 h 6470305"/>
              <a:gd name="connsiteX274" fmla="*/ 2118666 w 12192000"/>
              <a:gd name="connsiteY274" fmla="*/ 6051636 h 6470305"/>
              <a:gd name="connsiteX275" fmla="*/ 2023514 w 12192000"/>
              <a:gd name="connsiteY275" fmla="*/ 5956484 h 6470305"/>
              <a:gd name="connsiteX276" fmla="*/ 2118666 w 12192000"/>
              <a:gd name="connsiteY276" fmla="*/ 5861332 h 6470305"/>
              <a:gd name="connsiteX277" fmla="*/ 1699995 w 12192000"/>
              <a:gd name="connsiteY277" fmla="*/ 5861332 h 6470305"/>
              <a:gd name="connsiteX278" fmla="*/ 1795147 w 12192000"/>
              <a:gd name="connsiteY278" fmla="*/ 5956484 h 6470305"/>
              <a:gd name="connsiteX279" fmla="*/ 1699995 w 12192000"/>
              <a:gd name="connsiteY279" fmla="*/ 6051636 h 6470305"/>
              <a:gd name="connsiteX280" fmla="*/ 1604840 w 12192000"/>
              <a:gd name="connsiteY280" fmla="*/ 5956484 h 6470305"/>
              <a:gd name="connsiteX281" fmla="*/ 1699995 w 12192000"/>
              <a:gd name="connsiteY281" fmla="*/ 5861332 h 6470305"/>
              <a:gd name="connsiteX282" fmla="*/ 1281322 w 12192000"/>
              <a:gd name="connsiteY282" fmla="*/ 5861332 h 6470305"/>
              <a:gd name="connsiteX283" fmla="*/ 1376474 w 12192000"/>
              <a:gd name="connsiteY283" fmla="*/ 5956484 h 6470305"/>
              <a:gd name="connsiteX284" fmla="*/ 1281322 w 12192000"/>
              <a:gd name="connsiteY284" fmla="*/ 6051636 h 6470305"/>
              <a:gd name="connsiteX285" fmla="*/ 1186170 w 12192000"/>
              <a:gd name="connsiteY285" fmla="*/ 5956484 h 6470305"/>
              <a:gd name="connsiteX286" fmla="*/ 1281322 w 12192000"/>
              <a:gd name="connsiteY286" fmla="*/ 5861332 h 6470305"/>
              <a:gd name="connsiteX287" fmla="*/ 862654 w 12192000"/>
              <a:gd name="connsiteY287" fmla="*/ 5861332 h 6470305"/>
              <a:gd name="connsiteX288" fmla="*/ 957807 w 12192000"/>
              <a:gd name="connsiteY288" fmla="*/ 5956484 h 6470305"/>
              <a:gd name="connsiteX289" fmla="*/ 862654 w 12192000"/>
              <a:gd name="connsiteY289" fmla="*/ 6051636 h 6470305"/>
              <a:gd name="connsiteX290" fmla="*/ 767502 w 12192000"/>
              <a:gd name="connsiteY290" fmla="*/ 5956484 h 6470305"/>
              <a:gd name="connsiteX291" fmla="*/ 862654 w 12192000"/>
              <a:gd name="connsiteY291" fmla="*/ 5861332 h 6470305"/>
              <a:gd name="connsiteX292" fmla="*/ 443987 w 12192000"/>
              <a:gd name="connsiteY292" fmla="*/ 5861332 h 6470305"/>
              <a:gd name="connsiteX293" fmla="*/ 539139 w 12192000"/>
              <a:gd name="connsiteY293" fmla="*/ 5956484 h 6470305"/>
              <a:gd name="connsiteX294" fmla="*/ 443987 w 12192000"/>
              <a:gd name="connsiteY294" fmla="*/ 6051636 h 6470305"/>
              <a:gd name="connsiteX295" fmla="*/ 348835 w 12192000"/>
              <a:gd name="connsiteY295" fmla="*/ 5956484 h 6470305"/>
              <a:gd name="connsiteX296" fmla="*/ 443987 w 12192000"/>
              <a:gd name="connsiteY296" fmla="*/ 5861332 h 6470305"/>
              <a:gd name="connsiteX297" fmla="*/ 25318 w 12192000"/>
              <a:gd name="connsiteY297" fmla="*/ 5861332 h 6470305"/>
              <a:gd name="connsiteX298" fmla="*/ 120470 w 12192000"/>
              <a:gd name="connsiteY298" fmla="*/ 5956484 h 6470305"/>
              <a:gd name="connsiteX299" fmla="*/ 25318 w 12192000"/>
              <a:gd name="connsiteY299" fmla="*/ 6051636 h 6470305"/>
              <a:gd name="connsiteX300" fmla="*/ 0 w 12192000"/>
              <a:gd name="connsiteY300" fmla="*/ 6046525 h 6470305"/>
              <a:gd name="connsiteX301" fmla="*/ 0 w 12192000"/>
              <a:gd name="connsiteY301" fmla="*/ 5866444 h 6470305"/>
              <a:gd name="connsiteX302" fmla="*/ 12166698 w 12192000"/>
              <a:gd name="connsiteY302" fmla="*/ 5442663 h 6470305"/>
              <a:gd name="connsiteX303" fmla="*/ 12192000 w 12192000"/>
              <a:gd name="connsiteY303" fmla="*/ 5447772 h 6470305"/>
              <a:gd name="connsiteX304" fmla="*/ 12192000 w 12192000"/>
              <a:gd name="connsiteY304" fmla="*/ 5627859 h 6470305"/>
              <a:gd name="connsiteX305" fmla="*/ 12166698 w 12192000"/>
              <a:gd name="connsiteY305" fmla="*/ 5632967 h 6470305"/>
              <a:gd name="connsiteX306" fmla="*/ 12071546 w 12192000"/>
              <a:gd name="connsiteY306" fmla="*/ 5537815 h 6470305"/>
              <a:gd name="connsiteX307" fmla="*/ 12166698 w 12192000"/>
              <a:gd name="connsiteY307" fmla="*/ 5442663 h 6470305"/>
              <a:gd name="connsiteX308" fmla="*/ 11748029 w 12192000"/>
              <a:gd name="connsiteY308" fmla="*/ 5442663 h 6470305"/>
              <a:gd name="connsiteX309" fmla="*/ 11843181 w 12192000"/>
              <a:gd name="connsiteY309" fmla="*/ 5537815 h 6470305"/>
              <a:gd name="connsiteX310" fmla="*/ 11748029 w 12192000"/>
              <a:gd name="connsiteY310" fmla="*/ 5632967 h 6470305"/>
              <a:gd name="connsiteX311" fmla="*/ 11652877 w 12192000"/>
              <a:gd name="connsiteY311" fmla="*/ 5537815 h 6470305"/>
              <a:gd name="connsiteX312" fmla="*/ 11748029 w 12192000"/>
              <a:gd name="connsiteY312" fmla="*/ 5442663 h 6470305"/>
              <a:gd name="connsiteX313" fmla="*/ 11329360 w 12192000"/>
              <a:gd name="connsiteY313" fmla="*/ 5442663 h 6470305"/>
              <a:gd name="connsiteX314" fmla="*/ 11424512 w 12192000"/>
              <a:gd name="connsiteY314" fmla="*/ 5537815 h 6470305"/>
              <a:gd name="connsiteX315" fmla="*/ 11329360 w 12192000"/>
              <a:gd name="connsiteY315" fmla="*/ 5632967 h 6470305"/>
              <a:gd name="connsiteX316" fmla="*/ 11234208 w 12192000"/>
              <a:gd name="connsiteY316" fmla="*/ 5537815 h 6470305"/>
              <a:gd name="connsiteX317" fmla="*/ 11329360 w 12192000"/>
              <a:gd name="connsiteY317" fmla="*/ 5442663 h 6470305"/>
              <a:gd name="connsiteX318" fmla="*/ 10910691 w 12192000"/>
              <a:gd name="connsiteY318" fmla="*/ 5442663 h 6470305"/>
              <a:gd name="connsiteX319" fmla="*/ 11005843 w 12192000"/>
              <a:gd name="connsiteY319" fmla="*/ 5537815 h 6470305"/>
              <a:gd name="connsiteX320" fmla="*/ 10910691 w 12192000"/>
              <a:gd name="connsiteY320" fmla="*/ 5632967 h 6470305"/>
              <a:gd name="connsiteX321" fmla="*/ 10815539 w 12192000"/>
              <a:gd name="connsiteY321" fmla="*/ 5537815 h 6470305"/>
              <a:gd name="connsiteX322" fmla="*/ 10910691 w 12192000"/>
              <a:gd name="connsiteY322" fmla="*/ 5442663 h 6470305"/>
              <a:gd name="connsiteX323" fmla="*/ 10492022 w 12192000"/>
              <a:gd name="connsiteY323" fmla="*/ 5442663 h 6470305"/>
              <a:gd name="connsiteX324" fmla="*/ 10587174 w 12192000"/>
              <a:gd name="connsiteY324" fmla="*/ 5537815 h 6470305"/>
              <a:gd name="connsiteX325" fmla="*/ 10492022 w 12192000"/>
              <a:gd name="connsiteY325" fmla="*/ 5632967 h 6470305"/>
              <a:gd name="connsiteX326" fmla="*/ 10396870 w 12192000"/>
              <a:gd name="connsiteY326" fmla="*/ 5537815 h 6470305"/>
              <a:gd name="connsiteX327" fmla="*/ 10492022 w 12192000"/>
              <a:gd name="connsiteY327" fmla="*/ 5442663 h 6470305"/>
              <a:gd name="connsiteX328" fmla="*/ 10073353 w 12192000"/>
              <a:gd name="connsiteY328" fmla="*/ 5442663 h 6470305"/>
              <a:gd name="connsiteX329" fmla="*/ 10168505 w 12192000"/>
              <a:gd name="connsiteY329" fmla="*/ 5537815 h 6470305"/>
              <a:gd name="connsiteX330" fmla="*/ 10073353 w 12192000"/>
              <a:gd name="connsiteY330" fmla="*/ 5632967 h 6470305"/>
              <a:gd name="connsiteX331" fmla="*/ 9978201 w 12192000"/>
              <a:gd name="connsiteY331" fmla="*/ 5537815 h 6470305"/>
              <a:gd name="connsiteX332" fmla="*/ 10073353 w 12192000"/>
              <a:gd name="connsiteY332" fmla="*/ 5442663 h 6470305"/>
              <a:gd name="connsiteX333" fmla="*/ 9654684 w 12192000"/>
              <a:gd name="connsiteY333" fmla="*/ 5442663 h 6470305"/>
              <a:gd name="connsiteX334" fmla="*/ 9749836 w 12192000"/>
              <a:gd name="connsiteY334" fmla="*/ 5537815 h 6470305"/>
              <a:gd name="connsiteX335" fmla="*/ 9654684 w 12192000"/>
              <a:gd name="connsiteY335" fmla="*/ 5632967 h 6470305"/>
              <a:gd name="connsiteX336" fmla="*/ 9559532 w 12192000"/>
              <a:gd name="connsiteY336" fmla="*/ 5537815 h 6470305"/>
              <a:gd name="connsiteX337" fmla="*/ 9654684 w 12192000"/>
              <a:gd name="connsiteY337" fmla="*/ 5442663 h 6470305"/>
              <a:gd name="connsiteX338" fmla="*/ 9236015 w 12192000"/>
              <a:gd name="connsiteY338" fmla="*/ 5442663 h 6470305"/>
              <a:gd name="connsiteX339" fmla="*/ 9331167 w 12192000"/>
              <a:gd name="connsiteY339" fmla="*/ 5537815 h 6470305"/>
              <a:gd name="connsiteX340" fmla="*/ 9236015 w 12192000"/>
              <a:gd name="connsiteY340" fmla="*/ 5632967 h 6470305"/>
              <a:gd name="connsiteX341" fmla="*/ 9140863 w 12192000"/>
              <a:gd name="connsiteY341" fmla="*/ 5537815 h 6470305"/>
              <a:gd name="connsiteX342" fmla="*/ 9236015 w 12192000"/>
              <a:gd name="connsiteY342" fmla="*/ 5442663 h 6470305"/>
              <a:gd name="connsiteX343" fmla="*/ 8817346 w 12192000"/>
              <a:gd name="connsiteY343" fmla="*/ 5442663 h 6470305"/>
              <a:gd name="connsiteX344" fmla="*/ 8912498 w 12192000"/>
              <a:gd name="connsiteY344" fmla="*/ 5537815 h 6470305"/>
              <a:gd name="connsiteX345" fmla="*/ 8817346 w 12192000"/>
              <a:gd name="connsiteY345" fmla="*/ 5632967 h 6470305"/>
              <a:gd name="connsiteX346" fmla="*/ 8722194 w 12192000"/>
              <a:gd name="connsiteY346" fmla="*/ 5537815 h 6470305"/>
              <a:gd name="connsiteX347" fmla="*/ 8817346 w 12192000"/>
              <a:gd name="connsiteY347" fmla="*/ 5442663 h 6470305"/>
              <a:gd name="connsiteX348" fmla="*/ 8398677 w 12192000"/>
              <a:gd name="connsiteY348" fmla="*/ 5442663 h 6470305"/>
              <a:gd name="connsiteX349" fmla="*/ 8493829 w 12192000"/>
              <a:gd name="connsiteY349" fmla="*/ 5537815 h 6470305"/>
              <a:gd name="connsiteX350" fmla="*/ 8398677 w 12192000"/>
              <a:gd name="connsiteY350" fmla="*/ 5632967 h 6470305"/>
              <a:gd name="connsiteX351" fmla="*/ 8303526 w 12192000"/>
              <a:gd name="connsiteY351" fmla="*/ 5537815 h 6470305"/>
              <a:gd name="connsiteX352" fmla="*/ 8398677 w 12192000"/>
              <a:gd name="connsiteY352" fmla="*/ 5442663 h 6470305"/>
              <a:gd name="connsiteX353" fmla="*/ 7980009 w 12192000"/>
              <a:gd name="connsiteY353" fmla="*/ 5442663 h 6470305"/>
              <a:gd name="connsiteX354" fmla="*/ 8075161 w 12192000"/>
              <a:gd name="connsiteY354" fmla="*/ 5537815 h 6470305"/>
              <a:gd name="connsiteX355" fmla="*/ 7980009 w 12192000"/>
              <a:gd name="connsiteY355" fmla="*/ 5632967 h 6470305"/>
              <a:gd name="connsiteX356" fmla="*/ 7884857 w 12192000"/>
              <a:gd name="connsiteY356" fmla="*/ 5537815 h 6470305"/>
              <a:gd name="connsiteX357" fmla="*/ 7980009 w 12192000"/>
              <a:gd name="connsiteY357" fmla="*/ 5442663 h 6470305"/>
              <a:gd name="connsiteX358" fmla="*/ 7561340 w 12192000"/>
              <a:gd name="connsiteY358" fmla="*/ 5442663 h 6470305"/>
              <a:gd name="connsiteX359" fmla="*/ 7656492 w 12192000"/>
              <a:gd name="connsiteY359" fmla="*/ 5537815 h 6470305"/>
              <a:gd name="connsiteX360" fmla="*/ 7561340 w 12192000"/>
              <a:gd name="connsiteY360" fmla="*/ 5632967 h 6470305"/>
              <a:gd name="connsiteX361" fmla="*/ 7466188 w 12192000"/>
              <a:gd name="connsiteY361" fmla="*/ 5537815 h 6470305"/>
              <a:gd name="connsiteX362" fmla="*/ 7561340 w 12192000"/>
              <a:gd name="connsiteY362" fmla="*/ 5442663 h 6470305"/>
              <a:gd name="connsiteX363" fmla="*/ 7142671 w 12192000"/>
              <a:gd name="connsiteY363" fmla="*/ 5442663 h 6470305"/>
              <a:gd name="connsiteX364" fmla="*/ 7237823 w 12192000"/>
              <a:gd name="connsiteY364" fmla="*/ 5537815 h 6470305"/>
              <a:gd name="connsiteX365" fmla="*/ 7142671 w 12192000"/>
              <a:gd name="connsiteY365" fmla="*/ 5632967 h 6470305"/>
              <a:gd name="connsiteX366" fmla="*/ 7047519 w 12192000"/>
              <a:gd name="connsiteY366" fmla="*/ 5537815 h 6470305"/>
              <a:gd name="connsiteX367" fmla="*/ 7142671 w 12192000"/>
              <a:gd name="connsiteY367" fmla="*/ 5442663 h 6470305"/>
              <a:gd name="connsiteX368" fmla="*/ 6724002 w 12192000"/>
              <a:gd name="connsiteY368" fmla="*/ 5442663 h 6470305"/>
              <a:gd name="connsiteX369" fmla="*/ 6819154 w 12192000"/>
              <a:gd name="connsiteY369" fmla="*/ 5537815 h 6470305"/>
              <a:gd name="connsiteX370" fmla="*/ 6724002 w 12192000"/>
              <a:gd name="connsiteY370" fmla="*/ 5632967 h 6470305"/>
              <a:gd name="connsiteX371" fmla="*/ 6628850 w 12192000"/>
              <a:gd name="connsiteY371" fmla="*/ 5537815 h 6470305"/>
              <a:gd name="connsiteX372" fmla="*/ 6724002 w 12192000"/>
              <a:gd name="connsiteY372" fmla="*/ 5442663 h 6470305"/>
              <a:gd name="connsiteX373" fmla="*/ 6305333 w 12192000"/>
              <a:gd name="connsiteY373" fmla="*/ 5442663 h 6470305"/>
              <a:gd name="connsiteX374" fmla="*/ 6400485 w 12192000"/>
              <a:gd name="connsiteY374" fmla="*/ 5537815 h 6470305"/>
              <a:gd name="connsiteX375" fmla="*/ 6305333 w 12192000"/>
              <a:gd name="connsiteY375" fmla="*/ 5632967 h 6470305"/>
              <a:gd name="connsiteX376" fmla="*/ 6210181 w 12192000"/>
              <a:gd name="connsiteY376" fmla="*/ 5537815 h 6470305"/>
              <a:gd name="connsiteX377" fmla="*/ 6305333 w 12192000"/>
              <a:gd name="connsiteY377" fmla="*/ 5442663 h 6470305"/>
              <a:gd name="connsiteX378" fmla="*/ 5886664 w 12192000"/>
              <a:gd name="connsiteY378" fmla="*/ 5442663 h 6470305"/>
              <a:gd name="connsiteX379" fmla="*/ 5981816 w 12192000"/>
              <a:gd name="connsiteY379" fmla="*/ 5537815 h 6470305"/>
              <a:gd name="connsiteX380" fmla="*/ 5886664 w 12192000"/>
              <a:gd name="connsiteY380" fmla="*/ 5632967 h 6470305"/>
              <a:gd name="connsiteX381" fmla="*/ 5791512 w 12192000"/>
              <a:gd name="connsiteY381" fmla="*/ 5537815 h 6470305"/>
              <a:gd name="connsiteX382" fmla="*/ 5886664 w 12192000"/>
              <a:gd name="connsiteY382" fmla="*/ 5442663 h 6470305"/>
              <a:gd name="connsiteX383" fmla="*/ 5467994 w 12192000"/>
              <a:gd name="connsiteY383" fmla="*/ 5442663 h 6470305"/>
              <a:gd name="connsiteX384" fmla="*/ 5563146 w 12192000"/>
              <a:gd name="connsiteY384" fmla="*/ 5537815 h 6470305"/>
              <a:gd name="connsiteX385" fmla="*/ 5467994 w 12192000"/>
              <a:gd name="connsiteY385" fmla="*/ 5632967 h 6470305"/>
              <a:gd name="connsiteX386" fmla="*/ 5372842 w 12192000"/>
              <a:gd name="connsiteY386" fmla="*/ 5537815 h 6470305"/>
              <a:gd name="connsiteX387" fmla="*/ 5467994 w 12192000"/>
              <a:gd name="connsiteY387" fmla="*/ 5442663 h 6470305"/>
              <a:gd name="connsiteX388" fmla="*/ 5049325 w 12192000"/>
              <a:gd name="connsiteY388" fmla="*/ 5442663 h 6470305"/>
              <a:gd name="connsiteX389" fmla="*/ 5144478 w 12192000"/>
              <a:gd name="connsiteY389" fmla="*/ 5537815 h 6470305"/>
              <a:gd name="connsiteX390" fmla="*/ 5049325 w 12192000"/>
              <a:gd name="connsiteY390" fmla="*/ 5632967 h 6470305"/>
              <a:gd name="connsiteX391" fmla="*/ 4954173 w 12192000"/>
              <a:gd name="connsiteY391" fmla="*/ 5537815 h 6470305"/>
              <a:gd name="connsiteX392" fmla="*/ 5049325 w 12192000"/>
              <a:gd name="connsiteY392" fmla="*/ 5442663 h 6470305"/>
              <a:gd name="connsiteX393" fmla="*/ 4630656 w 12192000"/>
              <a:gd name="connsiteY393" fmla="*/ 5442663 h 6470305"/>
              <a:gd name="connsiteX394" fmla="*/ 4725808 w 12192000"/>
              <a:gd name="connsiteY394" fmla="*/ 5537815 h 6470305"/>
              <a:gd name="connsiteX395" fmla="*/ 4630656 w 12192000"/>
              <a:gd name="connsiteY395" fmla="*/ 5632967 h 6470305"/>
              <a:gd name="connsiteX396" fmla="*/ 4535504 w 12192000"/>
              <a:gd name="connsiteY396" fmla="*/ 5537815 h 6470305"/>
              <a:gd name="connsiteX397" fmla="*/ 4630656 w 12192000"/>
              <a:gd name="connsiteY397" fmla="*/ 5442663 h 6470305"/>
              <a:gd name="connsiteX398" fmla="*/ 4211987 w 12192000"/>
              <a:gd name="connsiteY398" fmla="*/ 5442663 h 6470305"/>
              <a:gd name="connsiteX399" fmla="*/ 4307139 w 12192000"/>
              <a:gd name="connsiteY399" fmla="*/ 5537815 h 6470305"/>
              <a:gd name="connsiteX400" fmla="*/ 4211987 w 12192000"/>
              <a:gd name="connsiteY400" fmla="*/ 5632967 h 6470305"/>
              <a:gd name="connsiteX401" fmla="*/ 4116835 w 12192000"/>
              <a:gd name="connsiteY401" fmla="*/ 5537815 h 6470305"/>
              <a:gd name="connsiteX402" fmla="*/ 4211987 w 12192000"/>
              <a:gd name="connsiteY402" fmla="*/ 5442663 h 6470305"/>
              <a:gd name="connsiteX403" fmla="*/ 3793358 w 12192000"/>
              <a:gd name="connsiteY403" fmla="*/ 5442663 h 6470305"/>
              <a:gd name="connsiteX404" fmla="*/ 3888470 w 12192000"/>
              <a:gd name="connsiteY404" fmla="*/ 5537815 h 6470305"/>
              <a:gd name="connsiteX405" fmla="*/ 3793358 w 12192000"/>
              <a:gd name="connsiteY405" fmla="*/ 5632967 h 6470305"/>
              <a:gd name="connsiteX406" fmla="*/ 3698207 w 12192000"/>
              <a:gd name="connsiteY406" fmla="*/ 5537815 h 6470305"/>
              <a:gd name="connsiteX407" fmla="*/ 3793358 w 12192000"/>
              <a:gd name="connsiteY407" fmla="*/ 5442663 h 6470305"/>
              <a:gd name="connsiteX408" fmla="*/ 3374686 w 12192000"/>
              <a:gd name="connsiteY408" fmla="*/ 5442663 h 6470305"/>
              <a:gd name="connsiteX409" fmla="*/ 3469841 w 12192000"/>
              <a:gd name="connsiteY409" fmla="*/ 5537815 h 6470305"/>
              <a:gd name="connsiteX410" fmla="*/ 3374686 w 12192000"/>
              <a:gd name="connsiteY410" fmla="*/ 5632967 h 6470305"/>
              <a:gd name="connsiteX411" fmla="*/ 3279534 w 12192000"/>
              <a:gd name="connsiteY411" fmla="*/ 5537815 h 6470305"/>
              <a:gd name="connsiteX412" fmla="*/ 3374686 w 12192000"/>
              <a:gd name="connsiteY412" fmla="*/ 5442663 h 6470305"/>
              <a:gd name="connsiteX413" fmla="*/ 2956015 w 12192000"/>
              <a:gd name="connsiteY413" fmla="*/ 5442663 h 6470305"/>
              <a:gd name="connsiteX414" fmla="*/ 3051169 w 12192000"/>
              <a:gd name="connsiteY414" fmla="*/ 5537815 h 6470305"/>
              <a:gd name="connsiteX415" fmla="*/ 2956015 w 12192000"/>
              <a:gd name="connsiteY415" fmla="*/ 5632967 h 6470305"/>
              <a:gd name="connsiteX416" fmla="*/ 2860862 w 12192000"/>
              <a:gd name="connsiteY416" fmla="*/ 5537815 h 6470305"/>
              <a:gd name="connsiteX417" fmla="*/ 2956015 w 12192000"/>
              <a:gd name="connsiteY417" fmla="*/ 5442663 h 6470305"/>
              <a:gd name="connsiteX418" fmla="*/ 2537342 w 12192000"/>
              <a:gd name="connsiteY418" fmla="*/ 5442663 h 6470305"/>
              <a:gd name="connsiteX419" fmla="*/ 2632497 w 12192000"/>
              <a:gd name="connsiteY419" fmla="*/ 5537815 h 6470305"/>
              <a:gd name="connsiteX420" fmla="*/ 2537342 w 12192000"/>
              <a:gd name="connsiteY420" fmla="*/ 5632967 h 6470305"/>
              <a:gd name="connsiteX421" fmla="*/ 2442190 w 12192000"/>
              <a:gd name="connsiteY421" fmla="*/ 5537815 h 6470305"/>
              <a:gd name="connsiteX422" fmla="*/ 2537342 w 12192000"/>
              <a:gd name="connsiteY422" fmla="*/ 5442663 h 6470305"/>
              <a:gd name="connsiteX423" fmla="*/ 2118672 w 12192000"/>
              <a:gd name="connsiteY423" fmla="*/ 5442663 h 6470305"/>
              <a:gd name="connsiteX424" fmla="*/ 2213824 w 12192000"/>
              <a:gd name="connsiteY424" fmla="*/ 5537815 h 6470305"/>
              <a:gd name="connsiteX425" fmla="*/ 2118672 w 12192000"/>
              <a:gd name="connsiteY425" fmla="*/ 5632967 h 6470305"/>
              <a:gd name="connsiteX426" fmla="*/ 2023520 w 12192000"/>
              <a:gd name="connsiteY426" fmla="*/ 5537815 h 6470305"/>
              <a:gd name="connsiteX427" fmla="*/ 2118672 w 12192000"/>
              <a:gd name="connsiteY427" fmla="*/ 5442663 h 6470305"/>
              <a:gd name="connsiteX428" fmla="*/ 1700000 w 12192000"/>
              <a:gd name="connsiteY428" fmla="*/ 5442663 h 6470305"/>
              <a:gd name="connsiteX429" fmla="*/ 1795153 w 12192000"/>
              <a:gd name="connsiteY429" fmla="*/ 5537815 h 6470305"/>
              <a:gd name="connsiteX430" fmla="*/ 1700000 w 12192000"/>
              <a:gd name="connsiteY430" fmla="*/ 5632967 h 6470305"/>
              <a:gd name="connsiteX431" fmla="*/ 1604845 w 12192000"/>
              <a:gd name="connsiteY431" fmla="*/ 5537815 h 6470305"/>
              <a:gd name="connsiteX432" fmla="*/ 1700000 w 12192000"/>
              <a:gd name="connsiteY432" fmla="*/ 5442663 h 6470305"/>
              <a:gd name="connsiteX433" fmla="*/ 1281327 w 12192000"/>
              <a:gd name="connsiteY433" fmla="*/ 5442663 h 6470305"/>
              <a:gd name="connsiteX434" fmla="*/ 1376479 w 12192000"/>
              <a:gd name="connsiteY434" fmla="*/ 5537815 h 6470305"/>
              <a:gd name="connsiteX435" fmla="*/ 1281327 w 12192000"/>
              <a:gd name="connsiteY435" fmla="*/ 5632967 h 6470305"/>
              <a:gd name="connsiteX436" fmla="*/ 1186175 w 12192000"/>
              <a:gd name="connsiteY436" fmla="*/ 5537815 h 6470305"/>
              <a:gd name="connsiteX437" fmla="*/ 1281327 w 12192000"/>
              <a:gd name="connsiteY437" fmla="*/ 5442663 h 6470305"/>
              <a:gd name="connsiteX438" fmla="*/ 862659 w 12192000"/>
              <a:gd name="connsiteY438" fmla="*/ 5442663 h 6470305"/>
              <a:gd name="connsiteX439" fmla="*/ 957811 w 12192000"/>
              <a:gd name="connsiteY439" fmla="*/ 5537815 h 6470305"/>
              <a:gd name="connsiteX440" fmla="*/ 862659 w 12192000"/>
              <a:gd name="connsiteY440" fmla="*/ 5632967 h 6470305"/>
              <a:gd name="connsiteX441" fmla="*/ 767507 w 12192000"/>
              <a:gd name="connsiteY441" fmla="*/ 5537815 h 6470305"/>
              <a:gd name="connsiteX442" fmla="*/ 862659 w 12192000"/>
              <a:gd name="connsiteY442" fmla="*/ 5442663 h 6470305"/>
              <a:gd name="connsiteX443" fmla="*/ 443991 w 12192000"/>
              <a:gd name="connsiteY443" fmla="*/ 5442663 h 6470305"/>
              <a:gd name="connsiteX444" fmla="*/ 539144 w 12192000"/>
              <a:gd name="connsiteY444" fmla="*/ 5537815 h 6470305"/>
              <a:gd name="connsiteX445" fmla="*/ 443991 w 12192000"/>
              <a:gd name="connsiteY445" fmla="*/ 5632967 h 6470305"/>
              <a:gd name="connsiteX446" fmla="*/ 348839 w 12192000"/>
              <a:gd name="connsiteY446" fmla="*/ 5537815 h 6470305"/>
              <a:gd name="connsiteX447" fmla="*/ 443991 w 12192000"/>
              <a:gd name="connsiteY447" fmla="*/ 5442663 h 6470305"/>
              <a:gd name="connsiteX448" fmla="*/ 25323 w 12192000"/>
              <a:gd name="connsiteY448" fmla="*/ 5442663 h 6470305"/>
              <a:gd name="connsiteX449" fmla="*/ 120475 w 12192000"/>
              <a:gd name="connsiteY449" fmla="*/ 5537815 h 6470305"/>
              <a:gd name="connsiteX450" fmla="*/ 25323 w 12192000"/>
              <a:gd name="connsiteY450" fmla="*/ 5632967 h 6470305"/>
              <a:gd name="connsiteX451" fmla="*/ 0 w 12192000"/>
              <a:gd name="connsiteY451" fmla="*/ 5627855 h 6470305"/>
              <a:gd name="connsiteX452" fmla="*/ 0 w 12192000"/>
              <a:gd name="connsiteY452" fmla="*/ 5447776 h 6470305"/>
              <a:gd name="connsiteX453" fmla="*/ 12166698 w 12192000"/>
              <a:gd name="connsiteY453" fmla="*/ 5023994 h 6470305"/>
              <a:gd name="connsiteX454" fmla="*/ 12192000 w 12192000"/>
              <a:gd name="connsiteY454" fmla="*/ 5029103 h 6470305"/>
              <a:gd name="connsiteX455" fmla="*/ 12192000 w 12192000"/>
              <a:gd name="connsiteY455" fmla="*/ 5209190 h 6470305"/>
              <a:gd name="connsiteX456" fmla="*/ 12166698 w 12192000"/>
              <a:gd name="connsiteY456" fmla="*/ 5214298 h 6470305"/>
              <a:gd name="connsiteX457" fmla="*/ 12071546 w 12192000"/>
              <a:gd name="connsiteY457" fmla="*/ 5119146 h 6470305"/>
              <a:gd name="connsiteX458" fmla="*/ 12166698 w 12192000"/>
              <a:gd name="connsiteY458" fmla="*/ 5023994 h 6470305"/>
              <a:gd name="connsiteX459" fmla="*/ 11748029 w 12192000"/>
              <a:gd name="connsiteY459" fmla="*/ 5023994 h 6470305"/>
              <a:gd name="connsiteX460" fmla="*/ 11843181 w 12192000"/>
              <a:gd name="connsiteY460" fmla="*/ 5119146 h 6470305"/>
              <a:gd name="connsiteX461" fmla="*/ 11748029 w 12192000"/>
              <a:gd name="connsiteY461" fmla="*/ 5214298 h 6470305"/>
              <a:gd name="connsiteX462" fmla="*/ 11652877 w 12192000"/>
              <a:gd name="connsiteY462" fmla="*/ 5119146 h 6470305"/>
              <a:gd name="connsiteX463" fmla="*/ 11748029 w 12192000"/>
              <a:gd name="connsiteY463" fmla="*/ 5023994 h 6470305"/>
              <a:gd name="connsiteX464" fmla="*/ 11329360 w 12192000"/>
              <a:gd name="connsiteY464" fmla="*/ 5023994 h 6470305"/>
              <a:gd name="connsiteX465" fmla="*/ 11424512 w 12192000"/>
              <a:gd name="connsiteY465" fmla="*/ 5119146 h 6470305"/>
              <a:gd name="connsiteX466" fmla="*/ 11329360 w 12192000"/>
              <a:gd name="connsiteY466" fmla="*/ 5214298 h 6470305"/>
              <a:gd name="connsiteX467" fmla="*/ 11234208 w 12192000"/>
              <a:gd name="connsiteY467" fmla="*/ 5119146 h 6470305"/>
              <a:gd name="connsiteX468" fmla="*/ 11329360 w 12192000"/>
              <a:gd name="connsiteY468" fmla="*/ 5023994 h 6470305"/>
              <a:gd name="connsiteX469" fmla="*/ 10910691 w 12192000"/>
              <a:gd name="connsiteY469" fmla="*/ 5023994 h 6470305"/>
              <a:gd name="connsiteX470" fmla="*/ 11005843 w 12192000"/>
              <a:gd name="connsiteY470" fmla="*/ 5119146 h 6470305"/>
              <a:gd name="connsiteX471" fmla="*/ 10910691 w 12192000"/>
              <a:gd name="connsiteY471" fmla="*/ 5214298 h 6470305"/>
              <a:gd name="connsiteX472" fmla="*/ 10815539 w 12192000"/>
              <a:gd name="connsiteY472" fmla="*/ 5119146 h 6470305"/>
              <a:gd name="connsiteX473" fmla="*/ 10910691 w 12192000"/>
              <a:gd name="connsiteY473" fmla="*/ 5023994 h 6470305"/>
              <a:gd name="connsiteX474" fmla="*/ 10492022 w 12192000"/>
              <a:gd name="connsiteY474" fmla="*/ 5023994 h 6470305"/>
              <a:gd name="connsiteX475" fmla="*/ 10587174 w 12192000"/>
              <a:gd name="connsiteY475" fmla="*/ 5119146 h 6470305"/>
              <a:gd name="connsiteX476" fmla="*/ 10492022 w 12192000"/>
              <a:gd name="connsiteY476" fmla="*/ 5214298 h 6470305"/>
              <a:gd name="connsiteX477" fmla="*/ 10396870 w 12192000"/>
              <a:gd name="connsiteY477" fmla="*/ 5119146 h 6470305"/>
              <a:gd name="connsiteX478" fmla="*/ 10492022 w 12192000"/>
              <a:gd name="connsiteY478" fmla="*/ 5023994 h 6470305"/>
              <a:gd name="connsiteX479" fmla="*/ 10073353 w 12192000"/>
              <a:gd name="connsiteY479" fmla="*/ 5023994 h 6470305"/>
              <a:gd name="connsiteX480" fmla="*/ 10168505 w 12192000"/>
              <a:gd name="connsiteY480" fmla="*/ 5119146 h 6470305"/>
              <a:gd name="connsiteX481" fmla="*/ 10073353 w 12192000"/>
              <a:gd name="connsiteY481" fmla="*/ 5214298 h 6470305"/>
              <a:gd name="connsiteX482" fmla="*/ 9978201 w 12192000"/>
              <a:gd name="connsiteY482" fmla="*/ 5119146 h 6470305"/>
              <a:gd name="connsiteX483" fmla="*/ 10073353 w 12192000"/>
              <a:gd name="connsiteY483" fmla="*/ 5023994 h 6470305"/>
              <a:gd name="connsiteX484" fmla="*/ 9654684 w 12192000"/>
              <a:gd name="connsiteY484" fmla="*/ 5023994 h 6470305"/>
              <a:gd name="connsiteX485" fmla="*/ 9749836 w 12192000"/>
              <a:gd name="connsiteY485" fmla="*/ 5119146 h 6470305"/>
              <a:gd name="connsiteX486" fmla="*/ 9654684 w 12192000"/>
              <a:gd name="connsiteY486" fmla="*/ 5214298 h 6470305"/>
              <a:gd name="connsiteX487" fmla="*/ 9559532 w 12192000"/>
              <a:gd name="connsiteY487" fmla="*/ 5119146 h 6470305"/>
              <a:gd name="connsiteX488" fmla="*/ 9654684 w 12192000"/>
              <a:gd name="connsiteY488" fmla="*/ 5023994 h 6470305"/>
              <a:gd name="connsiteX489" fmla="*/ 9236015 w 12192000"/>
              <a:gd name="connsiteY489" fmla="*/ 5023994 h 6470305"/>
              <a:gd name="connsiteX490" fmla="*/ 9331167 w 12192000"/>
              <a:gd name="connsiteY490" fmla="*/ 5119146 h 6470305"/>
              <a:gd name="connsiteX491" fmla="*/ 9236015 w 12192000"/>
              <a:gd name="connsiteY491" fmla="*/ 5214298 h 6470305"/>
              <a:gd name="connsiteX492" fmla="*/ 9140863 w 12192000"/>
              <a:gd name="connsiteY492" fmla="*/ 5119146 h 6470305"/>
              <a:gd name="connsiteX493" fmla="*/ 9236015 w 12192000"/>
              <a:gd name="connsiteY493" fmla="*/ 5023994 h 6470305"/>
              <a:gd name="connsiteX494" fmla="*/ 8817346 w 12192000"/>
              <a:gd name="connsiteY494" fmla="*/ 5023994 h 6470305"/>
              <a:gd name="connsiteX495" fmla="*/ 8912498 w 12192000"/>
              <a:gd name="connsiteY495" fmla="*/ 5119146 h 6470305"/>
              <a:gd name="connsiteX496" fmla="*/ 8817346 w 12192000"/>
              <a:gd name="connsiteY496" fmla="*/ 5214298 h 6470305"/>
              <a:gd name="connsiteX497" fmla="*/ 8722194 w 12192000"/>
              <a:gd name="connsiteY497" fmla="*/ 5119146 h 6470305"/>
              <a:gd name="connsiteX498" fmla="*/ 8817346 w 12192000"/>
              <a:gd name="connsiteY498" fmla="*/ 5023994 h 6470305"/>
              <a:gd name="connsiteX499" fmla="*/ 8398677 w 12192000"/>
              <a:gd name="connsiteY499" fmla="*/ 5023994 h 6470305"/>
              <a:gd name="connsiteX500" fmla="*/ 8493829 w 12192000"/>
              <a:gd name="connsiteY500" fmla="*/ 5119146 h 6470305"/>
              <a:gd name="connsiteX501" fmla="*/ 8398677 w 12192000"/>
              <a:gd name="connsiteY501" fmla="*/ 5214298 h 6470305"/>
              <a:gd name="connsiteX502" fmla="*/ 8303526 w 12192000"/>
              <a:gd name="connsiteY502" fmla="*/ 5119146 h 6470305"/>
              <a:gd name="connsiteX503" fmla="*/ 8398677 w 12192000"/>
              <a:gd name="connsiteY503" fmla="*/ 5023994 h 6470305"/>
              <a:gd name="connsiteX504" fmla="*/ 7980009 w 12192000"/>
              <a:gd name="connsiteY504" fmla="*/ 5023994 h 6470305"/>
              <a:gd name="connsiteX505" fmla="*/ 8075161 w 12192000"/>
              <a:gd name="connsiteY505" fmla="*/ 5119146 h 6470305"/>
              <a:gd name="connsiteX506" fmla="*/ 7980009 w 12192000"/>
              <a:gd name="connsiteY506" fmla="*/ 5214298 h 6470305"/>
              <a:gd name="connsiteX507" fmla="*/ 7884857 w 12192000"/>
              <a:gd name="connsiteY507" fmla="*/ 5119146 h 6470305"/>
              <a:gd name="connsiteX508" fmla="*/ 7980009 w 12192000"/>
              <a:gd name="connsiteY508" fmla="*/ 5023994 h 6470305"/>
              <a:gd name="connsiteX509" fmla="*/ 7561340 w 12192000"/>
              <a:gd name="connsiteY509" fmla="*/ 5023994 h 6470305"/>
              <a:gd name="connsiteX510" fmla="*/ 7656492 w 12192000"/>
              <a:gd name="connsiteY510" fmla="*/ 5119146 h 6470305"/>
              <a:gd name="connsiteX511" fmla="*/ 7561340 w 12192000"/>
              <a:gd name="connsiteY511" fmla="*/ 5214298 h 6470305"/>
              <a:gd name="connsiteX512" fmla="*/ 7466188 w 12192000"/>
              <a:gd name="connsiteY512" fmla="*/ 5119146 h 6470305"/>
              <a:gd name="connsiteX513" fmla="*/ 7561340 w 12192000"/>
              <a:gd name="connsiteY513" fmla="*/ 5023994 h 6470305"/>
              <a:gd name="connsiteX514" fmla="*/ 7142671 w 12192000"/>
              <a:gd name="connsiteY514" fmla="*/ 5023994 h 6470305"/>
              <a:gd name="connsiteX515" fmla="*/ 7237823 w 12192000"/>
              <a:gd name="connsiteY515" fmla="*/ 5119146 h 6470305"/>
              <a:gd name="connsiteX516" fmla="*/ 7142671 w 12192000"/>
              <a:gd name="connsiteY516" fmla="*/ 5214298 h 6470305"/>
              <a:gd name="connsiteX517" fmla="*/ 7047519 w 12192000"/>
              <a:gd name="connsiteY517" fmla="*/ 5119146 h 6470305"/>
              <a:gd name="connsiteX518" fmla="*/ 7142671 w 12192000"/>
              <a:gd name="connsiteY518" fmla="*/ 5023994 h 6470305"/>
              <a:gd name="connsiteX519" fmla="*/ 6724002 w 12192000"/>
              <a:gd name="connsiteY519" fmla="*/ 5023994 h 6470305"/>
              <a:gd name="connsiteX520" fmla="*/ 6819154 w 12192000"/>
              <a:gd name="connsiteY520" fmla="*/ 5119146 h 6470305"/>
              <a:gd name="connsiteX521" fmla="*/ 6724002 w 12192000"/>
              <a:gd name="connsiteY521" fmla="*/ 5214298 h 6470305"/>
              <a:gd name="connsiteX522" fmla="*/ 6628850 w 12192000"/>
              <a:gd name="connsiteY522" fmla="*/ 5119146 h 6470305"/>
              <a:gd name="connsiteX523" fmla="*/ 6724002 w 12192000"/>
              <a:gd name="connsiteY523" fmla="*/ 5023994 h 6470305"/>
              <a:gd name="connsiteX524" fmla="*/ 6305333 w 12192000"/>
              <a:gd name="connsiteY524" fmla="*/ 5023994 h 6470305"/>
              <a:gd name="connsiteX525" fmla="*/ 6400485 w 12192000"/>
              <a:gd name="connsiteY525" fmla="*/ 5119146 h 6470305"/>
              <a:gd name="connsiteX526" fmla="*/ 6305333 w 12192000"/>
              <a:gd name="connsiteY526" fmla="*/ 5214298 h 6470305"/>
              <a:gd name="connsiteX527" fmla="*/ 6210181 w 12192000"/>
              <a:gd name="connsiteY527" fmla="*/ 5119146 h 6470305"/>
              <a:gd name="connsiteX528" fmla="*/ 6305333 w 12192000"/>
              <a:gd name="connsiteY528" fmla="*/ 5023994 h 6470305"/>
              <a:gd name="connsiteX529" fmla="*/ 5886664 w 12192000"/>
              <a:gd name="connsiteY529" fmla="*/ 5023994 h 6470305"/>
              <a:gd name="connsiteX530" fmla="*/ 5981816 w 12192000"/>
              <a:gd name="connsiteY530" fmla="*/ 5119146 h 6470305"/>
              <a:gd name="connsiteX531" fmla="*/ 5886664 w 12192000"/>
              <a:gd name="connsiteY531" fmla="*/ 5214298 h 6470305"/>
              <a:gd name="connsiteX532" fmla="*/ 5791512 w 12192000"/>
              <a:gd name="connsiteY532" fmla="*/ 5119146 h 6470305"/>
              <a:gd name="connsiteX533" fmla="*/ 5886664 w 12192000"/>
              <a:gd name="connsiteY533" fmla="*/ 5023994 h 6470305"/>
              <a:gd name="connsiteX534" fmla="*/ 5467994 w 12192000"/>
              <a:gd name="connsiteY534" fmla="*/ 5023994 h 6470305"/>
              <a:gd name="connsiteX535" fmla="*/ 5563146 w 12192000"/>
              <a:gd name="connsiteY535" fmla="*/ 5119146 h 6470305"/>
              <a:gd name="connsiteX536" fmla="*/ 5467994 w 12192000"/>
              <a:gd name="connsiteY536" fmla="*/ 5214298 h 6470305"/>
              <a:gd name="connsiteX537" fmla="*/ 5372842 w 12192000"/>
              <a:gd name="connsiteY537" fmla="*/ 5119146 h 6470305"/>
              <a:gd name="connsiteX538" fmla="*/ 5467994 w 12192000"/>
              <a:gd name="connsiteY538" fmla="*/ 5023994 h 6470305"/>
              <a:gd name="connsiteX539" fmla="*/ 5049325 w 12192000"/>
              <a:gd name="connsiteY539" fmla="*/ 5023994 h 6470305"/>
              <a:gd name="connsiteX540" fmla="*/ 5144478 w 12192000"/>
              <a:gd name="connsiteY540" fmla="*/ 5119146 h 6470305"/>
              <a:gd name="connsiteX541" fmla="*/ 5049325 w 12192000"/>
              <a:gd name="connsiteY541" fmla="*/ 5214298 h 6470305"/>
              <a:gd name="connsiteX542" fmla="*/ 4954173 w 12192000"/>
              <a:gd name="connsiteY542" fmla="*/ 5119146 h 6470305"/>
              <a:gd name="connsiteX543" fmla="*/ 5049325 w 12192000"/>
              <a:gd name="connsiteY543" fmla="*/ 5023994 h 6470305"/>
              <a:gd name="connsiteX544" fmla="*/ 4630656 w 12192000"/>
              <a:gd name="connsiteY544" fmla="*/ 5023994 h 6470305"/>
              <a:gd name="connsiteX545" fmla="*/ 4725808 w 12192000"/>
              <a:gd name="connsiteY545" fmla="*/ 5119146 h 6470305"/>
              <a:gd name="connsiteX546" fmla="*/ 4630656 w 12192000"/>
              <a:gd name="connsiteY546" fmla="*/ 5214298 h 6470305"/>
              <a:gd name="connsiteX547" fmla="*/ 4535504 w 12192000"/>
              <a:gd name="connsiteY547" fmla="*/ 5119146 h 6470305"/>
              <a:gd name="connsiteX548" fmla="*/ 4630656 w 12192000"/>
              <a:gd name="connsiteY548" fmla="*/ 5023994 h 6470305"/>
              <a:gd name="connsiteX549" fmla="*/ 4211987 w 12192000"/>
              <a:gd name="connsiteY549" fmla="*/ 5023994 h 6470305"/>
              <a:gd name="connsiteX550" fmla="*/ 4307139 w 12192000"/>
              <a:gd name="connsiteY550" fmla="*/ 5119146 h 6470305"/>
              <a:gd name="connsiteX551" fmla="*/ 4211987 w 12192000"/>
              <a:gd name="connsiteY551" fmla="*/ 5214298 h 6470305"/>
              <a:gd name="connsiteX552" fmla="*/ 4116835 w 12192000"/>
              <a:gd name="connsiteY552" fmla="*/ 5119146 h 6470305"/>
              <a:gd name="connsiteX553" fmla="*/ 4211987 w 12192000"/>
              <a:gd name="connsiteY553" fmla="*/ 5023994 h 6470305"/>
              <a:gd name="connsiteX554" fmla="*/ 3793367 w 12192000"/>
              <a:gd name="connsiteY554" fmla="*/ 5023994 h 6470305"/>
              <a:gd name="connsiteX555" fmla="*/ 3888470 w 12192000"/>
              <a:gd name="connsiteY555" fmla="*/ 5119146 h 6470305"/>
              <a:gd name="connsiteX556" fmla="*/ 3793367 w 12192000"/>
              <a:gd name="connsiteY556" fmla="*/ 5214298 h 6470305"/>
              <a:gd name="connsiteX557" fmla="*/ 3698215 w 12192000"/>
              <a:gd name="connsiteY557" fmla="*/ 5119146 h 6470305"/>
              <a:gd name="connsiteX558" fmla="*/ 3793367 w 12192000"/>
              <a:gd name="connsiteY558" fmla="*/ 5023994 h 6470305"/>
              <a:gd name="connsiteX559" fmla="*/ 3374694 w 12192000"/>
              <a:gd name="connsiteY559" fmla="*/ 5023994 h 6470305"/>
              <a:gd name="connsiteX560" fmla="*/ 3469850 w 12192000"/>
              <a:gd name="connsiteY560" fmla="*/ 5119146 h 6470305"/>
              <a:gd name="connsiteX561" fmla="*/ 3374694 w 12192000"/>
              <a:gd name="connsiteY561" fmla="*/ 5214298 h 6470305"/>
              <a:gd name="connsiteX562" fmla="*/ 3279542 w 12192000"/>
              <a:gd name="connsiteY562" fmla="*/ 5119146 h 6470305"/>
              <a:gd name="connsiteX563" fmla="*/ 3374694 w 12192000"/>
              <a:gd name="connsiteY563" fmla="*/ 5023994 h 6470305"/>
              <a:gd name="connsiteX564" fmla="*/ 2956022 w 12192000"/>
              <a:gd name="connsiteY564" fmla="*/ 5023994 h 6470305"/>
              <a:gd name="connsiteX565" fmla="*/ 3051176 w 12192000"/>
              <a:gd name="connsiteY565" fmla="*/ 5119146 h 6470305"/>
              <a:gd name="connsiteX566" fmla="*/ 2956022 w 12192000"/>
              <a:gd name="connsiteY566" fmla="*/ 5214298 h 6470305"/>
              <a:gd name="connsiteX567" fmla="*/ 2860869 w 12192000"/>
              <a:gd name="connsiteY567" fmla="*/ 5119146 h 6470305"/>
              <a:gd name="connsiteX568" fmla="*/ 2956022 w 12192000"/>
              <a:gd name="connsiteY568" fmla="*/ 5023994 h 6470305"/>
              <a:gd name="connsiteX569" fmla="*/ 2537348 w 12192000"/>
              <a:gd name="connsiteY569" fmla="*/ 5023994 h 6470305"/>
              <a:gd name="connsiteX570" fmla="*/ 2632504 w 12192000"/>
              <a:gd name="connsiteY570" fmla="*/ 5119146 h 6470305"/>
              <a:gd name="connsiteX571" fmla="*/ 2537348 w 12192000"/>
              <a:gd name="connsiteY571" fmla="*/ 5214298 h 6470305"/>
              <a:gd name="connsiteX572" fmla="*/ 2442196 w 12192000"/>
              <a:gd name="connsiteY572" fmla="*/ 5119146 h 6470305"/>
              <a:gd name="connsiteX573" fmla="*/ 2537348 w 12192000"/>
              <a:gd name="connsiteY573" fmla="*/ 5023994 h 6470305"/>
              <a:gd name="connsiteX574" fmla="*/ 2118678 w 12192000"/>
              <a:gd name="connsiteY574" fmla="*/ 5023994 h 6470305"/>
              <a:gd name="connsiteX575" fmla="*/ 2213831 w 12192000"/>
              <a:gd name="connsiteY575" fmla="*/ 5119146 h 6470305"/>
              <a:gd name="connsiteX576" fmla="*/ 2118678 w 12192000"/>
              <a:gd name="connsiteY576" fmla="*/ 5214298 h 6470305"/>
              <a:gd name="connsiteX577" fmla="*/ 2023526 w 12192000"/>
              <a:gd name="connsiteY577" fmla="*/ 5119146 h 6470305"/>
              <a:gd name="connsiteX578" fmla="*/ 2118678 w 12192000"/>
              <a:gd name="connsiteY578" fmla="*/ 5023994 h 6470305"/>
              <a:gd name="connsiteX579" fmla="*/ 1700005 w 12192000"/>
              <a:gd name="connsiteY579" fmla="*/ 5023994 h 6470305"/>
              <a:gd name="connsiteX580" fmla="*/ 1795158 w 12192000"/>
              <a:gd name="connsiteY580" fmla="*/ 5119146 h 6470305"/>
              <a:gd name="connsiteX581" fmla="*/ 1700005 w 12192000"/>
              <a:gd name="connsiteY581" fmla="*/ 5214298 h 6470305"/>
              <a:gd name="connsiteX582" fmla="*/ 1604850 w 12192000"/>
              <a:gd name="connsiteY582" fmla="*/ 5119146 h 6470305"/>
              <a:gd name="connsiteX583" fmla="*/ 1700005 w 12192000"/>
              <a:gd name="connsiteY583" fmla="*/ 5023994 h 6470305"/>
              <a:gd name="connsiteX584" fmla="*/ 1281332 w 12192000"/>
              <a:gd name="connsiteY584" fmla="*/ 5023994 h 6470305"/>
              <a:gd name="connsiteX585" fmla="*/ 1376484 w 12192000"/>
              <a:gd name="connsiteY585" fmla="*/ 5119146 h 6470305"/>
              <a:gd name="connsiteX586" fmla="*/ 1281332 w 12192000"/>
              <a:gd name="connsiteY586" fmla="*/ 5214298 h 6470305"/>
              <a:gd name="connsiteX587" fmla="*/ 1186180 w 12192000"/>
              <a:gd name="connsiteY587" fmla="*/ 5119146 h 6470305"/>
              <a:gd name="connsiteX588" fmla="*/ 1281332 w 12192000"/>
              <a:gd name="connsiteY588" fmla="*/ 5023994 h 6470305"/>
              <a:gd name="connsiteX589" fmla="*/ 862664 w 12192000"/>
              <a:gd name="connsiteY589" fmla="*/ 5023994 h 6470305"/>
              <a:gd name="connsiteX590" fmla="*/ 957816 w 12192000"/>
              <a:gd name="connsiteY590" fmla="*/ 5119146 h 6470305"/>
              <a:gd name="connsiteX591" fmla="*/ 862664 w 12192000"/>
              <a:gd name="connsiteY591" fmla="*/ 5214298 h 6470305"/>
              <a:gd name="connsiteX592" fmla="*/ 767512 w 12192000"/>
              <a:gd name="connsiteY592" fmla="*/ 5119146 h 6470305"/>
              <a:gd name="connsiteX593" fmla="*/ 862664 w 12192000"/>
              <a:gd name="connsiteY593" fmla="*/ 5023994 h 6470305"/>
              <a:gd name="connsiteX594" fmla="*/ 443996 w 12192000"/>
              <a:gd name="connsiteY594" fmla="*/ 5023994 h 6470305"/>
              <a:gd name="connsiteX595" fmla="*/ 539148 w 12192000"/>
              <a:gd name="connsiteY595" fmla="*/ 5119146 h 6470305"/>
              <a:gd name="connsiteX596" fmla="*/ 443996 w 12192000"/>
              <a:gd name="connsiteY596" fmla="*/ 5214298 h 6470305"/>
              <a:gd name="connsiteX597" fmla="*/ 348844 w 12192000"/>
              <a:gd name="connsiteY597" fmla="*/ 5119146 h 6470305"/>
              <a:gd name="connsiteX598" fmla="*/ 443996 w 12192000"/>
              <a:gd name="connsiteY598" fmla="*/ 5023994 h 6470305"/>
              <a:gd name="connsiteX599" fmla="*/ 25327 w 12192000"/>
              <a:gd name="connsiteY599" fmla="*/ 5023994 h 6470305"/>
              <a:gd name="connsiteX600" fmla="*/ 120479 w 12192000"/>
              <a:gd name="connsiteY600" fmla="*/ 5119146 h 6470305"/>
              <a:gd name="connsiteX601" fmla="*/ 25327 w 12192000"/>
              <a:gd name="connsiteY601" fmla="*/ 5214298 h 6470305"/>
              <a:gd name="connsiteX602" fmla="*/ 0 w 12192000"/>
              <a:gd name="connsiteY602" fmla="*/ 5209185 h 6470305"/>
              <a:gd name="connsiteX603" fmla="*/ 0 w 12192000"/>
              <a:gd name="connsiteY603" fmla="*/ 5029108 h 6470305"/>
              <a:gd name="connsiteX604" fmla="*/ 12166698 w 12192000"/>
              <a:gd name="connsiteY604" fmla="*/ 4605325 h 6470305"/>
              <a:gd name="connsiteX605" fmla="*/ 12192000 w 12192000"/>
              <a:gd name="connsiteY605" fmla="*/ 4610434 h 6470305"/>
              <a:gd name="connsiteX606" fmla="*/ 12192000 w 12192000"/>
              <a:gd name="connsiteY606" fmla="*/ 4790521 h 6470305"/>
              <a:gd name="connsiteX607" fmla="*/ 12166698 w 12192000"/>
              <a:gd name="connsiteY607" fmla="*/ 4795629 h 6470305"/>
              <a:gd name="connsiteX608" fmla="*/ 12071546 w 12192000"/>
              <a:gd name="connsiteY608" fmla="*/ 4700477 h 6470305"/>
              <a:gd name="connsiteX609" fmla="*/ 12166698 w 12192000"/>
              <a:gd name="connsiteY609" fmla="*/ 4605325 h 6470305"/>
              <a:gd name="connsiteX610" fmla="*/ 11748029 w 12192000"/>
              <a:gd name="connsiteY610" fmla="*/ 4605325 h 6470305"/>
              <a:gd name="connsiteX611" fmla="*/ 11843181 w 12192000"/>
              <a:gd name="connsiteY611" fmla="*/ 4700477 h 6470305"/>
              <a:gd name="connsiteX612" fmla="*/ 11748029 w 12192000"/>
              <a:gd name="connsiteY612" fmla="*/ 4795629 h 6470305"/>
              <a:gd name="connsiteX613" fmla="*/ 11652877 w 12192000"/>
              <a:gd name="connsiteY613" fmla="*/ 4700477 h 6470305"/>
              <a:gd name="connsiteX614" fmla="*/ 11748029 w 12192000"/>
              <a:gd name="connsiteY614" fmla="*/ 4605325 h 6470305"/>
              <a:gd name="connsiteX615" fmla="*/ 11329360 w 12192000"/>
              <a:gd name="connsiteY615" fmla="*/ 4605325 h 6470305"/>
              <a:gd name="connsiteX616" fmla="*/ 11424512 w 12192000"/>
              <a:gd name="connsiteY616" fmla="*/ 4700477 h 6470305"/>
              <a:gd name="connsiteX617" fmla="*/ 11329360 w 12192000"/>
              <a:gd name="connsiteY617" fmla="*/ 4795629 h 6470305"/>
              <a:gd name="connsiteX618" fmla="*/ 11234208 w 12192000"/>
              <a:gd name="connsiteY618" fmla="*/ 4700477 h 6470305"/>
              <a:gd name="connsiteX619" fmla="*/ 11329360 w 12192000"/>
              <a:gd name="connsiteY619" fmla="*/ 4605325 h 6470305"/>
              <a:gd name="connsiteX620" fmla="*/ 10910691 w 12192000"/>
              <a:gd name="connsiteY620" fmla="*/ 4605325 h 6470305"/>
              <a:gd name="connsiteX621" fmla="*/ 11005843 w 12192000"/>
              <a:gd name="connsiteY621" fmla="*/ 4700477 h 6470305"/>
              <a:gd name="connsiteX622" fmla="*/ 10910691 w 12192000"/>
              <a:gd name="connsiteY622" fmla="*/ 4795629 h 6470305"/>
              <a:gd name="connsiteX623" fmla="*/ 10815539 w 12192000"/>
              <a:gd name="connsiteY623" fmla="*/ 4700477 h 6470305"/>
              <a:gd name="connsiteX624" fmla="*/ 10910691 w 12192000"/>
              <a:gd name="connsiteY624" fmla="*/ 4605325 h 6470305"/>
              <a:gd name="connsiteX625" fmla="*/ 10492022 w 12192000"/>
              <a:gd name="connsiteY625" fmla="*/ 4605325 h 6470305"/>
              <a:gd name="connsiteX626" fmla="*/ 10587174 w 12192000"/>
              <a:gd name="connsiteY626" fmla="*/ 4700477 h 6470305"/>
              <a:gd name="connsiteX627" fmla="*/ 10492022 w 12192000"/>
              <a:gd name="connsiteY627" fmla="*/ 4795629 h 6470305"/>
              <a:gd name="connsiteX628" fmla="*/ 10396870 w 12192000"/>
              <a:gd name="connsiteY628" fmla="*/ 4700477 h 6470305"/>
              <a:gd name="connsiteX629" fmla="*/ 10492022 w 12192000"/>
              <a:gd name="connsiteY629" fmla="*/ 4605325 h 6470305"/>
              <a:gd name="connsiteX630" fmla="*/ 10073353 w 12192000"/>
              <a:gd name="connsiteY630" fmla="*/ 4605325 h 6470305"/>
              <a:gd name="connsiteX631" fmla="*/ 10168505 w 12192000"/>
              <a:gd name="connsiteY631" fmla="*/ 4700477 h 6470305"/>
              <a:gd name="connsiteX632" fmla="*/ 10073353 w 12192000"/>
              <a:gd name="connsiteY632" fmla="*/ 4795629 h 6470305"/>
              <a:gd name="connsiteX633" fmla="*/ 9978201 w 12192000"/>
              <a:gd name="connsiteY633" fmla="*/ 4700477 h 6470305"/>
              <a:gd name="connsiteX634" fmla="*/ 10073353 w 12192000"/>
              <a:gd name="connsiteY634" fmla="*/ 4605325 h 6470305"/>
              <a:gd name="connsiteX635" fmla="*/ 9654684 w 12192000"/>
              <a:gd name="connsiteY635" fmla="*/ 4605325 h 6470305"/>
              <a:gd name="connsiteX636" fmla="*/ 9749836 w 12192000"/>
              <a:gd name="connsiteY636" fmla="*/ 4700477 h 6470305"/>
              <a:gd name="connsiteX637" fmla="*/ 9654684 w 12192000"/>
              <a:gd name="connsiteY637" fmla="*/ 4795629 h 6470305"/>
              <a:gd name="connsiteX638" fmla="*/ 9559532 w 12192000"/>
              <a:gd name="connsiteY638" fmla="*/ 4700477 h 6470305"/>
              <a:gd name="connsiteX639" fmla="*/ 9654684 w 12192000"/>
              <a:gd name="connsiteY639" fmla="*/ 4605325 h 6470305"/>
              <a:gd name="connsiteX640" fmla="*/ 9236015 w 12192000"/>
              <a:gd name="connsiteY640" fmla="*/ 4605325 h 6470305"/>
              <a:gd name="connsiteX641" fmla="*/ 9331167 w 12192000"/>
              <a:gd name="connsiteY641" fmla="*/ 4700477 h 6470305"/>
              <a:gd name="connsiteX642" fmla="*/ 9236015 w 12192000"/>
              <a:gd name="connsiteY642" fmla="*/ 4795629 h 6470305"/>
              <a:gd name="connsiteX643" fmla="*/ 9140863 w 12192000"/>
              <a:gd name="connsiteY643" fmla="*/ 4700477 h 6470305"/>
              <a:gd name="connsiteX644" fmla="*/ 9236015 w 12192000"/>
              <a:gd name="connsiteY644" fmla="*/ 4605325 h 6470305"/>
              <a:gd name="connsiteX645" fmla="*/ 8817346 w 12192000"/>
              <a:gd name="connsiteY645" fmla="*/ 4605325 h 6470305"/>
              <a:gd name="connsiteX646" fmla="*/ 8912498 w 12192000"/>
              <a:gd name="connsiteY646" fmla="*/ 4700477 h 6470305"/>
              <a:gd name="connsiteX647" fmla="*/ 8817346 w 12192000"/>
              <a:gd name="connsiteY647" fmla="*/ 4795629 h 6470305"/>
              <a:gd name="connsiteX648" fmla="*/ 8722194 w 12192000"/>
              <a:gd name="connsiteY648" fmla="*/ 4700477 h 6470305"/>
              <a:gd name="connsiteX649" fmla="*/ 8817346 w 12192000"/>
              <a:gd name="connsiteY649" fmla="*/ 4605325 h 6470305"/>
              <a:gd name="connsiteX650" fmla="*/ 8398677 w 12192000"/>
              <a:gd name="connsiteY650" fmla="*/ 4605325 h 6470305"/>
              <a:gd name="connsiteX651" fmla="*/ 8493829 w 12192000"/>
              <a:gd name="connsiteY651" fmla="*/ 4700477 h 6470305"/>
              <a:gd name="connsiteX652" fmla="*/ 8398677 w 12192000"/>
              <a:gd name="connsiteY652" fmla="*/ 4795629 h 6470305"/>
              <a:gd name="connsiteX653" fmla="*/ 8303526 w 12192000"/>
              <a:gd name="connsiteY653" fmla="*/ 4700477 h 6470305"/>
              <a:gd name="connsiteX654" fmla="*/ 8398677 w 12192000"/>
              <a:gd name="connsiteY654" fmla="*/ 4605325 h 6470305"/>
              <a:gd name="connsiteX655" fmla="*/ 7980009 w 12192000"/>
              <a:gd name="connsiteY655" fmla="*/ 4605325 h 6470305"/>
              <a:gd name="connsiteX656" fmla="*/ 8075161 w 12192000"/>
              <a:gd name="connsiteY656" fmla="*/ 4700477 h 6470305"/>
              <a:gd name="connsiteX657" fmla="*/ 7980009 w 12192000"/>
              <a:gd name="connsiteY657" fmla="*/ 4795629 h 6470305"/>
              <a:gd name="connsiteX658" fmla="*/ 7884857 w 12192000"/>
              <a:gd name="connsiteY658" fmla="*/ 4700477 h 6470305"/>
              <a:gd name="connsiteX659" fmla="*/ 7980009 w 12192000"/>
              <a:gd name="connsiteY659" fmla="*/ 4605325 h 6470305"/>
              <a:gd name="connsiteX660" fmla="*/ 7561340 w 12192000"/>
              <a:gd name="connsiteY660" fmla="*/ 4605325 h 6470305"/>
              <a:gd name="connsiteX661" fmla="*/ 7656492 w 12192000"/>
              <a:gd name="connsiteY661" fmla="*/ 4700477 h 6470305"/>
              <a:gd name="connsiteX662" fmla="*/ 7561340 w 12192000"/>
              <a:gd name="connsiteY662" fmla="*/ 4795629 h 6470305"/>
              <a:gd name="connsiteX663" fmla="*/ 7466188 w 12192000"/>
              <a:gd name="connsiteY663" fmla="*/ 4700477 h 6470305"/>
              <a:gd name="connsiteX664" fmla="*/ 7561340 w 12192000"/>
              <a:gd name="connsiteY664" fmla="*/ 4605325 h 6470305"/>
              <a:gd name="connsiteX665" fmla="*/ 7142671 w 12192000"/>
              <a:gd name="connsiteY665" fmla="*/ 4605325 h 6470305"/>
              <a:gd name="connsiteX666" fmla="*/ 7237823 w 12192000"/>
              <a:gd name="connsiteY666" fmla="*/ 4700477 h 6470305"/>
              <a:gd name="connsiteX667" fmla="*/ 7142671 w 12192000"/>
              <a:gd name="connsiteY667" fmla="*/ 4795629 h 6470305"/>
              <a:gd name="connsiteX668" fmla="*/ 7047519 w 12192000"/>
              <a:gd name="connsiteY668" fmla="*/ 4700477 h 6470305"/>
              <a:gd name="connsiteX669" fmla="*/ 7142671 w 12192000"/>
              <a:gd name="connsiteY669" fmla="*/ 4605325 h 6470305"/>
              <a:gd name="connsiteX670" fmla="*/ 6724002 w 12192000"/>
              <a:gd name="connsiteY670" fmla="*/ 4605325 h 6470305"/>
              <a:gd name="connsiteX671" fmla="*/ 6819154 w 12192000"/>
              <a:gd name="connsiteY671" fmla="*/ 4700477 h 6470305"/>
              <a:gd name="connsiteX672" fmla="*/ 6724002 w 12192000"/>
              <a:gd name="connsiteY672" fmla="*/ 4795629 h 6470305"/>
              <a:gd name="connsiteX673" fmla="*/ 6628850 w 12192000"/>
              <a:gd name="connsiteY673" fmla="*/ 4700477 h 6470305"/>
              <a:gd name="connsiteX674" fmla="*/ 6724002 w 12192000"/>
              <a:gd name="connsiteY674" fmla="*/ 4605325 h 6470305"/>
              <a:gd name="connsiteX675" fmla="*/ 6305333 w 12192000"/>
              <a:gd name="connsiteY675" fmla="*/ 4605325 h 6470305"/>
              <a:gd name="connsiteX676" fmla="*/ 6400485 w 12192000"/>
              <a:gd name="connsiteY676" fmla="*/ 4700477 h 6470305"/>
              <a:gd name="connsiteX677" fmla="*/ 6305333 w 12192000"/>
              <a:gd name="connsiteY677" fmla="*/ 4795629 h 6470305"/>
              <a:gd name="connsiteX678" fmla="*/ 6210181 w 12192000"/>
              <a:gd name="connsiteY678" fmla="*/ 4700477 h 6470305"/>
              <a:gd name="connsiteX679" fmla="*/ 6305333 w 12192000"/>
              <a:gd name="connsiteY679" fmla="*/ 4605325 h 6470305"/>
              <a:gd name="connsiteX680" fmla="*/ 5886664 w 12192000"/>
              <a:gd name="connsiteY680" fmla="*/ 4605325 h 6470305"/>
              <a:gd name="connsiteX681" fmla="*/ 5981816 w 12192000"/>
              <a:gd name="connsiteY681" fmla="*/ 4700477 h 6470305"/>
              <a:gd name="connsiteX682" fmla="*/ 5886664 w 12192000"/>
              <a:gd name="connsiteY682" fmla="*/ 4795629 h 6470305"/>
              <a:gd name="connsiteX683" fmla="*/ 5791512 w 12192000"/>
              <a:gd name="connsiteY683" fmla="*/ 4700477 h 6470305"/>
              <a:gd name="connsiteX684" fmla="*/ 5886664 w 12192000"/>
              <a:gd name="connsiteY684" fmla="*/ 4605325 h 6470305"/>
              <a:gd name="connsiteX685" fmla="*/ 5467994 w 12192000"/>
              <a:gd name="connsiteY685" fmla="*/ 4605325 h 6470305"/>
              <a:gd name="connsiteX686" fmla="*/ 5563146 w 12192000"/>
              <a:gd name="connsiteY686" fmla="*/ 4700477 h 6470305"/>
              <a:gd name="connsiteX687" fmla="*/ 5467994 w 12192000"/>
              <a:gd name="connsiteY687" fmla="*/ 4795629 h 6470305"/>
              <a:gd name="connsiteX688" fmla="*/ 5372842 w 12192000"/>
              <a:gd name="connsiteY688" fmla="*/ 4700477 h 6470305"/>
              <a:gd name="connsiteX689" fmla="*/ 5467994 w 12192000"/>
              <a:gd name="connsiteY689" fmla="*/ 4605325 h 6470305"/>
              <a:gd name="connsiteX690" fmla="*/ 5049325 w 12192000"/>
              <a:gd name="connsiteY690" fmla="*/ 4605325 h 6470305"/>
              <a:gd name="connsiteX691" fmla="*/ 5144478 w 12192000"/>
              <a:gd name="connsiteY691" fmla="*/ 4700477 h 6470305"/>
              <a:gd name="connsiteX692" fmla="*/ 5049325 w 12192000"/>
              <a:gd name="connsiteY692" fmla="*/ 4795629 h 6470305"/>
              <a:gd name="connsiteX693" fmla="*/ 4954173 w 12192000"/>
              <a:gd name="connsiteY693" fmla="*/ 4700477 h 6470305"/>
              <a:gd name="connsiteX694" fmla="*/ 5049325 w 12192000"/>
              <a:gd name="connsiteY694" fmla="*/ 4605325 h 6470305"/>
              <a:gd name="connsiteX695" fmla="*/ 4630656 w 12192000"/>
              <a:gd name="connsiteY695" fmla="*/ 4605325 h 6470305"/>
              <a:gd name="connsiteX696" fmla="*/ 4725808 w 12192000"/>
              <a:gd name="connsiteY696" fmla="*/ 4700477 h 6470305"/>
              <a:gd name="connsiteX697" fmla="*/ 4630656 w 12192000"/>
              <a:gd name="connsiteY697" fmla="*/ 4795629 h 6470305"/>
              <a:gd name="connsiteX698" fmla="*/ 4535504 w 12192000"/>
              <a:gd name="connsiteY698" fmla="*/ 4700477 h 6470305"/>
              <a:gd name="connsiteX699" fmla="*/ 4630656 w 12192000"/>
              <a:gd name="connsiteY699" fmla="*/ 4605325 h 6470305"/>
              <a:gd name="connsiteX700" fmla="*/ 4211987 w 12192000"/>
              <a:gd name="connsiteY700" fmla="*/ 4605325 h 6470305"/>
              <a:gd name="connsiteX701" fmla="*/ 4307139 w 12192000"/>
              <a:gd name="connsiteY701" fmla="*/ 4700477 h 6470305"/>
              <a:gd name="connsiteX702" fmla="*/ 4211987 w 12192000"/>
              <a:gd name="connsiteY702" fmla="*/ 4795629 h 6470305"/>
              <a:gd name="connsiteX703" fmla="*/ 4116835 w 12192000"/>
              <a:gd name="connsiteY703" fmla="*/ 4700477 h 6470305"/>
              <a:gd name="connsiteX704" fmla="*/ 4211987 w 12192000"/>
              <a:gd name="connsiteY704" fmla="*/ 4605325 h 6470305"/>
              <a:gd name="connsiteX705" fmla="*/ 3793376 w 12192000"/>
              <a:gd name="connsiteY705" fmla="*/ 4605325 h 6470305"/>
              <a:gd name="connsiteX706" fmla="*/ 3888470 w 12192000"/>
              <a:gd name="connsiteY706" fmla="*/ 4700477 h 6470305"/>
              <a:gd name="connsiteX707" fmla="*/ 3793376 w 12192000"/>
              <a:gd name="connsiteY707" fmla="*/ 4795629 h 6470305"/>
              <a:gd name="connsiteX708" fmla="*/ 3698224 w 12192000"/>
              <a:gd name="connsiteY708" fmla="*/ 4700477 h 6470305"/>
              <a:gd name="connsiteX709" fmla="*/ 3793376 w 12192000"/>
              <a:gd name="connsiteY709" fmla="*/ 4605325 h 6470305"/>
              <a:gd name="connsiteX710" fmla="*/ 3374703 w 12192000"/>
              <a:gd name="connsiteY710" fmla="*/ 4605325 h 6470305"/>
              <a:gd name="connsiteX711" fmla="*/ 3469858 w 12192000"/>
              <a:gd name="connsiteY711" fmla="*/ 4700477 h 6470305"/>
              <a:gd name="connsiteX712" fmla="*/ 3374703 w 12192000"/>
              <a:gd name="connsiteY712" fmla="*/ 4795629 h 6470305"/>
              <a:gd name="connsiteX713" fmla="*/ 3279550 w 12192000"/>
              <a:gd name="connsiteY713" fmla="*/ 4700477 h 6470305"/>
              <a:gd name="connsiteX714" fmla="*/ 3374703 w 12192000"/>
              <a:gd name="connsiteY714" fmla="*/ 4605325 h 6470305"/>
              <a:gd name="connsiteX715" fmla="*/ 2956029 w 12192000"/>
              <a:gd name="connsiteY715" fmla="*/ 4605325 h 6470305"/>
              <a:gd name="connsiteX716" fmla="*/ 3051184 w 12192000"/>
              <a:gd name="connsiteY716" fmla="*/ 4700477 h 6470305"/>
              <a:gd name="connsiteX717" fmla="*/ 2956029 w 12192000"/>
              <a:gd name="connsiteY717" fmla="*/ 4795629 h 6470305"/>
              <a:gd name="connsiteX718" fmla="*/ 2860876 w 12192000"/>
              <a:gd name="connsiteY718" fmla="*/ 4700477 h 6470305"/>
              <a:gd name="connsiteX719" fmla="*/ 2956029 w 12192000"/>
              <a:gd name="connsiteY719" fmla="*/ 4605325 h 6470305"/>
              <a:gd name="connsiteX720" fmla="*/ 2537355 w 12192000"/>
              <a:gd name="connsiteY720" fmla="*/ 4605325 h 6470305"/>
              <a:gd name="connsiteX721" fmla="*/ 2632511 w 12192000"/>
              <a:gd name="connsiteY721" fmla="*/ 4700477 h 6470305"/>
              <a:gd name="connsiteX722" fmla="*/ 2537355 w 12192000"/>
              <a:gd name="connsiteY722" fmla="*/ 4795629 h 6470305"/>
              <a:gd name="connsiteX723" fmla="*/ 2442202 w 12192000"/>
              <a:gd name="connsiteY723" fmla="*/ 4700477 h 6470305"/>
              <a:gd name="connsiteX724" fmla="*/ 2537355 w 12192000"/>
              <a:gd name="connsiteY724" fmla="*/ 4605325 h 6470305"/>
              <a:gd name="connsiteX725" fmla="*/ 2118684 w 12192000"/>
              <a:gd name="connsiteY725" fmla="*/ 4605325 h 6470305"/>
              <a:gd name="connsiteX726" fmla="*/ 2213837 w 12192000"/>
              <a:gd name="connsiteY726" fmla="*/ 4700477 h 6470305"/>
              <a:gd name="connsiteX727" fmla="*/ 2118684 w 12192000"/>
              <a:gd name="connsiteY727" fmla="*/ 4795629 h 6470305"/>
              <a:gd name="connsiteX728" fmla="*/ 2023532 w 12192000"/>
              <a:gd name="connsiteY728" fmla="*/ 4700477 h 6470305"/>
              <a:gd name="connsiteX729" fmla="*/ 2118684 w 12192000"/>
              <a:gd name="connsiteY729" fmla="*/ 4605325 h 6470305"/>
              <a:gd name="connsiteX730" fmla="*/ 1700010 w 12192000"/>
              <a:gd name="connsiteY730" fmla="*/ 4605325 h 6470305"/>
              <a:gd name="connsiteX731" fmla="*/ 1795163 w 12192000"/>
              <a:gd name="connsiteY731" fmla="*/ 4700477 h 6470305"/>
              <a:gd name="connsiteX732" fmla="*/ 1700010 w 12192000"/>
              <a:gd name="connsiteY732" fmla="*/ 4795629 h 6470305"/>
              <a:gd name="connsiteX733" fmla="*/ 1604856 w 12192000"/>
              <a:gd name="connsiteY733" fmla="*/ 4700477 h 6470305"/>
              <a:gd name="connsiteX734" fmla="*/ 1700010 w 12192000"/>
              <a:gd name="connsiteY734" fmla="*/ 4605325 h 6470305"/>
              <a:gd name="connsiteX735" fmla="*/ 1281336 w 12192000"/>
              <a:gd name="connsiteY735" fmla="*/ 4605325 h 6470305"/>
              <a:gd name="connsiteX736" fmla="*/ 1376489 w 12192000"/>
              <a:gd name="connsiteY736" fmla="*/ 4700477 h 6470305"/>
              <a:gd name="connsiteX737" fmla="*/ 1281336 w 12192000"/>
              <a:gd name="connsiteY737" fmla="*/ 4795629 h 6470305"/>
              <a:gd name="connsiteX738" fmla="*/ 1186185 w 12192000"/>
              <a:gd name="connsiteY738" fmla="*/ 4700477 h 6470305"/>
              <a:gd name="connsiteX739" fmla="*/ 1281336 w 12192000"/>
              <a:gd name="connsiteY739" fmla="*/ 4605325 h 6470305"/>
              <a:gd name="connsiteX740" fmla="*/ 862669 w 12192000"/>
              <a:gd name="connsiteY740" fmla="*/ 4605325 h 6470305"/>
              <a:gd name="connsiteX741" fmla="*/ 957821 w 12192000"/>
              <a:gd name="connsiteY741" fmla="*/ 4700477 h 6470305"/>
              <a:gd name="connsiteX742" fmla="*/ 862669 w 12192000"/>
              <a:gd name="connsiteY742" fmla="*/ 4795629 h 6470305"/>
              <a:gd name="connsiteX743" fmla="*/ 767517 w 12192000"/>
              <a:gd name="connsiteY743" fmla="*/ 4700477 h 6470305"/>
              <a:gd name="connsiteX744" fmla="*/ 862669 w 12192000"/>
              <a:gd name="connsiteY744" fmla="*/ 4605325 h 6470305"/>
              <a:gd name="connsiteX745" fmla="*/ 444001 w 12192000"/>
              <a:gd name="connsiteY745" fmla="*/ 4605325 h 6470305"/>
              <a:gd name="connsiteX746" fmla="*/ 539154 w 12192000"/>
              <a:gd name="connsiteY746" fmla="*/ 4700477 h 6470305"/>
              <a:gd name="connsiteX747" fmla="*/ 444001 w 12192000"/>
              <a:gd name="connsiteY747" fmla="*/ 4795629 h 6470305"/>
              <a:gd name="connsiteX748" fmla="*/ 348849 w 12192000"/>
              <a:gd name="connsiteY748" fmla="*/ 4700477 h 6470305"/>
              <a:gd name="connsiteX749" fmla="*/ 444001 w 12192000"/>
              <a:gd name="connsiteY749" fmla="*/ 4605325 h 6470305"/>
              <a:gd name="connsiteX750" fmla="*/ 25333 w 12192000"/>
              <a:gd name="connsiteY750" fmla="*/ 4605325 h 6470305"/>
              <a:gd name="connsiteX751" fmla="*/ 120485 w 12192000"/>
              <a:gd name="connsiteY751" fmla="*/ 4700477 h 6470305"/>
              <a:gd name="connsiteX752" fmla="*/ 25333 w 12192000"/>
              <a:gd name="connsiteY752" fmla="*/ 4795629 h 6470305"/>
              <a:gd name="connsiteX753" fmla="*/ 0 w 12192000"/>
              <a:gd name="connsiteY753" fmla="*/ 4790515 h 6470305"/>
              <a:gd name="connsiteX754" fmla="*/ 0 w 12192000"/>
              <a:gd name="connsiteY754" fmla="*/ 4610440 h 6470305"/>
              <a:gd name="connsiteX755" fmla="*/ 12166698 w 12192000"/>
              <a:gd name="connsiteY755" fmla="*/ 4186656 h 6470305"/>
              <a:gd name="connsiteX756" fmla="*/ 12192000 w 12192000"/>
              <a:gd name="connsiteY756" fmla="*/ 4191765 h 6470305"/>
              <a:gd name="connsiteX757" fmla="*/ 12192000 w 12192000"/>
              <a:gd name="connsiteY757" fmla="*/ 4371852 h 6470305"/>
              <a:gd name="connsiteX758" fmla="*/ 12166698 w 12192000"/>
              <a:gd name="connsiteY758" fmla="*/ 4376960 h 6470305"/>
              <a:gd name="connsiteX759" fmla="*/ 12071546 w 12192000"/>
              <a:gd name="connsiteY759" fmla="*/ 4281808 h 6470305"/>
              <a:gd name="connsiteX760" fmla="*/ 12166698 w 12192000"/>
              <a:gd name="connsiteY760" fmla="*/ 4186656 h 6470305"/>
              <a:gd name="connsiteX761" fmla="*/ 11748029 w 12192000"/>
              <a:gd name="connsiteY761" fmla="*/ 4186656 h 6470305"/>
              <a:gd name="connsiteX762" fmla="*/ 11843181 w 12192000"/>
              <a:gd name="connsiteY762" fmla="*/ 4281808 h 6470305"/>
              <a:gd name="connsiteX763" fmla="*/ 11748029 w 12192000"/>
              <a:gd name="connsiteY763" fmla="*/ 4376960 h 6470305"/>
              <a:gd name="connsiteX764" fmla="*/ 11652877 w 12192000"/>
              <a:gd name="connsiteY764" fmla="*/ 4281808 h 6470305"/>
              <a:gd name="connsiteX765" fmla="*/ 11748029 w 12192000"/>
              <a:gd name="connsiteY765" fmla="*/ 4186656 h 6470305"/>
              <a:gd name="connsiteX766" fmla="*/ 11329360 w 12192000"/>
              <a:gd name="connsiteY766" fmla="*/ 4186656 h 6470305"/>
              <a:gd name="connsiteX767" fmla="*/ 11424512 w 12192000"/>
              <a:gd name="connsiteY767" fmla="*/ 4281808 h 6470305"/>
              <a:gd name="connsiteX768" fmla="*/ 11329360 w 12192000"/>
              <a:gd name="connsiteY768" fmla="*/ 4376960 h 6470305"/>
              <a:gd name="connsiteX769" fmla="*/ 11234208 w 12192000"/>
              <a:gd name="connsiteY769" fmla="*/ 4281808 h 6470305"/>
              <a:gd name="connsiteX770" fmla="*/ 11329360 w 12192000"/>
              <a:gd name="connsiteY770" fmla="*/ 4186656 h 6470305"/>
              <a:gd name="connsiteX771" fmla="*/ 10910691 w 12192000"/>
              <a:gd name="connsiteY771" fmla="*/ 4186656 h 6470305"/>
              <a:gd name="connsiteX772" fmla="*/ 11005843 w 12192000"/>
              <a:gd name="connsiteY772" fmla="*/ 4281808 h 6470305"/>
              <a:gd name="connsiteX773" fmla="*/ 10910691 w 12192000"/>
              <a:gd name="connsiteY773" fmla="*/ 4376960 h 6470305"/>
              <a:gd name="connsiteX774" fmla="*/ 10815539 w 12192000"/>
              <a:gd name="connsiteY774" fmla="*/ 4281808 h 6470305"/>
              <a:gd name="connsiteX775" fmla="*/ 10910691 w 12192000"/>
              <a:gd name="connsiteY775" fmla="*/ 4186656 h 6470305"/>
              <a:gd name="connsiteX776" fmla="*/ 10492022 w 12192000"/>
              <a:gd name="connsiteY776" fmla="*/ 4186656 h 6470305"/>
              <a:gd name="connsiteX777" fmla="*/ 10587174 w 12192000"/>
              <a:gd name="connsiteY777" fmla="*/ 4281808 h 6470305"/>
              <a:gd name="connsiteX778" fmla="*/ 10492022 w 12192000"/>
              <a:gd name="connsiteY778" fmla="*/ 4376960 h 6470305"/>
              <a:gd name="connsiteX779" fmla="*/ 10396870 w 12192000"/>
              <a:gd name="connsiteY779" fmla="*/ 4281808 h 6470305"/>
              <a:gd name="connsiteX780" fmla="*/ 10492022 w 12192000"/>
              <a:gd name="connsiteY780" fmla="*/ 4186656 h 6470305"/>
              <a:gd name="connsiteX781" fmla="*/ 10073353 w 12192000"/>
              <a:gd name="connsiteY781" fmla="*/ 4186656 h 6470305"/>
              <a:gd name="connsiteX782" fmla="*/ 10168505 w 12192000"/>
              <a:gd name="connsiteY782" fmla="*/ 4281808 h 6470305"/>
              <a:gd name="connsiteX783" fmla="*/ 10073353 w 12192000"/>
              <a:gd name="connsiteY783" fmla="*/ 4376960 h 6470305"/>
              <a:gd name="connsiteX784" fmla="*/ 9978201 w 12192000"/>
              <a:gd name="connsiteY784" fmla="*/ 4281808 h 6470305"/>
              <a:gd name="connsiteX785" fmla="*/ 10073353 w 12192000"/>
              <a:gd name="connsiteY785" fmla="*/ 4186656 h 6470305"/>
              <a:gd name="connsiteX786" fmla="*/ 9654684 w 12192000"/>
              <a:gd name="connsiteY786" fmla="*/ 4186656 h 6470305"/>
              <a:gd name="connsiteX787" fmla="*/ 9749836 w 12192000"/>
              <a:gd name="connsiteY787" fmla="*/ 4281808 h 6470305"/>
              <a:gd name="connsiteX788" fmla="*/ 9654684 w 12192000"/>
              <a:gd name="connsiteY788" fmla="*/ 4376960 h 6470305"/>
              <a:gd name="connsiteX789" fmla="*/ 9559532 w 12192000"/>
              <a:gd name="connsiteY789" fmla="*/ 4281808 h 6470305"/>
              <a:gd name="connsiteX790" fmla="*/ 9654684 w 12192000"/>
              <a:gd name="connsiteY790" fmla="*/ 4186656 h 6470305"/>
              <a:gd name="connsiteX791" fmla="*/ 9236015 w 12192000"/>
              <a:gd name="connsiteY791" fmla="*/ 4186656 h 6470305"/>
              <a:gd name="connsiteX792" fmla="*/ 9331167 w 12192000"/>
              <a:gd name="connsiteY792" fmla="*/ 4281808 h 6470305"/>
              <a:gd name="connsiteX793" fmla="*/ 9236015 w 12192000"/>
              <a:gd name="connsiteY793" fmla="*/ 4376960 h 6470305"/>
              <a:gd name="connsiteX794" fmla="*/ 9140863 w 12192000"/>
              <a:gd name="connsiteY794" fmla="*/ 4281808 h 6470305"/>
              <a:gd name="connsiteX795" fmla="*/ 9236015 w 12192000"/>
              <a:gd name="connsiteY795" fmla="*/ 4186656 h 6470305"/>
              <a:gd name="connsiteX796" fmla="*/ 8817346 w 12192000"/>
              <a:gd name="connsiteY796" fmla="*/ 4186656 h 6470305"/>
              <a:gd name="connsiteX797" fmla="*/ 8912498 w 12192000"/>
              <a:gd name="connsiteY797" fmla="*/ 4281808 h 6470305"/>
              <a:gd name="connsiteX798" fmla="*/ 8817346 w 12192000"/>
              <a:gd name="connsiteY798" fmla="*/ 4376960 h 6470305"/>
              <a:gd name="connsiteX799" fmla="*/ 8722194 w 12192000"/>
              <a:gd name="connsiteY799" fmla="*/ 4281808 h 6470305"/>
              <a:gd name="connsiteX800" fmla="*/ 8817346 w 12192000"/>
              <a:gd name="connsiteY800" fmla="*/ 4186656 h 6470305"/>
              <a:gd name="connsiteX801" fmla="*/ 8398677 w 12192000"/>
              <a:gd name="connsiteY801" fmla="*/ 4186656 h 6470305"/>
              <a:gd name="connsiteX802" fmla="*/ 8493829 w 12192000"/>
              <a:gd name="connsiteY802" fmla="*/ 4281808 h 6470305"/>
              <a:gd name="connsiteX803" fmla="*/ 8398677 w 12192000"/>
              <a:gd name="connsiteY803" fmla="*/ 4376960 h 6470305"/>
              <a:gd name="connsiteX804" fmla="*/ 8303526 w 12192000"/>
              <a:gd name="connsiteY804" fmla="*/ 4281808 h 6470305"/>
              <a:gd name="connsiteX805" fmla="*/ 8398677 w 12192000"/>
              <a:gd name="connsiteY805" fmla="*/ 4186656 h 6470305"/>
              <a:gd name="connsiteX806" fmla="*/ 7980009 w 12192000"/>
              <a:gd name="connsiteY806" fmla="*/ 4186656 h 6470305"/>
              <a:gd name="connsiteX807" fmla="*/ 8075161 w 12192000"/>
              <a:gd name="connsiteY807" fmla="*/ 4281808 h 6470305"/>
              <a:gd name="connsiteX808" fmla="*/ 7980009 w 12192000"/>
              <a:gd name="connsiteY808" fmla="*/ 4376960 h 6470305"/>
              <a:gd name="connsiteX809" fmla="*/ 7884857 w 12192000"/>
              <a:gd name="connsiteY809" fmla="*/ 4281808 h 6470305"/>
              <a:gd name="connsiteX810" fmla="*/ 7980009 w 12192000"/>
              <a:gd name="connsiteY810" fmla="*/ 4186656 h 6470305"/>
              <a:gd name="connsiteX811" fmla="*/ 7561340 w 12192000"/>
              <a:gd name="connsiteY811" fmla="*/ 4186656 h 6470305"/>
              <a:gd name="connsiteX812" fmla="*/ 7656492 w 12192000"/>
              <a:gd name="connsiteY812" fmla="*/ 4281808 h 6470305"/>
              <a:gd name="connsiteX813" fmla="*/ 7561340 w 12192000"/>
              <a:gd name="connsiteY813" fmla="*/ 4376960 h 6470305"/>
              <a:gd name="connsiteX814" fmla="*/ 7466188 w 12192000"/>
              <a:gd name="connsiteY814" fmla="*/ 4281808 h 6470305"/>
              <a:gd name="connsiteX815" fmla="*/ 7561340 w 12192000"/>
              <a:gd name="connsiteY815" fmla="*/ 4186656 h 6470305"/>
              <a:gd name="connsiteX816" fmla="*/ 7142671 w 12192000"/>
              <a:gd name="connsiteY816" fmla="*/ 4186656 h 6470305"/>
              <a:gd name="connsiteX817" fmla="*/ 7237823 w 12192000"/>
              <a:gd name="connsiteY817" fmla="*/ 4281808 h 6470305"/>
              <a:gd name="connsiteX818" fmla="*/ 7142671 w 12192000"/>
              <a:gd name="connsiteY818" fmla="*/ 4376960 h 6470305"/>
              <a:gd name="connsiteX819" fmla="*/ 7047519 w 12192000"/>
              <a:gd name="connsiteY819" fmla="*/ 4281808 h 6470305"/>
              <a:gd name="connsiteX820" fmla="*/ 7142671 w 12192000"/>
              <a:gd name="connsiteY820" fmla="*/ 4186656 h 6470305"/>
              <a:gd name="connsiteX821" fmla="*/ 6724002 w 12192000"/>
              <a:gd name="connsiteY821" fmla="*/ 4186656 h 6470305"/>
              <a:gd name="connsiteX822" fmla="*/ 6819154 w 12192000"/>
              <a:gd name="connsiteY822" fmla="*/ 4281808 h 6470305"/>
              <a:gd name="connsiteX823" fmla="*/ 6724002 w 12192000"/>
              <a:gd name="connsiteY823" fmla="*/ 4376960 h 6470305"/>
              <a:gd name="connsiteX824" fmla="*/ 6628850 w 12192000"/>
              <a:gd name="connsiteY824" fmla="*/ 4281808 h 6470305"/>
              <a:gd name="connsiteX825" fmla="*/ 6724002 w 12192000"/>
              <a:gd name="connsiteY825" fmla="*/ 4186656 h 6470305"/>
              <a:gd name="connsiteX826" fmla="*/ 6305333 w 12192000"/>
              <a:gd name="connsiteY826" fmla="*/ 4186656 h 6470305"/>
              <a:gd name="connsiteX827" fmla="*/ 6400485 w 12192000"/>
              <a:gd name="connsiteY827" fmla="*/ 4281808 h 6470305"/>
              <a:gd name="connsiteX828" fmla="*/ 6305333 w 12192000"/>
              <a:gd name="connsiteY828" fmla="*/ 4376960 h 6470305"/>
              <a:gd name="connsiteX829" fmla="*/ 6210181 w 12192000"/>
              <a:gd name="connsiteY829" fmla="*/ 4281808 h 6470305"/>
              <a:gd name="connsiteX830" fmla="*/ 6305333 w 12192000"/>
              <a:gd name="connsiteY830" fmla="*/ 4186656 h 6470305"/>
              <a:gd name="connsiteX831" fmla="*/ 5886664 w 12192000"/>
              <a:gd name="connsiteY831" fmla="*/ 4186656 h 6470305"/>
              <a:gd name="connsiteX832" fmla="*/ 5981816 w 12192000"/>
              <a:gd name="connsiteY832" fmla="*/ 4281808 h 6470305"/>
              <a:gd name="connsiteX833" fmla="*/ 5886664 w 12192000"/>
              <a:gd name="connsiteY833" fmla="*/ 4376960 h 6470305"/>
              <a:gd name="connsiteX834" fmla="*/ 5791512 w 12192000"/>
              <a:gd name="connsiteY834" fmla="*/ 4281808 h 6470305"/>
              <a:gd name="connsiteX835" fmla="*/ 5886664 w 12192000"/>
              <a:gd name="connsiteY835" fmla="*/ 4186656 h 6470305"/>
              <a:gd name="connsiteX836" fmla="*/ 5467994 w 12192000"/>
              <a:gd name="connsiteY836" fmla="*/ 4186656 h 6470305"/>
              <a:gd name="connsiteX837" fmla="*/ 5563146 w 12192000"/>
              <a:gd name="connsiteY837" fmla="*/ 4281808 h 6470305"/>
              <a:gd name="connsiteX838" fmla="*/ 5467994 w 12192000"/>
              <a:gd name="connsiteY838" fmla="*/ 4376960 h 6470305"/>
              <a:gd name="connsiteX839" fmla="*/ 5372842 w 12192000"/>
              <a:gd name="connsiteY839" fmla="*/ 4281808 h 6470305"/>
              <a:gd name="connsiteX840" fmla="*/ 5467994 w 12192000"/>
              <a:gd name="connsiteY840" fmla="*/ 4186656 h 6470305"/>
              <a:gd name="connsiteX841" fmla="*/ 5049325 w 12192000"/>
              <a:gd name="connsiteY841" fmla="*/ 4186656 h 6470305"/>
              <a:gd name="connsiteX842" fmla="*/ 5144478 w 12192000"/>
              <a:gd name="connsiteY842" fmla="*/ 4281808 h 6470305"/>
              <a:gd name="connsiteX843" fmla="*/ 5049325 w 12192000"/>
              <a:gd name="connsiteY843" fmla="*/ 4376960 h 6470305"/>
              <a:gd name="connsiteX844" fmla="*/ 4954173 w 12192000"/>
              <a:gd name="connsiteY844" fmla="*/ 4281808 h 6470305"/>
              <a:gd name="connsiteX845" fmla="*/ 5049325 w 12192000"/>
              <a:gd name="connsiteY845" fmla="*/ 4186656 h 6470305"/>
              <a:gd name="connsiteX846" fmla="*/ 4630656 w 12192000"/>
              <a:gd name="connsiteY846" fmla="*/ 4186656 h 6470305"/>
              <a:gd name="connsiteX847" fmla="*/ 4725808 w 12192000"/>
              <a:gd name="connsiteY847" fmla="*/ 4281808 h 6470305"/>
              <a:gd name="connsiteX848" fmla="*/ 4630656 w 12192000"/>
              <a:gd name="connsiteY848" fmla="*/ 4376960 h 6470305"/>
              <a:gd name="connsiteX849" fmla="*/ 4535504 w 12192000"/>
              <a:gd name="connsiteY849" fmla="*/ 4281808 h 6470305"/>
              <a:gd name="connsiteX850" fmla="*/ 4630656 w 12192000"/>
              <a:gd name="connsiteY850" fmla="*/ 4186656 h 6470305"/>
              <a:gd name="connsiteX851" fmla="*/ 4211987 w 12192000"/>
              <a:gd name="connsiteY851" fmla="*/ 4186656 h 6470305"/>
              <a:gd name="connsiteX852" fmla="*/ 4307139 w 12192000"/>
              <a:gd name="connsiteY852" fmla="*/ 4281808 h 6470305"/>
              <a:gd name="connsiteX853" fmla="*/ 4211987 w 12192000"/>
              <a:gd name="connsiteY853" fmla="*/ 4376960 h 6470305"/>
              <a:gd name="connsiteX854" fmla="*/ 4116835 w 12192000"/>
              <a:gd name="connsiteY854" fmla="*/ 4281808 h 6470305"/>
              <a:gd name="connsiteX855" fmla="*/ 4211987 w 12192000"/>
              <a:gd name="connsiteY855" fmla="*/ 4186656 h 6470305"/>
              <a:gd name="connsiteX856" fmla="*/ 3793385 w 12192000"/>
              <a:gd name="connsiteY856" fmla="*/ 4186656 h 6470305"/>
              <a:gd name="connsiteX857" fmla="*/ 3888470 w 12192000"/>
              <a:gd name="connsiteY857" fmla="*/ 4281808 h 6470305"/>
              <a:gd name="connsiteX858" fmla="*/ 3793385 w 12192000"/>
              <a:gd name="connsiteY858" fmla="*/ 4376960 h 6470305"/>
              <a:gd name="connsiteX859" fmla="*/ 3698233 w 12192000"/>
              <a:gd name="connsiteY859" fmla="*/ 4281808 h 6470305"/>
              <a:gd name="connsiteX860" fmla="*/ 3793385 w 12192000"/>
              <a:gd name="connsiteY860" fmla="*/ 4186656 h 6470305"/>
              <a:gd name="connsiteX861" fmla="*/ 3374710 w 12192000"/>
              <a:gd name="connsiteY861" fmla="*/ 4186656 h 6470305"/>
              <a:gd name="connsiteX862" fmla="*/ 3469866 w 12192000"/>
              <a:gd name="connsiteY862" fmla="*/ 4281808 h 6470305"/>
              <a:gd name="connsiteX863" fmla="*/ 3374710 w 12192000"/>
              <a:gd name="connsiteY863" fmla="*/ 4376960 h 6470305"/>
              <a:gd name="connsiteX864" fmla="*/ 3279558 w 12192000"/>
              <a:gd name="connsiteY864" fmla="*/ 4281808 h 6470305"/>
              <a:gd name="connsiteX865" fmla="*/ 3374710 w 12192000"/>
              <a:gd name="connsiteY865" fmla="*/ 4186656 h 6470305"/>
              <a:gd name="connsiteX866" fmla="*/ 2956037 w 12192000"/>
              <a:gd name="connsiteY866" fmla="*/ 4186656 h 6470305"/>
              <a:gd name="connsiteX867" fmla="*/ 3051192 w 12192000"/>
              <a:gd name="connsiteY867" fmla="*/ 4281808 h 6470305"/>
              <a:gd name="connsiteX868" fmla="*/ 2956037 w 12192000"/>
              <a:gd name="connsiteY868" fmla="*/ 4376960 h 6470305"/>
              <a:gd name="connsiteX869" fmla="*/ 2860883 w 12192000"/>
              <a:gd name="connsiteY869" fmla="*/ 4281808 h 6470305"/>
              <a:gd name="connsiteX870" fmla="*/ 2956037 w 12192000"/>
              <a:gd name="connsiteY870" fmla="*/ 4186656 h 6470305"/>
              <a:gd name="connsiteX871" fmla="*/ 2537361 w 12192000"/>
              <a:gd name="connsiteY871" fmla="*/ 4186656 h 6470305"/>
              <a:gd name="connsiteX872" fmla="*/ 2632518 w 12192000"/>
              <a:gd name="connsiteY872" fmla="*/ 4281808 h 6470305"/>
              <a:gd name="connsiteX873" fmla="*/ 2537361 w 12192000"/>
              <a:gd name="connsiteY873" fmla="*/ 4376960 h 6470305"/>
              <a:gd name="connsiteX874" fmla="*/ 2442208 w 12192000"/>
              <a:gd name="connsiteY874" fmla="*/ 4281808 h 6470305"/>
              <a:gd name="connsiteX875" fmla="*/ 2537361 w 12192000"/>
              <a:gd name="connsiteY875" fmla="*/ 4186656 h 6470305"/>
              <a:gd name="connsiteX876" fmla="*/ 2118691 w 12192000"/>
              <a:gd name="connsiteY876" fmla="*/ 4186656 h 6470305"/>
              <a:gd name="connsiteX877" fmla="*/ 2213843 w 12192000"/>
              <a:gd name="connsiteY877" fmla="*/ 4281808 h 6470305"/>
              <a:gd name="connsiteX878" fmla="*/ 2118691 w 12192000"/>
              <a:gd name="connsiteY878" fmla="*/ 4376960 h 6470305"/>
              <a:gd name="connsiteX879" fmla="*/ 2023537 w 12192000"/>
              <a:gd name="connsiteY879" fmla="*/ 4281808 h 6470305"/>
              <a:gd name="connsiteX880" fmla="*/ 2118691 w 12192000"/>
              <a:gd name="connsiteY880" fmla="*/ 4186656 h 6470305"/>
              <a:gd name="connsiteX881" fmla="*/ 1700016 w 12192000"/>
              <a:gd name="connsiteY881" fmla="*/ 4186656 h 6470305"/>
              <a:gd name="connsiteX882" fmla="*/ 1795168 w 12192000"/>
              <a:gd name="connsiteY882" fmla="*/ 4281808 h 6470305"/>
              <a:gd name="connsiteX883" fmla="*/ 1700016 w 12192000"/>
              <a:gd name="connsiteY883" fmla="*/ 4376960 h 6470305"/>
              <a:gd name="connsiteX884" fmla="*/ 1604860 w 12192000"/>
              <a:gd name="connsiteY884" fmla="*/ 4281808 h 6470305"/>
              <a:gd name="connsiteX885" fmla="*/ 1700016 w 12192000"/>
              <a:gd name="connsiteY885" fmla="*/ 4186656 h 6470305"/>
              <a:gd name="connsiteX886" fmla="*/ 1281341 w 12192000"/>
              <a:gd name="connsiteY886" fmla="*/ 4186656 h 6470305"/>
              <a:gd name="connsiteX887" fmla="*/ 1376493 w 12192000"/>
              <a:gd name="connsiteY887" fmla="*/ 4281808 h 6470305"/>
              <a:gd name="connsiteX888" fmla="*/ 1281341 w 12192000"/>
              <a:gd name="connsiteY888" fmla="*/ 4376960 h 6470305"/>
              <a:gd name="connsiteX889" fmla="*/ 1186189 w 12192000"/>
              <a:gd name="connsiteY889" fmla="*/ 4281808 h 6470305"/>
              <a:gd name="connsiteX890" fmla="*/ 1281341 w 12192000"/>
              <a:gd name="connsiteY890" fmla="*/ 4186656 h 6470305"/>
              <a:gd name="connsiteX891" fmla="*/ 862675 w 12192000"/>
              <a:gd name="connsiteY891" fmla="*/ 4186656 h 6470305"/>
              <a:gd name="connsiteX892" fmla="*/ 957826 w 12192000"/>
              <a:gd name="connsiteY892" fmla="*/ 4281808 h 6470305"/>
              <a:gd name="connsiteX893" fmla="*/ 862675 w 12192000"/>
              <a:gd name="connsiteY893" fmla="*/ 4376960 h 6470305"/>
              <a:gd name="connsiteX894" fmla="*/ 767521 w 12192000"/>
              <a:gd name="connsiteY894" fmla="*/ 4281808 h 6470305"/>
              <a:gd name="connsiteX895" fmla="*/ 862675 w 12192000"/>
              <a:gd name="connsiteY895" fmla="*/ 4186656 h 6470305"/>
              <a:gd name="connsiteX896" fmla="*/ 444007 w 12192000"/>
              <a:gd name="connsiteY896" fmla="*/ 4186656 h 6470305"/>
              <a:gd name="connsiteX897" fmla="*/ 539159 w 12192000"/>
              <a:gd name="connsiteY897" fmla="*/ 4281808 h 6470305"/>
              <a:gd name="connsiteX898" fmla="*/ 444007 w 12192000"/>
              <a:gd name="connsiteY898" fmla="*/ 4376960 h 6470305"/>
              <a:gd name="connsiteX899" fmla="*/ 348855 w 12192000"/>
              <a:gd name="connsiteY899" fmla="*/ 4281808 h 6470305"/>
              <a:gd name="connsiteX900" fmla="*/ 444007 w 12192000"/>
              <a:gd name="connsiteY900" fmla="*/ 4186656 h 6470305"/>
              <a:gd name="connsiteX901" fmla="*/ 25338 w 12192000"/>
              <a:gd name="connsiteY901" fmla="*/ 4186656 h 6470305"/>
              <a:gd name="connsiteX902" fmla="*/ 120490 w 12192000"/>
              <a:gd name="connsiteY902" fmla="*/ 4281808 h 6470305"/>
              <a:gd name="connsiteX903" fmla="*/ 25338 w 12192000"/>
              <a:gd name="connsiteY903" fmla="*/ 4376960 h 6470305"/>
              <a:gd name="connsiteX904" fmla="*/ 0 w 12192000"/>
              <a:gd name="connsiteY904" fmla="*/ 4371845 h 6470305"/>
              <a:gd name="connsiteX905" fmla="*/ 0 w 12192000"/>
              <a:gd name="connsiteY905" fmla="*/ 4191772 h 6470305"/>
              <a:gd name="connsiteX906" fmla="*/ 12166698 w 12192000"/>
              <a:gd name="connsiteY906" fmla="*/ 3767987 h 6470305"/>
              <a:gd name="connsiteX907" fmla="*/ 12192000 w 12192000"/>
              <a:gd name="connsiteY907" fmla="*/ 3773095 h 6470305"/>
              <a:gd name="connsiteX908" fmla="*/ 12192000 w 12192000"/>
              <a:gd name="connsiteY908" fmla="*/ 3953183 h 6470305"/>
              <a:gd name="connsiteX909" fmla="*/ 12166698 w 12192000"/>
              <a:gd name="connsiteY909" fmla="*/ 3958292 h 6470305"/>
              <a:gd name="connsiteX910" fmla="*/ 12071546 w 12192000"/>
              <a:gd name="connsiteY910" fmla="*/ 3863139 h 6470305"/>
              <a:gd name="connsiteX911" fmla="*/ 12166698 w 12192000"/>
              <a:gd name="connsiteY911" fmla="*/ 3767987 h 6470305"/>
              <a:gd name="connsiteX912" fmla="*/ 11748029 w 12192000"/>
              <a:gd name="connsiteY912" fmla="*/ 3767987 h 6470305"/>
              <a:gd name="connsiteX913" fmla="*/ 11843181 w 12192000"/>
              <a:gd name="connsiteY913" fmla="*/ 3863139 h 6470305"/>
              <a:gd name="connsiteX914" fmla="*/ 11748029 w 12192000"/>
              <a:gd name="connsiteY914" fmla="*/ 3958292 h 6470305"/>
              <a:gd name="connsiteX915" fmla="*/ 11652877 w 12192000"/>
              <a:gd name="connsiteY915" fmla="*/ 3863139 h 6470305"/>
              <a:gd name="connsiteX916" fmla="*/ 11748029 w 12192000"/>
              <a:gd name="connsiteY916" fmla="*/ 3767987 h 6470305"/>
              <a:gd name="connsiteX917" fmla="*/ 11329360 w 12192000"/>
              <a:gd name="connsiteY917" fmla="*/ 3767987 h 6470305"/>
              <a:gd name="connsiteX918" fmla="*/ 11424512 w 12192000"/>
              <a:gd name="connsiteY918" fmla="*/ 3863139 h 6470305"/>
              <a:gd name="connsiteX919" fmla="*/ 11329360 w 12192000"/>
              <a:gd name="connsiteY919" fmla="*/ 3958292 h 6470305"/>
              <a:gd name="connsiteX920" fmla="*/ 11234208 w 12192000"/>
              <a:gd name="connsiteY920" fmla="*/ 3863139 h 6470305"/>
              <a:gd name="connsiteX921" fmla="*/ 11329360 w 12192000"/>
              <a:gd name="connsiteY921" fmla="*/ 3767987 h 6470305"/>
              <a:gd name="connsiteX922" fmla="*/ 10910691 w 12192000"/>
              <a:gd name="connsiteY922" fmla="*/ 3767987 h 6470305"/>
              <a:gd name="connsiteX923" fmla="*/ 11005843 w 12192000"/>
              <a:gd name="connsiteY923" fmla="*/ 3863139 h 6470305"/>
              <a:gd name="connsiteX924" fmla="*/ 10910691 w 12192000"/>
              <a:gd name="connsiteY924" fmla="*/ 3958292 h 6470305"/>
              <a:gd name="connsiteX925" fmla="*/ 10815539 w 12192000"/>
              <a:gd name="connsiteY925" fmla="*/ 3863139 h 6470305"/>
              <a:gd name="connsiteX926" fmla="*/ 10910691 w 12192000"/>
              <a:gd name="connsiteY926" fmla="*/ 3767987 h 6470305"/>
              <a:gd name="connsiteX927" fmla="*/ 10492022 w 12192000"/>
              <a:gd name="connsiteY927" fmla="*/ 3767987 h 6470305"/>
              <a:gd name="connsiteX928" fmla="*/ 10587174 w 12192000"/>
              <a:gd name="connsiteY928" fmla="*/ 3863139 h 6470305"/>
              <a:gd name="connsiteX929" fmla="*/ 10492022 w 12192000"/>
              <a:gd name="connsiteY929" fmla="*/ 3958292 h 6470305"/>
              <a:gd name="connsiteX930" fmla="*/ 10396870 w 12192000"/>
              <a:gd name="connsiteY930" fmla="*/ 3863139 h 6470305"/>
              <a:gd name="connsiteX931" fmla="*/ 10492022 w 12192000"/>
              <a:gd name="connsiteY931" fmla="*/ 3767987 h 6470305"/>
              <a:gd name="connsiteX932" fmla="*/ 10073353 w 12192000"/>
              <a:gd name="connsiteY932" fmla="*/ 3767987 h 6470305"/>
              <a:gd name="connsiteX933" fmla="*/ 10168505 w 12192000"/>
              <a:gd name="connsiteY933" fmla="*/ 3863139 h 6470305"/>
              <a:gd name="connsiteX934" fmla="*/ 10073353 w 12192000"/>
              <a:gd name="connsiteY934" fmla="*/ 3958292 h 6470305"/>
              <a:gd name="connsiteX935" fmla="*/ 9978201 w 12192000"/>
              <a:gd name="connsiteY935" fmla="*/ 3863139 h 6470305"/>
              <a:gd name="connsiteX936" fmla="*/ 10073353 w 12192000"/>
              <a:gd name="connsiteY936" fmla="*/ 3767987 h 6470305"/>
              <a:gd name="connsiteX937" fmla="*/ 9654684 w 12192000"/>
              <a:gd name="connsiteY937" fmla="*/ 3767987 h 6470305"/>
              <a:gd name="connsiteX938" fmla="*/ 9749836 w 12192000"/>
              <a:gd name="connsiteY938" fmla="*/ 3863139 h 6470305"/>
              <a:gd name="connsiteX939" fmla="*/ 9654684 w 12192000"/>
              <a:gd name="connsiteY939" fmla="*/ 3958292 h 6470305"/>
              <a:gd name="connsiteX940" fmla="*/ 9559532 w 12192000"/>
              <a:gd name="connsiteY940" fmla="*/ 3863139 h 6470305"/>
              <a:gd name="connsiteX941" fmla="*/ 9654684 w 12192000"/>
              <a:gd name="connsiteY941" fmla="*/ 3767987 h 6470305"/>
              <a:gd name="connsiteX942" fmla="*/ 9236015 w 12192000"/>
              <a:gd name="connsiteY942" fmla="*/ 3767987 h 6470305"/>
              <a:gd name="connsiteX943" fmla="*/ 9331167 w 12192000"/>
              <a:gd name="connsiteY943" fmla="*/ 3863139 h 6470305"/>
              <a:gd name="connsiteX944" fmla="*/ 9236015 w 12192000"/>
              <a:gd name="connsiteY944" fmla="*/ 3958292 h 6470305"/>
              <a:gd name="connsiteX945" fmla="*/ 9140863 w 12192000"/>
              <a:gd name="connsiteY945" fmla="*/ 3863139 h 6470305"/>
              <a:gd name="connsiteX946" fmla="*/ 9236015 w 12192000"/>
              <a:gd name="connsiteY946" fmla="*/ 3767987 h 6470305"/>
              <a:gd name="connsiteX947" fmla="*/ 8817346 w 12192000"/>
              <a:gd name="connsiteY947" fmla="*/ 3767987 h 6470305"/>
              <a:gd name="connsiteX948" fmla="*/ 8912498 w 12192000"/>
              <a:gd name="connsiteY948" fmla="*/ 3863139 h 6470305"/>
              <a:gd name="connsiteX949" fmla="*/ 8817346 w 12192000"/>
              <a:gd name="connsiteY949" fmla="*/ 3958292 h 6470305"/>
              <a:gd name="connsiteX950" fmla="*/ 8722194 w 12192000"/>
              <a:gd name="connsiteY950" fmla="*/ 3863139 h 6470305"/>
              <a:gd name="connsiteX951" fmla="*/ 8817346 w 12192000"/>
              <a:gd name="connsiteY951" fmla="*/ 3767987 h 6470305"/>
              <a:gd name="connsiteX952" fmla="*/ 8398677 w 12192000"/>
              <a:gd name="connsiteY952" fmla="*/ 3767987 h 6470305"/>
              <a:gd name="connsiteX953" fmla="*/ 8493829 w 12192000"/>
              <a:gd name="connsiteY953" fmla="*/ 3863139 h 6470305"/>
              <a:gd name="connsiteX954" fmla="*/ 8398677 w 12192000"/>
              <a:gd name="connsiteY954" fmla="*/ 3958292 h 6470305"/>
              <a:gd name="connsiteX955" fmla="*/ 8303526 w 12192000"/>
              <a:gd name="connsiteY955" fmla="*/ 3863139 h 6470305"/>
              <a:gd name="connsiteX956" fmla="*/ 8398677 w 12192000"/>
              <a:gd name="connsiteY956" fmla="*/ 3767987 h 6470305"/>
              <a:gd name="connsiteX957" fmla="*/ 7980009 w 12192000"/>
              <a:gd name="connsiteY957" fmla="*/ 3767987 h 6470305"/>
              <a:gd name="connsiteX958" fmla="*/ 8075161 w 12192000"/>
              <a:gd name="connsiteY958" fmla="*/ 3863139 h 6470305"/>
              <a:gd name="connsiteX959" fmla="*/ 7980009 w 12192000"/>
              <a:gd name="connsiteY959" fmla="*/ 3958292 h 6470305"/>
              <a:gd name="connsiteX960" fmla="*/ 7884857 w 12192000"/>
              <a:gd name="connsiteY960" fmla="*/ 3863139 h 6470305"/>
              <a:gd name="connsiteX961" fmla="*/ 7980009 w 12192000"/>
              <a:gd name="connsiteY961" fmla="*/ 3767987 h 6470305"/>
              <a:gd name="connsiteX962" fmla="*/ 7561340 w 12192000"/>
              <a:gd name="connsiteY962" fmla="*/ 3767987 h 6470305"/>
              <a:gd name="connsiteX963" fmla="*/ 7656492 w 12192000"/>
              <a:gd name="connsiteY963" fmla="*/ 3863139 h 6470305"/>
              <a:gd name="connsiteX964" fmla="*/ 7561340 w 12192000"/>
              <a:gd name="connsiteY964" fmla="*/ 3958292 h 6470305"/>
              <a:gd name="connsiteX965" fmla="*/ 7466188 w 12192000"/>
              <a:gd name="connsiteY965" fmla="*/ 3863139 h 6470305"/>
              <a:gd name="connsiteX966" fmla="*/ 7561340 w 12192000"/>
              <a:gd name="connsiteY966" fmla="*/ 3767987 h 6470305"/>
              <a:gd name="connsiteX967" fmla="*/ 7142671 w 12192000"/>
              <a:gd name="connsiteY967" fmla="*/ 3767987 h 6470305"/>
              <a:gd name="connsiteX968" fmla="*/ 7237823 w 12192000"/>
              <a:gd name="connsiteY968" fmla="*/ 3863139 h 6470305"/>
              <a:gd name="connsiteX969" fmla="*/ 7142671 w 12192000"/>
              <a:gd name="connsiteY969" fmla="*/ 3958292 h 6470305"/>
              <a:gd name="connsiteX970" fmla="*/ 7047519 w 12192000"/>
              <a:gd name="connsiteY970" fmla="*/ 3863139 h 6470305"/>
              <a:gd name="connsiteX971" fmla="*/ 7142671 w 12192000"/>
              <a:gd name="connsiteY971" fmla="*/ 3767987 h 6470305"/>
              <a:gd name="connsiteX972" fmla="*/ 6724002 w 12192000"/>
              <a:gd name="connsiteY972" fmla="*/ 3767987 h 6470305"/>
              <a:gd name="connsiteX973" fmla="*/ 6819154 w 12192000"/>
              <a:gd name="connsiteY973" fmla="*/ 3863139 h 6470305"/>
              <a:gd name="connsiteX974" fmla="*/ 6724002 w 12192000"/>
              <a:gd name="connsiteY974" fmla="*/ 3958292 h 6470305"/>
              <a:gd name="connsiteX975" fmla="*/ 6628850 w 12192000"/>
              <a:gd name="connsiteY975" fmla="*/ 3863139 h 6470305"/>
              <a:gd name="connsiteX976" fmla="*/ 6724002 w 12192000"/>
              <a:gd name="connsiteY976" fmla="*/ 3767987 h 6470305"/>
              <a:gd name="connsiteX977" fmla="*/ 6305333 w 12192000"/>
              <a:gd name="connsiteY977" fmla="*/ 3767987 h 6470305"/>
              <a:gd name="connsiteX978" fmla="*/ 6400485 w 12192000"/>
              <a:gd name="connsiteY978" fmla="*/ 3863139 h 6470305"/>
              <a:gd name="connsiteX979" fmla="*/ 6305333 w 12192000"/>
              <a:gd name="connsiteY979" fmla="*/ 3958292 h 6470305"/>
              <a:gd name="connsiteX980" fmla="*/ 6210181 w 12192000"/>
              <a:gd name="connsiteY980" fmla="*/ 3863139 h 6470305"/>
              <a:gd name="connsiteX981" fmla="*/ 6305333 w 12192000"/>
              <a:gd name="connsiteY981" fmla="*/ 3767987 h 6470305"/>
              <a:gd name="connsiteX982" fmla="*/ 5886664 w 12192000"/>
              <a:gd name="connsiteY982" fmla="*/ 3767987 h 6470305"/>
              <a:gd name="connsiteX983" fmla="*/ 5981816 w 12192000"/>
              <a:gd name="connsiteY983" fmla="*/ 3863139 h 6470305"/>
              <a:gd name="connsiteX984" fmla="*/ 5886664 w 12192000"/>
              <a:gd name="connsiteY984" fmla="*/ 3958292 h 6470305"/>
              <a:gd name="connsiteX985" fmla="*/ 5791512 w 12192000"/>
              <a:gd name="connsiteY985" fmla="*/ 3863139 h 6470305"/>
              <a:gd name="connsiteX986" fmla="*/ 5886664 w 12192000"/>
              <a:gd name="connsiteY986" fmla="*/ 3767987 h 6470305"/>
              <a:gd name="connsiteX987" fmla="*/ 5467994 w 12192000"/>
              <a:gd name="connsiteY987" fmla="*/ 3767987 h 6470305"/>
              <a:gd name="connsiteX988" fmla="*/ 5563146 w 12192000"/>
              <a:gd name="connsiteY988" fmla="*/ 3863139 h 6470305"/>
              <a:gd name="connsiteX989" fmla="*/ 5467994 w 12192000"/>
              <a:gd name="connsiteY989" fmla="*/ 3958292 h 6470305"/>
              <a:gd name="connsiteX990" fmla="*/ 5372842 w 12192000"/>
              <a:gd name="connsiteY990" fmla="*/ 3863139 h 6470305"/>
              <a:gd name="connsiteX991" fmla="*/ 5467994 w 12192000"/>
              <a:gd name="connsiteY991" fmla="*/ 3767987 h 6470305"/>
              <a:gd name="connsiteX992" fmla="*/ 5049325 w 12192000"/>
              <a:gd name="connsiteY992" fmla="*/ 3767987 h 6470305"/>
              <a:gd name="connsiteX993" fmla="*/ 5144478 w 12192000"/>
              <a:gd name="connsiteY993" fmla="*/ 3863139 h 6470305"/>
              <a:gd name="connsiteX994" fmla="*/ 5049325 w 12192000"/>
              <a:gd name="connsiteY994" fmla="*/ 3958292 h 6470305"/>
              <a:gd name="connsiteX995" fmla="*/ 4954173 w 12192000"/>
              <a:gd name="connsiteY995" fmla="*/ 3863139 h 6470305"/>
              <a:gd name="connsiteX996" fmla="*/ 5049325 w 12192000"/>
              <a:gd name="connsiteY996" fmla="*/ 3767987 h 6470305"/>
              <a:gd name="connsiteX997" fmla="*/ 4630656 w 12192000"/>
              <a:gd name="connsiteY997" fmla="*/ 3767987 h 6470305"/>
              <a:gd name="connsiteX998" fmla="*/ 4725808 w 12192000"/>
              <a:gd name="connsiteY998" fmla="*/ 3863139 h 6470305"/>
              <a:gd name="connsiteX999" fmla="*/ 4630656 w 12192000"/>
              <a:gd name="connsiteY999" fmla="*/ 3958292 h 6470305"/>
              <a:gd name="connsiteX1000" fmla="*/ 4535504 w 12192000"/>
              <a:gd name="connsiteY1000" fmla="*/ 3863139 h 6470305"/>
              <a:gd name="connsiteX1001" fmla="*/ 4630656 w 12192000"/>
              <a:gd name="connsiteY1001" fmla="*/ 3767987 h 6470305"/>
              <a:gd name="connsiteX1002" fmla="*/ 4211987 w 12192000"/>
              <a:gd name="connsiteY1002" fmla="*/ 3767987 h 6470305"/>
              <a:gd name="connsiteX1003" fmla="*/ 4307139 w 12192000"/>
              <a:gd name="connsiteY1003" fmla="*/ 3863139 h 6470305"/>
              <a:gd name="connsiteX1004" fmla="*/ 4211987 w 12192000"/>
              <a:gd name="connsiteY1004" fmla="*/ 3958292 h 6470305"/>
              <a:gd name="connsiteX1005" fmla="*/ 4116835 w 12192000"/>
              <a:gd name="connsiteY1005" fmla="*/ 3863139 h 6470305"/>
              <a:gd name="connsiteX1006" fmla="*/ 4211987 w 12192000"/>
              <a:gd name="connsiteY1006" fmla="*/ 3767987 h 6470305"/>
              <a:gd name="connsiteX1007" fmla="*/ 3793393 w 12192000"/>
              <a:gd name="connsiteY1007" fmla="*/ 3767987 h 6470305"/>
              <a:gd name="connsiteX1008" fmla="*/ 3888470 w 12192000"/>
              <a:gd name="connsiteY1008" fmla="*/ 3863139 h 6470305"/>
              <a:gd name="connsiteX1009" fmla="*/ 3793393 w 12192000"/>
              <a:gd name="connsiteY1009" fmla="*/ 3958292 h 6470305"/>
              <a:gd name="connsiteX1010" fmla="*/ 3698241 w 12192000"/>
              <a:gd name="connsiteY1010" fmla="*/ 3863139 h 6470305"/>
              <a:gd name="connsiteX1011" fmla="*/ 3793393 w 12192000"/>
              <a:gd name="connsiteY1011" fmla="*/ 3767987 h 6470305"/>
              <a:gd name="connsiteX1012" fmla="*/ 3374718 w 12192000"/>
              <a:gd name="connsiteY1012" fmla="*/ 3767987 h 6470305"/>
              <a:gd name="connsiteX1013" fmla="*/ 3469874 w 12192000"/>
              <a:gd name="connsiteY1013" fmla="*/ 3863139 h 6470305"/>
              <a:gd name="connsiteX1014" fmla="*/ 3374718 w 12192000"/>
              <a:gd name="connsiteY1014" fmla="*/ 3958292 h 6470305"/>
              <a:gd name="connsiteX1015" fmla="*/ 3279565 w 12192000"/>
              <a:gd name="connsiteY1015" fmla="*/ 3863139 h 6470305"/>
              <a:gd name="connsiteX1016" fmla="*/ 3374718 w 12192000"/>
              <a:gd name="connsiteY1016" fmla="*/ 3767987 h 6470305"/>
              <a:gd name="connsiteX1017" fmla="*/ 2956045 w 12192000"/>
              <a:gd name="connsiteY1017" fmla="*/ 3767987 h 6470305"/>
              <a:gd name="connsiteX1018" fmla="*/ 3051199 w 12192000"/>
              <a:gd name="connsiteY1018" fmla="*/ 3863139 h 6470305"/>
              <a:gd name="connsiteX1019" fmla="*/ 2956045 w 12192000"/>
              <a:gd name="connsiteY1019" fmla="*/ 3958292 h 6470305"/>
              <a:gd name="connsiteX1020" fmla="*/ 2860890 w 12192000"/>
              <a:gd name="connsiteY1020" fmla="*/ 3863139 h 6470305"/>
              <a:gd name="connsiteX1021" fmla="*/ 2956045 w 12192000"/>
              <a:gd name="connsiteY1021" fmla="*/ 3767987 h 6470305"/>
              <a:gd name="connsiteX1022" fmla="*/ 2537367 w 12192000"/>
              <a:gd name="connsiteY1022" fmla="*/ 3767987 h 6470305"/>
              <a:gd name="connsiteX1023" fmla="*/ 2632525 w 12192000"/>
              <a:gd name="connsiteY1023" fmla="*/ 3863139 h 6470305"/>
              <a:gd name="connsiteX1024" fmla="*/ 2537367 w 12192000"/>
              <a:gd name="connsiteY1024" fmla="*/ 3958292 h 6470305"/>
              <a:gd name="connsiteX1025" fmla="*/ 2442215 w 12192000"/>
              <a:gd name="connsiteY1025" fmla="*/ 3863139 h 6470305"/>
              <a:gd name="connsiteX1026" fmla="*/ 2537367 w 12192000"/>
              <a:gd name="connsiteY1026" fmla="*/ 3767987 h 6470305"/>
              <a:gd name="connsiteX1027" fmla="*/ 2118697 w 12192000"/>
              <a:gd name="connsiteY1027" fmla="*/ 3767987 h 6470305"/>
              <a:gd name="connsiteX1028" fmla="*/ 2213849 w 12192000"/>
              <a:gd name="connsiteY1028" fmla="*/ 3863139 h 6470305"/>
              <a:gd name="connsiteX1029" fmla="*/ 2118697 w 12192000"/>
              <a:gd name="connsiteY1029" fmla="*/ 3958292 h 6470305"/>
              <a:gd name="connsiteX1030" fmla="*/ 2023543 w 12192000"/>
              <a:gd name="connsiteY1030" fmla="*/ 3863139 h 6470305"/>
              <a:gd name="connsiteX1031" fmla="*/ 2118697 w 12192000"/>
              <a:gd name="connsiteY1031" fmla="*/ 3767987 h 6470305"/>
              <a:gd name="connsiteX1032" fmla="*/ 1700022 w 12192000"/>
              <a:gd name="connsiteY1032" fmla="*/ 3767987 h 6470305"/>
              <a:gd name="connsiteX1033" fmla="*/ 1795174 w 12192000"/>
              <a:gd name="connsiteY1033" fmla="*/ 3863139 h 6470305"/>
              <a:gd name="connsiteX1034" fmla="*/ 1700022 w 12192000"/>
              <a:gd name="connsiteY1034" fmla="*/ 3958292 h 6470305"/>
              <a:gd name="connsiteX1035" fmla="*/ 1604865 w 12192000"/>
              <a:gd name="connsiteY1035" fmla="*/ 3863139 h 6470305"/>
              <a:gd name="connsiteX1036" fmla="*/ 1700022 w 12192000"/>
              <a:gd name="connsiteY1036" fmla="*/ 3767987 h 6470305"/>
              <a:gd name="connsiteX1037" fmla="*/ 1281346 w 12192000"/>
              <a:gd name="connsiteY1037" fmla="*/ 3767987 h 6470305"/>
              <a:gd name="connsiteX1038" fmla="*/ 1376498 w 12192000"/>
              <a:gd name="connsiteY1038" fmla="*/ 3863139 h 6470305"/>
              <a:gd name="connsiteX1039" fmla="*/ 1281346 w 12192000"/>
              <a:gd name="connsiteY1039" fmla="*/ 3958292 h 6470305"/>
              <a:gd name="connsiteX1040" fmla="*/ 1186194 w 12192000"/>
              <a:gd name="connsiteY1040" fmla="*/ 3863139 h 6470305"/>
              <a:gd name="connsiteX1041" fmla="*/ 1281346 w 12192000"/>
              <a:gd name="connsiteY1041" fmla="*/ 3767987 h 6470305"/>
              <a:gd name="connsiteX1042" fmla="*/ 862679 w 12192000"/>
              <a:gd name="connsiteY1042" fmla="*/ 3767987 h 6470305"/>
              <a:gd name="connsiteX1043" fmla="*/ 957830 w 12192000"/>
              <a:gd name="connsiteY1043" fmla="*/ 3863139 h 6470305"/>
              <a:gd name="connsiteX1044" fmla="*/ 862679 w 12192000"/>
              <a:gd name="connsiteY1044" fmla="*/ 3958292 h 6470305"/>
              <a:gd name="connsiteX1045" fmla="*/ 767526 w 12192000"/>
              <a:gd name="connsiteY1045" fmla="*/ 3863139 h 6470305"/>
              <a:gd name="connsiteX1046" fmla="*/ 862679 w 12192000"/>
              <a:gd name="connsiteY1046" fmla="*/ 3767987 h 6470305"/>
              <a:gd name="connsiteX1047" fmla="*/ 444012 w 12192000"/>
              <a:gd name="connsiteY1047" fmla="*/ 3767987 h 6470305"/>
              <a:gd name="connsiteX1048" fmla="*/ 539164 w 12192000"/>
              <a:gd name="connsiteY1048" fmla="*/ 3863139 h 6470305"/>
              <a:gd name="connsiteX1049" fmla="*/ 444012 w 12192000"/>
              <a:gd name="connsiteY1049" fmla="*/ 3958292 h 6470305"/>
              <a:gd name="connsiteX1050" fmla="*/ 348860 w 12192000"/>
              <a:gd name="connsiteY1050" fmla="*/ 3863139 h 6470305"/>
              <a:gd name="connsiteX1051" fmla="*/ 444012 w 12192000"/>
              <a:gd name="connsiteY1051" fmla="*/ 3767987 h 6470305"/>
              <a:gd name="connsiteX1052" fmla="*/ 25343 w 12192000"/>
              <a:gd name="connsiteY1052" fmla="*/ 3767987 h 6470305"/>
              <a:gd name="connsiteX1053" fmla="*/ 120495 w 12192000"/>
              <a:gd name="connsiteY1053" fmla="*/ 3863139 h 6470305"/>
              <a:gd name="connsiteX1054" fmla="*/ 25343 w 12192000"/>
              <a:gd name="connsiteY1054" fmla="*/ 3958292 h 6470305"/>
              <a:gd name="connsiteX1055" fmla="*/ 0 w 12192000"/>
              <a:gd name="connsiteY1055" fmla="*/ 3953175 h 6470305"/>
              <a:gd name="connsiteX1056" fmla="*/ 0 w 12192000"/>
              <a:gd name="connsiteY1056" fmla="*/ 3773104 h 6470305"/>
              <a:gd name="connsiteX1057" fmla="*/ 12166698 w 12192000"/>
              <a:gd name="connsiteY1057" fmla="*/ 3349318 h 6470305"/>
              <a:gd name="connsiteX1058" fmla="*/ 12192000 w 12192000"/>
              <a:gd name="connsiteY1058" fmla="*/ 3354427 h 6470305"/>
              <a:gd name="connsiteX1059" fmla="*/ 12192000 w 12192000"/>
              <a:gd name="connsiteY1059" fmla="*/ 3534514 h 6470305"/>
              <a:gd name="connsiteX1060" fmla="*/ 12166698 w 12192000"/>
              <a:gd name="connsiteY1060" fmla="*/ 3539623 h 6470305"/>
              <a:gd name="connsiteX1061" fmla="*/ 12071546 w 12192000"/>
              <a:gd name="connsiteY1061" fmla="*/ 3444470 h 6470305"/>
              <a:gd name="connsiteX1062" fmla="*/ 12166698 w 12192000"/>
              <a:gd name="connsiteY1062" fmla="*/ 3349318 h 6470305"/>
              <a:gd name="connsiteX1063" fmla="*/ 11748029 w 12192000"/>
              <a:gd name="connsiteY1063" fmla="*/ 3349318 h 6470305"/>
              <a:gd name="connsiteX1064" fmla="*/ 11843181 w 12192000"/>
              <a:gd name="connsiteY1064" fmla="*/ 3444470 h 6470305"/>
              <a:gd name="connsiteX1065" fmla="*/ 11748029 w 12192000"/>
              <a:gd name="connsiteY1065" fmla="*/ 3539623 h 6470305"/>
              <a:gd name="connsiteX1066" fmla="*/ 11652877 w 12192000"/>
              <a:gd name="connsiteY1066" fmla="*/ 3444470 h 6470305"/>
              <a:gd name="connsiteX1067" fmla="*/ 11748029 w 12192000"/>
              <a:gd name="connsiteY1067" fmla="*/ 3349318 h 6470305"/>
              <a:gd name="connsiteX1068" fmla="*/ 11329360 w 12192000"/>
              <a:gd name="connsiteY1068" fmla="*/ 3349318 h 6470305"/>
              <a:gd name="connsiteX1069" fmla="*/ 11424512 w 12192000"/>
              <a:gd name="connsiteY1069" fmla="*/ 3444470 h 6470305"/>
              <a:gd name="connsiteX1070" fmla="*/ 11329360 w 12192000"/>
              <a:gd name="connsiteY1070" fmla="*/ 3539623 h 6470305"/>
              <a:gd name="connsiteX1071" fmla="*/ 11234208 w 12192000"/>
              <a:gd name="connsiteY1071" fmla="*/ 3444470 h 6470305"/>
              <a:gd name="connsiteX1072" fmla="*/ 11329360 w 12192000"/>
              <a:gd name="connsiteY1072" fmla="*/ 3349318 h 6470305"/>
              <a:gd name="connsiteX1073" fmla="*/ 10910691 w 12192000"/>
              <a:gd name="connsiteY1073" fmla="*/ 3349318 h 6470305"/>
              <a:gd name="connsiteX1074" fmla="*/ 11005843 w 12192000"/>
              <a:gd name="connsiteY1074" fmla="*/ 3444470 h 6470305"/>
              <a:gd name="connsiteX1075" fmla="*/ 10910691 w 12192000"/>
              <a:gd name="connsiteY1075" fmla="*/ 3539623 h 6470305"/>
              <a:gd name="connsiteX1076" fmla="*/ 10815539 w 12192000"/>
              <a:gd name="connsiteY1076" fmla="*/ 3444470 h 6470305"/>
              <a:gd name="connsiteX1077" fmla="*/ 10910691 w 12192000"/>
              <a:gd name="connsiteY1077" fmla="*/ 3349318 h 6470305"/>
              <a:gd name="connsiteX1078" fmla="*/ 10492022 w 12192000"/>
              <a:gd name="connsiteY1078" fmla="*/ 3349318 h 6470305"/>
              <a:gd name="connsiteX1079" fmla="*/ 10587174 w 12192000"/>
              <a:gd name="connsiteY1079" fmla="*/ 3444470 h 6470305"/>
              <a:gd name="connsiteX1080" fmla="*/ 10492022 w 12192000"/>
              <a:gd name="connsiteY1080" fmla="*/ 3539623 h 6470305"/>
              <a:gd name="connsiteX1081" fmla="*/ 10396870 w 12192000"/>
              <a:gd name="connsiteY1081" fmla="*/ 3444470 h 6470305"/>
              <a:gd name="connsiteX1082" fmla="*/ 10492022 w 12192000"/>
              <a:gd name="connsiteY1082" fmla="*/ 3349318 h 6470305"/>
              <a:gd name="connsiteX1083" fmla="*/ 10073353 w 12192000"/>
              <a:gd name="connsiteY1083" fmla="*/ 3349318 h 6470305"/>
              <a:gd name="connsiteX1084" fmla="*/ 10168505 w 12192000"/>
              <a:gd name="connsiteY1084" fmla="*/ 3444470 h 6470305"/>
              <a:gd name="connsiteX1085" fmla="*/ 10073353 w 12192000"/>
              <a:gd name="connsiteY1085" fmla="*/ 3539623 h 6470305"/>
              <a:gd name="connsiteX1086" fmla="*/ 9978201 w 12192000"/>
              <a:gd name="connsiteY1086" fmla="*/ 3444470 h 6470305"/>
              <a:gd name="connsiteX1087" fmla="*/ 10073353 w 12192000"/>
              <a:gd name="connsiteY1087" fmla="*/ 3349318 h 6470305"/>
              <a:gd name="connsiteX1088" fmla="*/ 9654684 w 12192000"/>
              <a:gd name="connsiteY1088" fmla="*/ 3349318 h 6470305"/>
              <a:gd name="connsiteX1089" fmla="*/ 9749836 w 12192000"/>
              <a:gd name="connsiteY1089" fmla="*/ 3444470 h 6470305"/>
              <a:gd name="connsiteX1090" fmla="*/ 9654684 w 12192000"/>
              <a:gd name="connsiteY1090" fmla="*/ 3539623 h 6470305"/>
              <a:gd name="connsiteX1091" fmla="*/ 9559532 w 12192000"/>
              <a:gd name="connsiteY1091" fmla="*/ 3444470 h 6470305"/>
              <a:gd name="connsiteX1092" fmla="*/ 9654684 w 12192000"/>
              <a:gd name="connsiteY1092" fmla="*/ 3349318 h 6470305"/>
              <a:gd name="connsiteX1093" fmla="*/ 9236015 w 12192000"/>
              <a:gd name="connsiteY1093" fmla="*/ 3349318 h 6470305"/>
              <a:gd name="connsiteX1094" fmla="*/ 9331167 w 12192000"/>
              <a:gd name="connsiteY1094" fmla="*/ 3444470 h 6470305"/>
              <a:gd name="connsiteX1095" fmla="*/ 9236015 w 12192000"/>
              <a:gd name="connsiteY1095" fmla="*/ 3539623 h 6470305"/>
              <a:gd name="connsiteX1096" fmla="*/ 9140863 w 12192000"/>
              <a:gd name="connsiteY1096" fmla="*/ 3444470 h 6470305"/>
              <a:gd name="connsiteX1097" fmla="*/ 9236015 w 12192000"/>
              <a:gd name="connsiteY1097" fmla="*/ 3349318 h 6470305"/>
              <a:gd name="connsiteX1098" fmla="*/ 8817346 w 12192000"/>
              <a:gd name="connsiteY1098" fmla="*/ 3349318 h 6470305"/>
              <a:gd name="connsiteX1099" fmla="*/ 8912498 w 12192000"/>
              <a:gd name="connsiteY1099" fmla="*/ 3444470 h 6470305"/>
              <a:gd name="connsiteX1100" fmla="*/ 8817346 w 12192000"/>
              <a:gd name="connsiteY1100" fmla="*/ 3539623 h 6470305"/>
              <a:gd name="connsiteX1101" fmla="*/ 8722194 w 12192000"/>
              <a:gd name="connsiteY1101" fmla="*/ 3444470 h 6470305"/>
              <a:gd name="connsiteX1102" fmla="*/ 8817346 w 12192000"/>
              <a:gd name="connsiteY1102" fmla="*/ 3349318 h 6470305"/>
              <a:gd name="connsiteX1103" fmla="*/ 8398677 w 12192000"/>
              <a:gd name="connsiteY1103" fmla="*/ 3349318 h 6470305"/>
              <a:gd name="connsiteX1104" fmla="*/ 8493829 w 12192000"/>
              <a:gd name="connsiteY1104" fmla="*/ 3444470 h 6470305"/>
              <a:gd name="connsiteX1105" fmla="*/ 8398677 w 12192000"/>
              <a:gd name="connsiteY1105" fmla="*/ 3539623 h 6470305"/>
              <a:gd name="connsiteX1106" fmla="*/ 8303526 w 12192000"/>
              <a:gd name="connsiteY1106" fmla="*/ 3444470 h 6470305"/>
              <a:gd name="connsiteX1107" fmla="*/ 8398677 w 12192000"/>
              <a:gd name="connsiteY1107" fmla="*/ 3349318 h 6470305"/>
              <a:gd name="connsiteX1108" fmla="*/ 7980009 w 12192000"/>
              <a:gd name="connsiteY1108" fmla="*/ 3349318 h 6470305"/>
              <a:gd name="connsiteX1109" fmla="*/ 8075161 w 12192000"/>
              <a:gd name="connsiteY1109" fmla="*/ 3444470 h 6470305"/>
              <a:gd name="connsiteX1110" fmla="*/ 7980009 w 12192000"/>
              <a:gd name="connsiteY1110" fmla="*/ 3539623 h 6470305"/>
              <a:gd name="connsiteX1111" fmla="*/ 7884857 w 12192000"/>
              <a:gd name="connsiteY1111" fmla="*/ 3444470 h 6470305"/>
              <a:gd name="connsiteX1112" fmla="*/ 7980009 w 12192000"/>
              <a:gd name="connsiteY1112" fmla="*/ 3349318 h 6470305"/>
              <a:gd name="connsiteX1113" fmla="*/ 7561340 w 12192000"/>
              <a:gd name="connsiteY1113" fmla="*/ 3349318 h 6470305"/>
              <a:gd name="connsiteX1114" fmla="*/ 7656492 w 12192000"/>
              <a:gd name="connsiteY1114" fmla="*/ 3444470 h 6470305"/>
              <a:gd name="connsiteX1115" fmla="*/ 7561340 w 12192000"/>
              <a:gd name="connsiteY1115" fmla="*/ 3539623 h 6470305"/>
              <a:gd name="connsiteX1116" fmla="*/ 7466188 w 12192000"/>
              <a:gd name="connsiteY1116" fmla="*/ 3444470 h 6470305"/>
              <a:gd name="connsiteX1117" fmla="*/ 7561340 w 12192000"/>
              <a:gd name="connsiteY1117" fmla="*/ 3349318 h 6470305"/>
              <a:gd name="connsiteX1118" fmla="*/ 7142671 w 12192000"/>
              <a:gd name="connsiteY1118" fmla="*/ 3349318 h 6470305"/>
              <a:gd name="connsiteX1119" fmla="*/ 7237823 w 12192000"/>
              <a:gd name="connsiteY1119" fmla="*/ 3444470 h 6470305"/>
              <a:gd name="connsiteX1120" fmla="*/ 7142671 w 12192000"/>
              <a:gd name="connsiteY1120" fmla="*/ 3539623 h 6470305"/>
              <a:gd name="connsiteX1121" fmla="*/ 7047519 w 12192000"/>
              <a:gd name="connsiteY1121" fmla="*/ 3444470 h 6470305"/>
              <a:gd name="connsiteX1122" fmla="*/ 7142671 w 12192000"/>
              <a:gd name="connsiteY1122" fmla="*/ 3349318 h 6470305"/>
              <a:gd name="connsiteX1123" fmla="*/ 6724002 w 12192000"/>
              <a:gd name="connsiteY1123" fmla="*/ 3349318 h 6470305"/>
              <a:gd name="connsiteX1124" fmla="*/ 6819154 w 12192000"/>
              <a:gd name="connsiteY1124" fmla="*/ 3444470 h 6470305"/>
              <a:gd name="connsiteX1125" fmla="*/ 6724002 w 12192000"/>
              <a:gd name="connsiteY1125" fmla="*/ 3539623 h 6470305"/>
              <a:gd name="connsiteX1126" fmla="*/ 6628850 w 12192000"/>
              <a:gd name="connsiteY1126" fmla="*/ 3444470 h 6470305"/>
              <a:gd name="connsiteX1127" fmla="*/ 6724002 w 12192000"/>
              <a:gd name="connsiteY1127" fmla="*/ 3349318 h 6470305"/>
              <a:gd name="connsiteX1128" fmla="*/ 6305333 w 12192000"/>
              <a:gd name="connsiteY1128" fmla="*/ 3349318 h 6470305"/>
              <a:gd name="connsiteX1129" fmla="*/ 6400485 w 12192000"/>
              <a:gd name="connsiteY1129" fmla="*/ 3444470 h 6470305"/>
              <a:gd name="connsiteX1130" fmla="*/ 6305333 w 12192000"/>
              <a:gd name="connsiteY1130" fmla="*/ 3539623 h 6470305"/>
              <a:gd name="connsiteX1131" fmla="*/ 6210181 w 12192000"/>
              <a:gd name="connsiteY1131" fmla="*/ 3444470 h 6470305"/>
              <a:gd name="connsiteX1132" fmla="*/ 6305333 w 12192000"/>
              <a:gd name="connsiteY1132" fmla="*/ 3349318 h 6470305"/>
              <a:gd name="connsiteX1133" fmla="*/ 5886664 w 12192000"/>
              <a:gd name="connsiteY1133" fmla="*/ 3349318 h 6470305"/>
              <a:gd name="connsiteX1134" fmla="*/ 5981816 w 12192000"/>
              <a:gd name="connsiteY1134" fmla="*/ 3444470 h 6470305"/>
              <a:gd name="connsiteX1135" fmla="*/ 5886664 w 12192000"/>
              <a:gd name="connsiteY1135" fmla="*/ 3539623 h 6470305"/>
              <a:gd name="connsiteX1136" fmla="*/ 5791512 w 12192000"/>
              <a:gd name="connsiteY1136" fmla="*/ 3444470 h 6470305"/>
              <a:gd name="connsiteX1137" fmla="*/ 5886664 w 12192000"/>
              <a:gd name="connsiteY1137" fmla="*/ 3349318 h 6470305"/>
              <a:gd name="connsiteX1138" fmla="*/ 5467994 w 12192000"/>
              <a:gd name="connsiteY1138" fmla="*/ 3349318 h 6470305"/>
              <a:gd name="connsiteX1139" fmla="*/ 5563146 w 12192000"/>
              <a:gd name="connsiteY1139" fmla="*/ 3444470 h 6470305"/>
              <a:gd name="connsiteX1140" fmla="*/ 5467994 w 12192000"/>
              <a:gd name="connsiteY1140" fmla="*/ 3539623 h 6470305"/>
              <a:gd name="connsiteX1141" fmla="*/ 5372842 w 12192000"/>
              <a:gd name="connsiteY1141" fmla="*/ 3444470 h 6470305"/>
              <a:gd name="connsiteX1142" fmla="*/ 5467994 w 12192000"/>
              <a:gd name="connsiteY1142" fmla="*/ 3349318 h 6470305"/>
              <a:gd name="connsiteX1143" fmla="*/ 5049325 w 12192000"/>
              <a:gd name="connsiteY1143" fmla="*/ 3349318 h 6470305"/>
              <a:gd name="connsiteX1144" fmla="*/ 5144478 w 12192000"/>
              <a:gd name="connsiteY1144" fmla="*/ 3444470 h 6470305"/>
              <a:gd name="connsiteX1145" fmla="*/ 5049325 w 12192000"/>
              <a:gd name="connsiteY1145" fmla="*/ 3539623 h 6470305"/>
              <a:gd name="connsiteX1146" fmla="*/ 4954173 w 12192000"/>
              <a:gd name="connsiteY1146" fmla="*/ 3444470 h 6470305"/>
              <a:gd name="connsiteX1147" fmla="*/ 5049325 w 12192000"/>
              <a:gd name="connsiteY1147" fmla="*/ 3349318 h 6470305"/>
              <a:gd name="connsiteX1148" fmla="*/ 4630656 w 12192000"/>
              <a:gd name="connsiteY1148" fmla="*/ 3349318 h 6470305"/>
              <a:gd name="connsiteX1149" fmla="*/ 4725808 w 12192000"/>
              <a:gd name="connsiteY1149" fmla="*/ 3444470 h 6470305"/>
              <a:gd name="connsiteX1150" fmla="*/ 4630656 w 12192000"/>
              <a:gd name="connsiteY1150" fmla="*/ 3539623 h 6470305"/>
              <a:gd name="connsiteX1151" fmla="*/ 4535504 w 12192000"/>
              <a:gd name="connsiteY1151" fmla="*/ 3444470 h 6470305"/>
              <a:gd name="connsiteX1152" fmla="*/ 4630656 w 12192000"/>
              <a:gd name="connsiteY1152" fmla="*/ 3349318 h 6470305"/>
              <a:gd name="connsiteX1153" fmla="*/ 4211987 w 12192000"/>
              <a:gd name="connsiteY1153" fmla="*/ 3349318 h 6470305"/>
              <a:gd name="connsiteX1154" fmla="*/ 4307139 w 12192000"/>
              <a:gd name="connsiteY1154" fmla="*/ 3444470 h 6470305"/>
              <a:gd name="connsiteX1155" fmla="*/ 4211987 w 12192000"/>
              <a:gd name="connsiteY1155" fmla="*/ 3539623 h 6470305"/>
              <a:gd name="connsiteX1156" fmla="*/ 4116835 w 12192000"/>
              <a:gd name="connsiteY1156" fmla="*/ 3444470 h 6470305"/>
              <a:gd name="connsiteX1157" fmla="*/ 4211987 w 12192000"/>
              <a:gd name="connsiteY1157" fmla="*/ 3349318 h 6470305"/>
              <a:gd name="connsiteX1158" fmla="*/ 3793401 w 12192000"/>
              <a:gd name="connsiteY1158" fmla="*/ 3349318 h 6470305"/>
              <a:gd name="connsiteX1159" fmla="*/ 3888470 w 12192000"/>
              <a:gd name="connsiteY1159" fmla="*/ 3444470 h 6470305"/>
              <a:gd name="connsiteX1160" fmla="*/ 3793401 w 12192000"/>
              <a:gd name="connsiteY1160" fmla="*/ 3539623 h 6470305"/>
              <a:gd name="connsiteX1161" fmla="*/ 3698249 w 12192000"/>
              <a:gd name="connsiteY1161" fmla="*/ 3444470 h 6470305"/>
              <a:gd name="connsiteX1162" fmla="*/ 3793401 w 12192000"/>
              <a:gd name="connsiteY1162" fmla="*/ 3349318 h 6470305"/>
              <a:gd name="connsiteX1163" fmla="*/ 3374725 w 12192000"/>
              <a:gd name="connsiteY1163" fmla="*/ 3349318 h 6470305"/>
              <a:gd name="connsiteX1164" fmla="*/ 3469882 w 12192000"/>
              <a:gd name="connsiteY1164" fmla="*/ 3444470 h 6470305"/>
              <a:gd name="connsiteX1165" fmla="*/ 3374725 w 12192000"/>
              <a:gd name="connsiteY1165" fmla="*/ 3539623 h 6470305"/>
              <a:gd name="connsiteX1166" fmla="*/ 3279573 w 12192000"/>
              <a:gd name="connsiteY1166" fmla="*/ 3444470 h 6470305"/>
              <a:gd name="connsiteX1167" fmla="*/ 3374725 w 12192000"/>
              <a:gd name="connsiteY1167" fmla="*/ 3349318 h 6470305"/>
              <a:gd name="connsiteX1168" fmla="*/ 2956052 w 12192000"/>
              <a:gd name="connsiteY1168" fmla="*/ 3349318 h 6470305"/>
              <a:gd name="connsiteX1169" fmla="*/ 3051206 w 12192000"/>
              <a:gd name="connsiteY1169" fmla="*/ 3444470 h 6470305"/>
              <a:gd name="connsiteX1170" fmla="*/ 2956052 w 12192000"/>
              <a:gd name="connsiteY1170" fmla="*/ 3539623 h 6470305"/>
              <a:gd name="connsiteX1171" fmla="*/ 2860897 w 12192000"/>
              <a:gd name="connsiteY1171" fmla="*/ 3444470 h 6470305"/>
              <a:gd name="connsiteX1172" fmla="*/ 2956052 w 12192000"/>
              <a:gd name="connsiteY1172" fmla="*/ 3349318 h 6470305"/>
              <a:gd name="connsiteX1173" fmla="*/ 2537373 w 12192000"/>
              <a:gd name="connsiteY1173" fmla="*/ 3349318 h 6470305"/>
              <a:gd name="connsiteX1174" fmla="*/ 2632532 w 12192000"/>
              <a:gd name="connsiteY1174" fmla="*/ 3444470 h 6470305"/>
              <a:gd name="connsiteX1175" fmla="*/ 2537373 w 12192000"/>
              <a:gd name="connsiteY1175" fmla="*/ 3539623 h 6470305"/>
              <a:gd name="connsiteX1176" fmla="*/ 2442221 w 12192000"/>
              <a:gd name="connsiteY1176" fmla="*/ 3444470 h 6470305"/>
              <a:gd name="connsiteX1177" fmla="*/ 2537373 w 12192000"/>
              <a:gd name="connsiteY1177" fmla="*/ 3349318 h 6470305"/>
              <a:gd name="connsiteX1178" fmla="*/ 2118703 w 12192000"/>
              <a:gd name="connsiteY1178" fmla="*/ 3349318 h 6470305"/>
              <a:gd name="connsiteX1179" fmla="*/ 2213856 w 12192000"/>
              <a:gd name="connsiteY1179" fmla="*/ 3444470 h 6470305"/>
              <a:gd name="connsiteX1180" fmla="*/ 2118703 w 12192000"/>
              <a:gd name="connsiteY1180" fmla="*/ 3539623 h 6470305"/>
              <a:gd name="connsiteX1181" fmla="*/ 2023548 w 12192000"/>
              <a:gd name="connsiteY1181" fmla="*/ 3444470 h 6470305"/>
              <a:gd name="connsiteX1182" fmla="*/ 2118703 w 12192000"/>
              <a:gd name="connsiteY1182" fmla="*/ 3349318 h 6470305"/>
              <a:gd name="connsiteX1183" fmla="*/ 1700027 w 12192000"/>
              <a:gd name="connsiteY1183" fmla="*/ 3349318 h 6470305"/>
              <a:gd name="connsiteX1184" fmla="*/ 1795180 w 12192000"/>
              <a:gd name="connsiteY1184" fmla="*/ 3444470 h 6470305"/>
              <a:gd name="connsiteX1185" fmla="*/ 1700027 w 12192000"/>
              <a:gd name="connsiteY1185" fmla="*/ 3539623 h 6470305"/>
              <a:gd name="connsiteX1186" fmla="*/ 1604870 w 12192000"/>
              <a:gd name="connsiteY1186" fmla="*/ 3444470 h 6470305"/>
              <a:gd name="connsiteX1187" fmla="*/ 1700027 w 12192000"/>
              <a:gd name="connsiteY1187" fmla="*/ 3349318 h 6470305"/>
              <a:gd name="connsiteX1188" fmla="*/ 1281351 w 12192000"/>
              <a:gd name="connsiteY1188" fmla="*/ 3349318 h 6470305"/>
              <a:gd name="connsiteX1189" fmla="*/ 1376503 w 12192000"/>
              <a:gd name="connsiteY1189" fmla="*/ 3444470 h 6470305"/>
              <a:gd name="connsiteX1190" fmla="*/ 1281351 w 12192000"/>
              <a:gd name="connsiteY1190" fmla="*/ 3539623 h 6470305"/>
              <a:gd name="connsiteX1191" fmla="*/ 1186199 w 12192000"/>
              <a:gd name="connsiteY1191" fmla="*/ 3444470 h 6470305"/>
              <a:gd name="connsiteX1192" fmla="*/ 1281351 w 12192000"/>
              <a:gd name="connsiteY1192" fmla="*/ 3349318 h 6470305"/>
              <a:gd name="connsiteX1193" fmla="*/ 862684 w 12192000"/>
              <a:gd name="connsiteY1193" fmla="*/ 3349318 h 6470305"/>
              <a:gd name="connsiteX1194" fmla="*/ 957835 w 12192000"/>
              <a:gd name="connsiteY1194" fmla="*/ 3444470 h 6470305"/>
              <a:gd name="connsiteX1195" fmla="*/ 862684 w 12192000"/>
              <a:gd name="connsiteY1195" fmla="*/ 3539623 h 6470305"/>
              <a:gd name="connsiteX1196" fmla="*/ 767531 w 12192000"/>
              <a:gd name="connsiteY1196" fmla="*/ 3444470 h 6470305"/>
              <a:gd name="connsiteX1197" fmla="*/ 862684 w 12192000"/>
              <a:gd name="connsiteY1197" fmla="*/ 3349318 h 6470305"/>
              <a:gd name="connsiteX1198" fmla="*/ 444017 w 12192000"/>
              <a:gd name="connsiteY1198" fmla="*/ 3349318 h 6470305"/>
              <a:gd name="connsiteX1199" fmla="*/ 539170 w 12192000"/>
              <a:gd name="connsiteY1199" fmla="*/ 3444470 h 6470305"/>
              <a:gd name="connsiteX1200" fmla="*/ 444017 w 12192000"/>
              <a:gd name="connsiteY1200" fmla="*/ 3539623 h 6470305"/>
              <a:gd name="connsiteX1201" fmla="*/ 348864 w 12192000"/>
              <a:gd name="connsiteY1201" fmla="*/ 3444470 h 6470305"/>
              <a:gd name="connsiteX1202" fmla="*/ 444017 w 12192000"/>
              <a:gd name="connsiteY1202" fmla="*/ 3349318 h 6470305"/>
              <a:gd name="connsiteX1203" fmla="*/ 25348 w 12192000"/>
              <a:gd name="connsiteY1203" fmla="*/ 3349318 h 6470305"/>
              <a:gd name="connsiteX1204" fmla="*/ 120500 w 12192000"/>
              <a:gd name="connsiteY1204" fmla="*/ 3444470 h 6470305"/>
              <a:gd name="connsiteX1205" fmla="*/ 25348 w 12192000"/>
              <a:gd name="connsiteY1205" fmla="*/ 3539623 h 6470305"/>
              <a:gd name="connsiteX1206" fmla="*/ 0 w 12192000"/>
              <a:gd name="connsiteY1206" fmla="*/ 3534505 h 6470305"/>
              <a:gd name="connsiteX1207" fmla="*/ 0 w 12192000"/>
              <a:gd name="connsiteY1207" fmla="*/ 3354436 h 6470305"/>
              <a:gd name="connsiteX1208" fmla="*/ 12166698 w 12192000"/>
              <a:gd name="connsiteY1208" fmla="*/ 2930653 h 6470305"/>
              <a:gd name="connsiteX1209" fmla="*/ 12192000 w 12192000"/>
              <a:gd name="connsiteY1209" fmla="*/ 2935761 h 6470305"/>
              <a:gd name="connsiteX1210" fmla="*/ 12192000 w 12192000"/>
              <a:gd name="connsiteY1210" fmla="*/ 3115847 h 6470305"/>
              <a:gd name="connsiteX1211" fmla="*/ 12166698 w 12192000"/>
              <a:gd name="connsiteY1211" fmla="*/ 3120955 h 6470305"/>
              <a:gd name="connsiteX1212" fmla="*/ 12071546 w 12192000"/>
              <a:gd name="connsiteY1212" fmla="*/ 3025805 h 6470305"/>
              <a:gd name="connsiteX1213" fmla="*/ 12166698 w 12192000"/>
              <a:gd name="connsiteY1213" fmla="*/ 2930653 h 6470305"/>
              <a:gd name="connsiteX1214" fmla="*/ 11748029 w 12192000"/>
              <a:gd name="connsiteY1214" fmla="*/ 2930653 h 6470305"/>
              <a:gd name="connsiteX1215" fmla="*/ 11843181 w 12192000"/>
              <a:gd name="connsiteY1215" fmla="*/ 3025805 h 6470305"/>
              <a:gd name="connsiteX1216" fmla="*/ 11748029 w 12192000"/>
              <a:gd name="connsiteY1216" fmla="*/ 3120955 h 6470305"/>
              <a:gd name="connsiteX1217" fmla="*/ 11652877 w 12192000"/>
              <a:gd name="connsiteY1217" fmla="*/ 3025805 h 6470305"/>
              <a:gd name="connsiteX1218" fmla="*/ 11748029 w 12192000"/>
              <a:gd name="connsiteY1218" fmla="*/ 2930653 h 6470305"/>
              <a:gd name="connsiteX1219" fmla="*/ 11329360 w 12192000"/>
              <a:gd name="connsiteY1219" fmla="*/ 2930653 h 6470305"/>
              <a:gd name="connsiteX1220" fmla="*/ 11424512 w 12192000"/>
              <a:gd name="connsiteY1220" fmla="*/ 3025805 h 6470305"/>
              <a:gd name="connsiteX1221" fmla="*/ 11329360 w 12192000"/>
              <a:gd name="connsiteY1221" fmla="*/ 3120955 h 6470305"/>
              <a:gd name="connsiteX1222" fmla="*/ 11234208 w 12192000"/>
              <a:gd name="connsiteY1222" fmla="*/ 3025805 h 6470305"/>
              <a:gd name="connsiteX1223" fmla="*/ 11329360 w 12192000"/>
              <a:gd name="connsiteY1223" fmla="*/ 2930653 h 6470305"/>
              <a:gd name="connsiteX1224" fmla="*/ 10910691 w 12192000"/>
              <a:gd name="connsiteY1224" fmla="*/ 2930653 h 6470305"/>
              <a:gd name="connsiteX1225" fmla="*/ 11005843 w 12192000"/>
              <a:gd name="connsiteY1225" fmla="*/ 3025805 h 6470305"/>
              <a:gd name="connsiteX1226" fmla="*/ 10910691 w 12192000"/>
              <a:gd name="connsiteY1226" fmla="*/ 3120955 h 6470305"/>
              <a:gd name="connsiteX1227" fmla="*/ 10815539 w 12192000"/>
              <a:gd name="connsiteY1227" fmla="*/ 3025805 h 6470305"/>
              <a:gd name="connsiteX1228" fmla="*/ 10910691 w 12192000"/>
              <a:gd name="connsiteY1228" fmla="*/ 2930653 h 6470305"/>
              <a:gd name="connsiteX1229" fmla="*/ 10492022 w 12192000"/>
              <a:gd name="connsiteY1229" fmla="*/ 2930653 h 6470305"/>
              <a:gd name="connsiteX1230" fmla="*/ 10587174 w 12192000"/>
              <a:gd name="connsiteY1230" fmla="*/ 3025805 h 6470305"/>
              <a:gd name="connsiteX1231" fmla="*/ 10492022 w 12192000"/>
              <a:gd name="connsiteY1231" fmla="*/ 3120955 h 6470305"/>
              <a:gd name="connsiteX1232" fmla="*/ 10396870 w 12192000"/>
              <a:gd name="connsiteY1232" fmla="*/ 3025805 h 6470305"/>
              <a:gd name="connsiteX1233" fmla="*/ 10492022 w 12192000"/>
              <a:gd name="connsiteY1233" fmla="*/ 2930653 h 6470305"/>
              <a:gd name="connsiteX1234" fmla="*/ 10073353 w 12192000"/>
              <a:gd name="connsiteY1234" fmla="*/ 2930653 h 6470305"/>
              <a:gd name="connsiteX1235" fmla="*/ 10168505 w 12192000"/>
              <a:gd name="connsiteY1235" fmla="*/ 3025805 h 6470305"/>
              <a:gd name="connsiteX1236" fmla="*/ 10073353 w 12192000"/>
              <a:gd name="connsiteY1236" fmla="*/ 3120955 h 6470305"/>
              <a:gd name="connsiteX1237" fmla="*/ 9978201 w 12192000"/>
              <a:gd name="connsiteY1237" fmla="*/ 3025805 h 6470305"/>
              <a:gd name="connsiteX1238" fmla="*/ 10073353 w 12192000"/>
              <a:gd name="connsiteY1238" fmla="*/ 2930653 h 6470305"/>
              <a:gd name="connsiteX1239" fmla="*/ 9654684 w 12192000"/>
              <a:gd name="connsiteY1239" fmla="*/ 2930653 h 6470305"/>
              <a:gd name="connsiteX1240" fmla="*/ 9749836 w 12192000"/>
              <a:gd name="connsiteY1240" fmla="*/ 3025805 h 6470305"/>
              <a:gd name="connsiteX1241" fmla="*/ 9654684 w 12192000"/>
              <a:gd name="connsiteY1241" fmla="*/ 3120955 h 6470305"/>
              <a:gd name="connsiteX1242" fmla="*/ 9559532 w 12192000"/>
              <a:gd name="connsiteY1242" fmla="*/ 3025805 h 6470305"/>
              <a:gd name="connsiteX1243" fmla="*/ 9654684 w 12192000"/>
              <a:gd name="connsiteY1243" fmla="*/ 2930653 h 6470305"/>
              <a:gd name="connsiteX1244" fmla="*/ 9236015 w 12192000"/>
              <a:gd name="connsiteY1244" fmla="*/ 2930653 h 6470305"/>
              <a:gd name="connsiteX1245" fmla="*/ 9331167 w 12192000"/>
              <a:gd name="connsiteY1245" fmla="*/ 3025805 h 6470305"/>
              <a:gd name="connsiteX1246" fmla="*/ 9236015 w 12192000"/>
              <a:gd name="connsiteY1246" fmla="*/ 3120955 h 6470305"/>
              <a:gd name="connsiteX1247" fmla="*/ 9140863 w 12192000"/>
              <a:gd name="connsiteY1247" fmla="*/ 3025805 h 6470305"/>
              <a:gd name="connsiteX1248" fmla="*/ 9236015 w 12192000"/>
              <a:gd name="connsiteY1248" fmla="*/ 2930653 h 6470305"/>
              <a:gd name="connsiteX1249" fmla="*/ 8817346 w 12192000"/>
              <a:gd name="connsiteY1249" fmla="*/ 2930653 h 6470305"/>
              <a:gd name="connsiteX1250" fmla="*/ 8912498 w 12192000"/>
              <a:gd name="connsiteY1250" fmla="*/ 3025805 h 6470305"/>
              <a:gd name="connsiteX1251" fmla="*/ 8817346 w 12192000"/>
              <a:gd name="connsiteY1251" fmla="*/ 3120955 h 6470305"/>
              <a:gd name="connsiteX1252" fmla="*/ 8722194 w 12192000"/>
              <a:gd name="connsiteY1252" fmla="*/ 3025805 h 6470305"/>
              <a:gd name="connsiteX1253" fmla="*/ 8817346 w 12192000"/>
              <a:gd name="connsiteY1253" fmla="*/ 2930653 h 6470305"/>
              <a:gd name="connsiteX1254" fmla="*/ 8398677 w 12192000"/>
              <a:gd name="connsiteY1254" fmla="*/ 2930653 h 6470305"/>
              <a:gd name="connsiteX1255" fmla="*/ 8493829 w 12192000"/>
              <a:gd name="connsiteY1255" fmla="*/ 3025805 h 6470305"/>
              <a:gd name="connsiteX1256" fmla="*/ 8398677 w 12192000"/>
              <a:gd name="connsiteY1256" fmla="*/ 3120955 h 6470305"/>
              <a:gd name="connsiteX1257" fmla="*/ 8303526 w 12192000"/>
              <a:gd name="connsiteY1257" fmla="*/ 3025805 h 6470305"/>
              <a:gd name="connsiteX1258" fmla="*/ 8398677 w 12192000"/>
              <a:gd name="connsiteY1258" fmla="*/ 2930653 h 6470305"/>
              <a:gd name="connsiteX1259" fmla="*/ 7980009 w 12192000"/>
              <a:gd name="connsiteY1259" fmla="*/ 2930653 h 6470305"/>
              <a:gd name="connsiteX1260" fmla="*/ 8075161 w 12192000"/>
              <a:gd name="connsiteY1260" fmla="*/ 3025805 h 6470305"/>
              <a:gd name="connsiteX1261" fmla="*/ 7980009 w 12192000"/>
              <a:gd name="connsiteY1261" fmla="*/ 3120955 h 6470305"/>
              <a:gd name="connsiteX1262" fmla="*/ 7884857 w 12192000"/>
              <a:gd name="connsiteY1262" fmla="*/ 3025805 h 6470305"/>
              <a:gd name="connsiteX1263" fmla="*/ 7980009 w 12192000"/>
              <a:gd name="connsiteY1263" fmla="*/ 2930653 h 6470305"/>
              <a:gd name="connsiteX1264" fmla="*/ 7561340 w 12192000"/>
              <a:gd name="connsiteY1264" fmla="*/ 2930653 h 6470305"/>
              <a:gd name="connsiteX1265" fmla="*/ 7656492 w 12192000"/>
              <a:gd name="connsiteY1265" fmla="*/ 3025805 h 6470305"/>
              <a:gd name="connsiteX1266" fmla="*/ 7561340 w 12192000"/>
              <a:gd name="connsiteY1266" fmla="*/ 3120955 h 6470305"/>
              <a:gd name="connsiteX1267" fmla="*/ 7466188 w 12192000"/>
              <a:gd name="connsiteY1267" fmla="*/ 3025805 h 6470305"/>
              <a:gd name="connsiteX1268" fmla="*/ 7561340 w 12192000"/>
              <a:gd name="connsiteY1268" fmla="*/ 2930653 h 6470305"/>
              <a:gd name="connsiteX1269" fmla="*/ 7142671 w 12192000"/>
              <a:gd name="connsiteY1269" fmla="*/ 2930653 h 6470305"/>
              <a:gd name="connsiteX1270" fmla="*/ 7237823 w 12192000"/>
              <a:gd name="connsiteY1270" fmla="*/ 3025805 h 6470305"/>
              <a:gd name="connsiteX1271" fmla="*/ 7142671 w 12192000"/>
              <a:gd name="connsiteY1271" fmla="*/ 3120955 h 6470305"/>
              <a:gd name="connsiteX1272" fmla="*/ 7047519 w 12192000"/>
              <a:gd name="connsiteY1272" fmla="*/ 3025805 h 6470305"/>
              <a:gd name="connsiteX1273" fmla="*/ 7142671 w 12192000"/>
              <a:gd name="connsiteY1273" fmla="*/ 2930653 h 6470305"/>
              <a:gd name="connsiteX1274" fmla="*/ 6724002 w 12192000"/>
              <a:gd name="connsiteY1274" fmla="*/ 2930653 h 6470305"/>
              <a:gd name="connsiteX1275" fmla="*/ 6819154 w 12192000"/>
              <a:gd name="connsiteY1275" fmla="*/ 3025805 h 6470305"/>
              <a:gd name="connsiteX1276" fmla="*/ 6724002 w 12192000"/>
              <a:gd name="connsiteY1276" fmla="*/ 3120955 h 6470305"/>
              <a:gd name="connsiteX1277" fmla="*/ 6628850 w 12192000"/>
              <a:gd name="connsiteY1277" fmla="*/ 3025805 h 6470305"/>
              <a:gd name="connsiteX1278" fmla="*/ 6724002 w 12192000"/>
              <a:gd name="connsiteY1278" fmla="*/ 2930653 h 6470305"/>
              <a:gd name="connsiteX1279" fmla="*/ 6305333 w 12192000"/>
              <a:gd name="connsiteY1279" fmla="*/ 2930653 h 6470305"/>
              <a:gd name="connsiteX1280" fmla="*/ 6400485 w 12192000"/>
              <a:gd name="connsiteY1280" fmla="*/ 3025805 h 6470305"/>
              <a:gd name="connsiteX1281" fmla="*/ 6305333 w 12192000"/>
              <a:gd name="connsiteY1281" fmla="*/ 3120955 h 6470305"/>
              <a:gd name="connsiteX1282" fmla="*/ 6210181 w 12192000"/>
              <a:gd name="connsiteY1282" fmla="*/ 3025805 h 6470305"/>
              <a:gd name="connsiteX1283" fmla="*/ 6305333 w 12192000"/>
              <a:gd name="connsiteY1283" fmla="*/ 2930653 h 6470305"/>
              <a:gd name="connsiteX1284" fmla="*/ 5886664 w 12192000"/>
              <a:gd name="connsiteY1284" fmla="*/ 2930653 h 6470305"/>
              <a:gd name="connsiteX1285" fmla="*/ 5981816 w 12192000"/>
              <a:gd name="connsiteY1285" fmla="*/ 3025805 h 6470305"/>
              <a:gd name="connsiteX1286" fmla="*/ 5886664 w 12192000"/>
              <a:gd name="connsiteY1286" fmla="*/ 3120955 h 6470305"/>
              <a:gd name="connsiteX1287" fmla="*/ 5791512 w 12192000"/>
              <a:gd name="connsiteY1287" fmla="*/ 3025805 h 6470305"/>
              <a:gd name="connsiteX1288" fmla="*/ 5886664 w 12192000"/>
              <a:gd name="connsiteY1288" fmla="*/ 2930653 h 6470305"/>
              <a:gd name="connsiteX1289" fmla="*/ 5467994 w 12192000"/>
              <a:gd name="connsiteY1289" fmla="*/ 2930653 h 6470305"/>
              <a:gd name="connsiteX1290" fmla="*/ 5563146 w 12192000"/>
              <a:gd name="connsiteY1290" fmla="*/ 3025805 h 6470305"/>
              <a:gd name="connsiteX1291" fmla="*/ 5467994 w 12192000"/>
              <a:gd name="connsiteY1291" fmla="*/ 3120955 h 6470305"/>
              <a:gd name="connsiteX1292" fmla="*/ 5372842 w 12192000"/>
              <a:gd name="connsiteY1292" fmla="*/ 3025805 h 6470305"/>
              <a:gd name="connsiteX1293" fmla="*/ 5467994 w 12192000"/>
              <a:gd name="connsiteY1293" fmla="*/ 2930653 h 6470305"/>
              <a:gd name="connsiteX1294" fmla="*/ 5049325 w 12192000"/>
              <a:gd name="connsiteY1294" fmla="*/ 2930653 h 6470305"/>
              <a:gd name="connsiteX1295" fmla="*/ 5144478 w 12192000"/>
              <a:gd name="connsiteY1295" fmla="*/ 3025805 h 6470305"/>
              <a:gd name="connsiteX1296" fmla="*/ 5049325 w 12192000"/>
              <a:gd name="connsiteY1296" fmla="*/ 3120955 h 6470305"/>
              <a:gd name="connsiteX1297" fmla="*/ 4954173 w 12192000"/>
              <a:gd name="connsiteY1297" fmla="*/ 3025805 h 6470305"/>
              <a:gd name="connsiteX1298" fmla="*/ 5049325 w 12192000"/>
              <a:gd name="connsiteY1298" fmla="*/ 2930653 h 6470305"/>
              <a:gd name="connsiteX1299" fmla="*/ 4630656 w 12192000"/>
              <a:gd name="connsiteY1299" fmla="*/ 2930653 h 6470305"/>
              <a:gd name="connsiteX1300" fmla="*/ 4725808 w 12192000"/>
              <a:gd name="connsiteY1300" fmla="*/ 3025805 h 6470305"/>
              <a:gd name="connsiteX1301" fmla="*/ 4630656 w 12192000"/>
              <a:gd name="connsiteY1301" fmla="*/ 3120955 h 6470305"/>
              <a:gd name="connsiteX1302" fmla="*/ 4535504 w 12192000"/>
              <a:gd name="connsiteY1302" fmla="*/ 3025805 h 6470305"/>
              <a:gd name="connsiteX1303" fmla="*/ 4630656 w 12192000"/>
              <a:gd name="connsiteY1303" fmla="*/ 2930653 h 6470305"/>
              <a:gd name="connsiteX1304" fmla="*/ 4211987 w 12192000"/>
              <a:gd name="connsiteY1304" fmla="*/ 2930653 h 6470305"/>
              <a:gd name="connsiteX1305" fmla="*/ 4307139 w 12192000"/>
              <a:gd name="connsiteY1305" fmla="*/ 3025805 h 6470305"/>
              <a:gd name="connsiteX1306" fmla="*/ 4211987 w 12192000"/>
              <a:gd name="connsiteY1306" fmla="*/ 3120955 h 6470305"/>
              <a:gd name="connsiteX1307" fmla="*/ 4116835 w 12192000"/>
              <a:gd name="connsiteY1307" fmla="*/ 3025805 h 6470305"/>
              <a:gd name="connsiteX1308" fmla="*/ 4211987 w 12192000"/>
              <a:gd name="connsiteY1308" fmla="*/ 2930653 h 6470305"/>
              <a:gd name="connsiteX1309" fmla="*/ 3793410 w 12192000"/>
              <a:gd name="connsiteY1309" fmla="*/ 2930653 h 6470305"/>
              <a:gd name="connsiteX1310" fmla="*/ 3888470 w 12192000"/>
              <a:gd name="connsiteY1310" fmla="*/ 3025805 h 6470305"/>
              <a:gd name="connsiteX1311" fmla="*/ 3793410 w 12192000"/>
              <a:gd name="connsiteY1311" fmla="*/ 3120955 h 6470305"/>
              <a:gd name="connsiteX1312" fmla="*/ 3698259 w 12192000"/>
              <a:gd name="connsiteY1312" fmla="*/ 3025805 h 6470305"/>
              <a:gd name="connsiteX1313" fmla="*/ 3793410 w 12192000"/>
              <a:gd name="connsiteY1313" fmla="*/ 2930653 h 6470305"/>
              <a:gd name="connsiteX1314" fmla="*/ 3374734 w 12192000"/>
              <a:gd name="connsiteY1314" fmla="*/ 2930653 h 6470305"/>
              <a:gd name="connsiteX1315" fmla="*/ 3469891 w 12192000"/>
              <a:gd name="connsiteY1315" fmla="*/ 3025805 h 6470305"/>
              <a:gd name="connsiteX1316" fmla="*/ 3374734 w 12192000"/>
              <a:gd name="connsiteY1316" fmla="*/ 3120955 h 6470305"/>
              <a:gd name="connsiteX1317" fmla="*/ 3279580 w 12192000"/>
              <a:gd name="connsiteY1317" fmla="*/ 3025805 h 6470305"/>
              <a:gd name="connsiteX1318" fmla="*/ 3374734 w 12192000"/>
              <a:gd name="connsiteY1318" fmla="*/ 2930653 h 6470305"/>
              <a:gd name="connsiteX1319" fmla="*/ 2956059 w 12192000"/>
              <a:gd name="connsiteY1319" fmla="*/ 2930653 h 6470305"/>
              <a:gd name="connsiteX1320" fmla="*/ 3051215 w 12192000"/>
              <a:gd name="connsiteY1320" fmla="*/ 3025805 h 6470305"/>
              <a:gd name="connsiteX1321" fmla="*/ 2956059 w 12192000"/>
              <a:gd name="connsiteY1321" fmla="*/ 3120955 h 6470305"/>
              <a:gd name="connsiteX1322" fmla="*/ 2860904 w 12192000"/>
              <a:gd name="connsiteY1322" fmla="*/ 3025805 h 6470305"/>
              <a:gd name="connsiteX1323" fmla="*/ 2956059 w 12192000"/>
              <a:gd name="connsiteY1323" fmla="*/ 2930653 h 6470305"/>
              <a:gd name="connsiteX1324" fmla="*/ 2537380 w 12192000"/>
              <a:gd name="connsiteY1324" fmla="*/ 2930653 h 6470305"/>
              <a:gd name="connsiteX1325" fmla="*/ 2632538 w 12192000"/>
              <a:gd name="connsiteY1325" fmla="*/ 3025805 h 6470305"/>
              <a:gd name="connsiteX1326" fmla="*/ 2537380 w 12192000"/>
              <a:gd name="connsiteY1326" fmla="*/ 3120955 h 6470305"/>
              <a:gd name="connsiteX1327" fmla="*/ 2442227 w 12192000"/>
              <a:gd name="connsiteY1327" fmla="*/ 3025805 h 6470305"/>
              <a:gd name="connsiteX1328" fmla="*/ 2537380 w 12192000"/>
              <a:gd name="connsiteY1328" fmla="*/ 2930653 h 6470305"/>
              <a:gd name="connsiteX1329" fmla="*/ 2118709 w 12192000"/>
              <a:gd name="connsiteY1329" fmla="*/ 2930653 h 6470305"/>
              <a:gd name="connsiteX1330" fmla="*/ 2213862 w 12192000"/>
              <a:gd name="connsiteY1330" fmla="*/ 3025805 h 6470305"/>
              <a:gd name="connsiteX1331" fmla="*/ 2118709 w 12192000"/>
              <a:gd name="connsiteY1331" fmla="*/ 3120955 h 6470305"/>
              <a:gd name="connsiteX1332" fmla="*/ 2023556 w 12192000"/>
              <a:gd name="connsiteY1332" fmla="*/ 3025805 h 6470305"/>
              <a:gd name="connsiteX1333" fmla="*/ 2118709 w 12192000"/>
              <a:gd name="connsiteY1333" fmla="*/ 2930653 h 6470305"/>
              <a:gd name="connsiteX1334" fmla="*/ 1700033 w 12192000"/>
              <a:gd name="connsiteY1334" fmla="*/ 2930653 h 6470305"/>
              <a:gd name="connsiteX1335" fmla="*/ 1795185 w 12192000"/>
              <a:gd name="connsiteY1335" fmla="*/ 3025805 h 6470305"/>
              <a:gd name="connsiteX1336" fmla="*/ 1700033 w 12192000"/>
              <a:gd name="connsiteY1336" fmla="*/ 3120955 h 6470305"/>
              <a:gd name="connsiteX1337" fmla="*/ 1604875 w 12192000"/>
              <a:gd name="connsiteY1337" fmla="*/ 3025805 h 6470305"/>
              <a:gd name="connsiteX1338" fmla="*/ 1700033 w 12192000"/>
              <a:gd name="connsiteY1338" fmla="*/ 2930653 h 6470305"/>
              <a:gd name="connsiteX1339" fmla="*/ 1281356 w 12192000"/>
              <a:gd name="connsiteY1339" fmla="*/ 2930653 h 6470305"/>
              <a:gd name="connsiteX1340" fmla="*/ 1376508 w 12192000"/>
              <a:gd name="connsiteY1340" fmla="*/ 3025805 h 6470305"/>
              <a:gd name="connsiteX1341" fmla="*/ 1281356 w 12192000"/>
              <a:gd name="connsiteY1341" fmla="*/ 3120955 h 6470305"/>
              <a:gd name="connsiteX1342" fmla="*/ 1186203 w 12192000"/>
              <a:gd name="connsiteY1342" fmla="*/ 3025805 h 6470305"/>
              <a:gd name="connsiteX1343" fmla="*/ 1281356 w 12192000"/>
              <a:gd name="connsiteY1343" fmla="*/ 2930653 h 6470305"/>
              <a:gd name="connsiteX1344" fmla="*/ 862689 w 12192000"/>
              <a:gd name="connsiteY1344" fmla="*/ 2930653 h 6470305"/>
              <a:gd name="connsiteX1345" fmla="*/ 957840 w 12192000"/>
              <a:gd name="connsiteY1345" fmla="*/ 3025805 h 6470305"/>
              <a:gd name="connsiteX1346" fmla="*/ 862689 w 12192000"/>
              <a:gd name="connsiteY1346" fmla="*/ 3120955 h 6470305"/>
              <a:gd name="connsiteX1347" fmla="*/ 767536 w 12192000"/>
              <a:gd name="connsiteY1347" fmla="*/ 3025805 h 6470305"/>
              <a:gd name="connsiteX1348" fmla="*/ 862689 w 12192000"/>
              <a:gd name="connsiteY1348" fmla="*/ 2930653 h 6470305"/>
              <a:gd name="connsiteX1349" fmla="*/ 444021 w 12192000"/>
              <a:gd name="connsiteY1349" fmla="*/ 2930653 h 6470305"/>
              <a:gd name="connsiteX1350" fmla="*/ 539175 w 12192000"/>
              <a:gd name="connsiteY1350" fmla="*/ 3025805 h 6470305"/>
              <a:gd name="connsiteX1351" fmla="*/ 444021 w 12192000"/>
              <a:gd name="connsiteY1351" fmla="*/ 3120955 h 6470305"/>
              <a:gd name="connsiteX1352" fmla="*/ 348870 w 12192000"/>
              <a:gd name="connsiteY1352" fmla="*/ 3025805 h 6470305"/>
              <a:gd name="connsiteX1353" fmla="*/ 444021 w 12192000"/>
              <a:gd name="connsiteY1353" fmla="*/ 2930653 h 6470305"/>
              <a:gd name="connsiteX1354" fmla="*/ 25352 w 12192000"/>
              <a:gd name="connsiteY1354" fmla="*/ 2930653 h 6470305"/>
              <a:gd name="connsiteX1355" fmla="*/ 120506 w 12192000"/>
              <a:gd name="connsiteY1355" fmla="*/ 3025805 h 6470305"/>
              <a:gd name="connsiteX1356" fmla="*/ 25352 w 12192000"/>
              <a:gd name="connsiteY1356" fmla="*/ 3120955 h 6470305"/>
              <a:gd name="connsiteX1357" fmla="*/ 0 w 12192000"/>
              <a:gd name="connsiteY1357" fmla="*/ 3115836 h 6470305"/>
              <a:gd name="connsiteX1358" fmla="*/ 0 w 12192000"/>
              <a:gd name="connsiteY1358" fmla="*/ 2935771 h 6470305"/>
              <a:gd name="connsiteX1359" fmla="*/ 12166698 w 12192000"/>
              <a:gd name="connsiteY1359" fmla="*/ 2511990 h 6470305"/>
              <a:gd name="connsiteX1360" fmla="*/ 12192000 w 12192000"/>
              <a:gd name="connsiteY1360" fmla="*/ 2517098 h 6470305"/>
              <a:gd name="connsiteX1361" fmla="*/ 12192000 w 12192000"/>
              <a:gd name="connsiteY1361" fmla="*/ 2697184 h 6470305"/>
              <a:gd name="connsiteX1362" fmla="*/ 12166698 w 12192000"/>
              <a:gd name="connsiteY1362" fmla="*/ 2702292 h 6470305"/>
              <a:gd name="connsiteX1363" fmla="*/ 12071546 w 12192000"/>
              <a:gd name="connsiteY1363" fmla="*/ 2607140 h 6470305"/>
              <a:gd name="connsiteX1364" fmla="*/ 12166698 w 12192000"/>
              <a:gd name="connsiteY1364" fmla="*/ 2511990 h 6470305"/>
              <a:gd name="connsiteX1365" fmla="*/ 11748029 w 12192000"/>
              <a:gd name="connsiteY1365" fmla="*/ 2511990 h 6470305"/>
              <a:gd name="connsiteX1366" fmla="*/ 11843181 w 12192000"/>
              <a:gd name="connsiteY1366" fmla="*/ 2607140 h 6470305"/>
              <a:gd name="connsiteX1367" fmla="*/ 11748029 w 12192000"/>
              <a:gd name="connsiteY1367" fmla="*/ 2702292 h 6470305"/>
              <a:gd name="connsiteX1368" fmla="*/ 11652877 w 12192000"/>
              <a:gd name="connsiteY1368" fmla="*/ 2607140 h 6470305"/>
              <a:gd name="connsiteX1369" fmla="*/ 11748029 w 12192000"/>
              <a:gd name="connsiteY1369" fmla="*/ 2511990 h 6470305"/>
              <a:gd name="connsiteX1370" fmla="*/ 11329360 w 12192000"/>
              <a:gd name="connsiteY1370" fmla="*/ 2511990 h 6470305"/>
              <a:gd name="connsiteX1371" fmla="*/ 11424512 w 12192000"/>
              <a:gd name="connsiteY1371" fmla="*/ 2607140 h 6470305"/>
              <a:gd name="connsiteX1372" fmla="*/ 11329360 w 12192000"/>
              <a:gd name="connsiteY1372" fmla="*/ 2702292 h 6470305"/>
              <a:gd name="connsiteX1373" fmla="*/ 11234208 w 12192000"/>
              <a:gd name="connsiteY1373" fmla="*/ 2607140 h 6470305"/>
              <a:gd name="connsiteX1374" fmla="*/ 11329360 w 12192000"/>
              <a:gd name="connsiteY1374" fmla="*/ 2511990 h 6470305"/>
              <a:gd name="connsiteX1375" fmla="*/ 10910691 w 12192000"/>
              <a:gd name="connsiteY1375" fmla="*/ 2511990 h 6470305"/>
              <a:gd name="connsiteX1376" fmla="*/ 11005843 w 12192000"/>
              <a:gd name="connsiteY1376" fmla="*/ 2607140 h 6470305"/>
              <a:gd name="connsiteX1377" fmla="*/ 10910691 w 12192000"/>
              <a:gd name="connsiteY1377" fmla="*/ 2702292 h 6470305"/>
              <a:gd name="connsiteX1378" fmla="*/ 10815539 w 12192000"/>
              <a:gd name="connsiteY1378" fmla="*/ 2607140 h 6470305"/>
              <a:gd name="connsiteX1379" fmla="*/ 10910691 w 12192000"/>
              <a:gd name="connsiteY1379" fmla="*/ 2511990 h 6470305"/>
              <a:gd name="connsiteX1380" fmla="*/ 10492022 w 12192000"/>
              <a:gd name="connsiteY1380" fmla="*/ 2511990 h 6470305"/>
              <a:gd name="connsiteX1381" fmla="*/ 10587174 w 12192000"/>
              <a:gd name="connsiteY1381" fmla="*/ 2607140 h 6470305"/>
              <a:gd name="connsiteX1382" fmla="*/ 10492022 w 12192000"/>
              <a:gd name="connsiteY1382" fmla="*/ 2702292 h 6470305"/>
              <a:gd name="connsiteX1383" fmla="*/ 10396870 w 12192000"/>
              <a:gd name="connsiteY1383" fmla="*/ 2607140 h 6470305"/>
              <a:gd name="connsiteX1384" fmla="*/ 10492022 w 12192000"/>
              <a:gd name="connsiteY1384" fmla="*/ 2511990 h 6470305"/>
              <a:gd name="connsiteX1385" fmla="*/ 10073353 w 12192000"/>
              <a:gd name="connsiteY1385" fmla="*/ 2511990 h 6470305"/>
              <a:gd name="connsiteX1386" fmla="*/ 10168505 w 12192000"/>
              <a:gd name="connsiteY1386" fmla="*/ 2607140 h 6470305"/>
              <a:gd name="connsiteX1387" fmla="*/ 10073353 w 12192000"/>
              <a:gd name="connsiteY1387" fmla="*/ 2702292 h 6470305"/>
              <a:gd name="connsiteX1388" fmla="*/ 9978201 w 12192000"/>
              <a:gd name="connsiteY1388" fmla="*/ 2607140 h 6470305"/>
              <a:gd name="connsiteX1389" fmla="*/ 10073353 w 12192000"/>
              <a:gd name="connsiteY1389" fmla="*/ 2511990 h 6470305"/>
              <a:gd name="connsiteX1390" fmla="*/ 9654684 w 12192000"/>
              <a:gd name="connsiteY1390" fmla="*/ 2511990 h 6470305"/>
              <a:gd name="connsiteX1391" fmla="*/ 9749836 w 12192000"/>
              <a:gd name="connsiteY1391" fmla="*/ 2607140 h 6470305"/>
              <a:gd name="connsiteX1392" fmla="*/ 9654684 w 12192000"/>
              <a:gd name="connsiteY1392" fmla="*/ 2702292 h 6470305"/>
              <a:gd name="connsiteX1393" fmla="*/ 9559532 w 12192000"/>
              <a:gd name="connsiteY1393" fmla="*/ 2607140 h 6470305"/>
              <a:gd name="connsiteX1394" fmla="*/ 9654684 w 12192000"/>
              <a:gd name="connsiteY1394" fmla="*/ 2511990 h 6470305"/>
              <a:gd name="connsiteX1395" fmla="*/ 9236015 w 12192000"/>
              <a:gd name="connsiteY1395" fmla="*/ 2511990 h 6470305"/>
              <a:gd name="connsiteX1396" fmla="*/ 9331167 w 12192000"/>
              <a:gd name="connsiteY1396" fmla="*/ 2607140 h 6470305"/>
              <a:gd name="connsiteX1397" fmla="*/ 9236015 w 12192000"/>
              <a:gd name="connsiteY1397" fmla="*/ 2702292 h 6470305"/>
              <a:gd name="connsiteX1398" fmla="*/ 9140863 w 12192000"/>
              <a:gd name="connsiteY1398" fmla="*/ 2607140 h 6470305"/>
              <a:gd name="connsiteX1399" fmla="*/ 9236015 w 12192000"/>
              <a:gd name="connsiteY1399" fmla="*/ 2511990 h 6470305"/>
              <a:gd name="connsiteX1400" fmla="*/ 8817346 w 12192000"/>
              <a:gd name="connsiteY1400" fmla="*/ 2511990 h 6470305"/>
              <a:gd name="connsiteX1401" fmla="*/ 8912498 w 12192000"/>
              <a:gd name="connsiteY1401" fmla="*/ 2607140 h 6470305"/>
              <a:gd name="connsiteX1402" fmla="*/ 8817346 w 12192000"/>
              <a:gd name="connsiteY1402" fmla="*/ 2702292 h 6470305"/>
              <a:gd name="connsiteX1403" fmla="*/ 8722194 w 12192000"/>
              <a:gd name="connsiteY1403" fmla="*/ 2607140 h 6470305"/>
              <a:gd name="connsiteX1404" fmla="*/ 8817346 w 12192000"/>
              <a:gd name="connsiteY1404" fmla="*/ 2511990 h 6470305"/>
              <a:gd name="connsiteX1405" fmla="*/ 8398677 w 12192000"/>
              <a:gd name="connsiteY1405" fmla="*/ 2511990 h 6470305"/>
              <a:gd name="connsiteX1406" fmla="*/ 8493829 w 12192000"/>
              <a:gd name="connsiteY1406" fmla="*/ 2607140 h 6470305"/>
              <a:gd name="connsiteX1407" fmla="*/ 8398677 w 12192000"/>
              <a:gd name="connsiteY1407" fmla="*/ 2702292 h 6470305"/>
              <a:gd name="connsiteX1408" fmla="*/ 8303526 w 12192000"/>
              <a:gd name="connsiteY1408" fmla="*/ 2607140 h 6470305"/>
              <a:gd name="connsiteX1409" fmla="*/ 8398677 w 12192000"/>
              <a:gd name="connsiteY1409" fmla="*/ 2511990 h 6470305"/>
              <a:gd name="connsiteX1410" fmla="*/ 7980009 w 12192000"/>
              <a:gd name="connsiteY1410" fmla="*/ 2511990 h 6470305"/>
              <a:gd name="connsiteX1411" fmla="*/ 8075161 w 12192000"/>
              <a:gd name="connsiteY1411" fmla="*/ 2607140 h 6470305"/>
              <a:gd name="connsiteX1412" fmla="*/ 7980009 w 12192000"/>
              <a:gd name="connsiteY1412" fmla="*/ 2702292 h 6470305"/>
              <a:gd name="connsiteX1413" fmla="*/ 7884857 w 12192000"/>
              <a:gd name="connsiteY1413" fmla="*/ 2607140 h 6470305"/>
              <a:gd name="connsiteX1414" fmla="*/ 7980009 w 12192000"/>
              <a:gd name="connsiteY1414" fmla="*/ 2511990 h 6470305"/>
              <a:gd name="connsiteX1415" fmla="*/ 7561340 w 12192000"/>
              <a:gd name="connsiteY1415" fmla="*/ 2511990 h 6470305"/>
              <a:gd name="connsiteX1416" fmla="*/ 7656492 w 12192000"/>
              <a:gd name="connsiteY1416" fmla="*/ 2607140 h 6470305"/>
              <a:gd name="connsiteX1417" fmla="*/ 7561340 w 12192000"/>
              <a:gd name="connsiteY1417" fmla="*/ 2702292 h 6470305"/>
              <a:gd name="connsiteX1418" fmla="*/ 7466188 w 12192000"/>
              <a:gd name="connsiteY1418" fmla="*/ 2607140 h 6470305"/>
              <a:gd name="connsiteX1419" fmla="*/ 7561340 w 12192000"/>
              <a:gd name="connsiteY1419" fmla="*/ 2511990 h 6470305"/>
              <a:gd name="connsiteX1420" fmla="*/ 7142671 w 12192000"/>
              <a:gd name="connsiteY1420" fmla="*/ 2511990 h 6470305"/>
              <a:gd name="connsiteX1421" fmla="*/ 7237823 w 12192000"/>
              <a:gd name="connsiteY1421" fmla="*/ 2607140 h 6470305"/>
              <a:gd name="connsiteX1422" fmla="*/ 7142671 w 12192000"/>
              <a:gd name="connsiteY1422" fmla="*/ 2702292 h 6470305"/>
              <a:gd name="connsiteX1423" fmla="*/ 7047519 w 12192000"/>
              <a:gd name="connsiteY1423" fmla="*/ 2607140 h 6470305"/>
              <a:gd name="connsiteX1424" fmla="*/ 7142671 w 12192000"/>
              <a:gd name="connsiteY1424" fmla="*/ 2511990 h 6470305"/>
              <a:gd name="connsiteX1425" fmla="*/ 6724002 w 12192000"/>
              <a:gd name="connsiteY1425" fmla="*/ 2511990 h 6470305"/>
              <a:gd name="connsiteX1426" fmla="*/ 6819154 w 12192000"/>
              <a:gd name="connsiteY1426" fmla="*/ 2607140 h 6470305"/>
              <a:gd name="connsiteX1427" fmla="*/ 6724002 w 12192000"/>
              <a:gd name="connsiteY1427" fmla="*/ 2702292 h 6470305"/>
              <a:gd name="connsiteX1428" fmla="*/ 6628850 w 12192000"/>
              <a:gd name="connsiteY1428" fmla="*/ 2607140 h 6470305"/>
              <a:gd name="connsiteX1429" fmla="*/ 6724002 w 12192000"/>
              <a:gd name="connsiteY1429" fmla="*/ 2511990 h 6470305"/>
              <a:gd name="connsiteX1430" fmla="*/ 6305333 w 12192000"/>
              <a:gd name="connsiteY1430" fmla="*/ 2511990 h 6470305"/>
              <a:gd name="connsiteX1431" fmla="*/ 6400485 w 12192000"/>
              <a:gd name="connsiteY1431" fmla="*/ 2607140 h 6470305"/>
              <a:gd name="connsiteX1432" fmla="*/ 6305333 w 12192000"/>
              <a:gd name="connsiteY1432" fmla="*/ 2702292 h 6470305"/>
              <a:gd name="connsiteX1433" fmla="*/ 6210181 w 12192000"/>
              <a:gd name="connsiteY1433" fmla="*/ 2607140 h 6470305"/>
              <a:gd name="connsiteX1434" fmla="*/ 6305333 w 12192000"/>
              <a:gd name="connsiteY1434" fmla="*/ 2511990 h 6470305"/>
              <a:gd name="connsiteX1435" fmla="*/ 5886664 w 12192000"/>
              <a:gd name="connsiteY1435" fmla="*/ 2511990 h 6470305"/>
              <a:gd name="connsiteX1436" fmla="*/ 5981816 w 12192000"/>
              <a:gd name="connsiteY1436" fmla="*/ 2607140 h 6470305"/>
              <a:gd name="connsiteX1437" fmla="*/ 5886664 w 12192000"/>
              <a:gd name="connsiteY1437" fmla="*/ 2702292 h 6470305"/>
              <a:gd name="connsiteX1438" fmla="*/ 5791512 w 12192000"/>
              <a:gd name="connsiteY1438" fmla="*/ 2607140 h 6470305"/>
              <a:gd name="connsiteX1439" fmla="*/ 5886664 w 12192000"/>
              <a:gd name="connsiteY1439" fmla="*/ 2511990 h 6470305"/>
              <a:gd name="connsiteX1440" fmla="*/ 5467994 w 12192000"/>
              <a:gd name="connsiteY1440" fmla="*/ 2511990 h 6470305"/>
              <a:gd name="connsiteX1441" fmla="*/ 5563146 w 12192000"/>
              <a:gd name="connsiteY1441" fmla="*/ 2607140 h 6470305"/>
              <a:gd name="connsiteX1442" fmla="*/ 5467994 w 12192000"/>
              <a:gd name="connsiteY1442" fmla="*/ 2702292 h 6470305"/>
              <a:gd name="connsiteX1443" fmla="*/ 5372842 w 12192000"/>
              <a:gd name="connsiteY1443" fmla="*/ 2607140 h 6470305"/>
              <a:gd name="connsiteX1444" fmla="*/ 5467994 w 12192000"/>
              <a:gd name="connsiteY1444" fmla="*/ 2511990 h 6470305"/>
              <a:gd name="connsiteX1445" fmla="*/ 5049325 w 12192000"/>
              <a:gd name="connsiteY1445" fmla="*/ 2511990 h 6470305"/>
              <a:gd name="connsiteX1446" fmla="*/ 5144478 w 12192000"/>
              <a:gd name="connsiteY1446" fmla="*/ 2607140 h 6470305"/>
              <a:gd name="connsiteX1447" fmla="*/ 5049325 w 12192000"/>
              <a:gd name="connsiteY1447" fmla="*/ 2702292 h 6470305"/>
              <a:gd name="connsiteX1448" fmla="*/ 4954173 w 12192000"/>
              <a:gd name="connsiteY1448" fmla="*/ 2607140 h 6470305"/>
              <a:gd name="connsiteX1449" fmla="*/ 5049325 w 12192000"/>
              <a:gd name="connsiteY1449" fmla="*/ 2511990 h 6470305"/>
              <a:gd name="connsiteX1450" fmla="*/ 4630656 w 12192000"/>
              <a:gd name="connsiteY1450" fmla="*/ 2511990 h 6470305"/>
              <a:gd name="connsiteX1451" fmla="*/ 4725808 w 12192000"/>
              <a:gd name="connsiteY1451" fmla="*/ 2607140 h 6470305"/>
              <a:gd name="connsiteX1452" fmla="*/ 4630656 w 12192000"/>
              <a:gd name="connsiteY1452" fmla="*/ 2702292 h 6470305"/>
              <a:gd name="connsiteX1453" fmla="*/ 4535504 w 12192000"/>
              <a:gd name="connsiteY1453" fmla="*/ 2607140 h 6470305"/>
              <a:gd name="connsiteX1454" fmla="*/ 4630656 w 12192000"/>
              <a:gd name="connsiteY1454" fmla="*/ 2511990 h 6470305"/>
              <a:gd name="connsiteX1455" fmla="*/ 4211987 w 12192000"/>
              <a:gd name="connsiteY1455" fmla="*/ 2511990 h 6470305"/>
              <a:gd name="connsiteX1456" fmla="*/ 4307139 w 12192000"/>
              <a:gd name="connsiteY1456" fmla="*/ 2607140 h 6470305"/>
              <a:gd name="connsiteX1457" fmla="*/ 4211987 w 12192000"/>
              <a:gd name="connsiteY1457" fmla="*/ 2702292 h 6470305"/>
              <a:gd name="connsiteX1458" fmla="*/ 4116835 w 12192000"/>
              <a:gd name="connsiteY1458" fmla="*/ 2607140 h 6470305"/>
              <a:gd name="connsiteX1459" fmla="*/ 4211987 w 12192000"/>
              <a:gd name="connsiteY1459" fmla="*/ 2511990 h 6470305"/>
              <a:gd name="connsiteX1460" fmla="*/ 3793419 w 12192000"/>
              <a:gd name="connsiteY1460" fmla="*/ 2511990 h 6470305"/>
              <a:gd name="connsiteX1461" fmla="*/ 3888470 w 12192000"/>
              <a:gd name="connsiteY1461" fmla="*/ 2607140 h 6470305"/>
              <a:gd name="connsiteX1462" fmla="*/ 3793419 w 12192000"/>
              <a:gd name="connsiteY1462" fmla="*/ 2702292 h 6470305"/>
              <a:gd name="connsiteX1463" fmla="*/ 3698267 w 12192000"/>
              <a:gd name="connsiteY1463" fmla="*/ 2607140 h 6470305"/>
              <a:gd name="connsiteX1464" fmla="*/ 3793419 w 12192000"/>
              <a:gd name="connsiteY1464" fmla="*/ 2511990 h 6470305"/>
              <a:gd name="connsiteX1465" fmla="*/ 3374741 w 12192000"/>
              <a:gd name="connsiteY1465" fmla="*/ 2511990 h 6470305"/>
              <a:gd name="connsiteX1466" fmla="*/ 3469899 w 12192000"/>
              <a:gd name="connsiteY1466" fmla="*/ 2607140 h 6470305"/>
              <a:gd name="connsiteX1467" fmla="*/ 3374741 w 12192000"/>
              <a:gd name="connsiteY1467" fmla="*/ 2702292 h 6470305"/>
              <a:gd name="connsiteX1468" fmla="*/ 3279589 w 12192000"/>
              <a:gd name="connsiteY1468" fmla="*/ 2607140 h 6470305"/>
              <a:gd name="connsiteX1469" fmla="*/ 3374741 w 12192000"/>
              <a:gd name="connsiteY1469" fmla="*/ 2511990 h 6470305"/>
              <a:gd name="connsiteX1470" fmla="*/ 2956066 w 12192000"/>
              <a:gd name="connsiteY1470" fmla="*/ 2511990 h 6470305"/>
              <a:gd name="connsiteX1471" fmla="*/ 3051222 w 12192000"/>
              <a:gd name="connsiteY1471" fmla="*/ 2607140 h 6470305"/>
              <a:gd name="connsiteX1472" fmla="*/ 2956066 w 12192000"/>
              <a:gd name="connsiteY1472" fmla="*/ 2702292 h 6470305"/>
              <a:gd name="connsiteX1473" fmla="*/ 2860912 w 12192000"/>
              <a:gd name="connsiteY1473" fmla="*/ 2607140 h 6470305"/>
              <a:gd name="connsiteX1474" fmla="*/ 2956066 w 12192000"/>
              <a:gd name="connsiteY1474" fmla="*/ 2511990 h 6470305"/>
              <a:gd name="connsiteX1475" fmla="*/ 2537386 w 12192000"/>
              <a:gd name="connsiteY1475" fmla="*/ 2511990 h 6470305"/>
              <a:gd name="connsiteX1476" fmla="*/ 2632545 w 12192000"/>
              <a:gd name="connsiteY1476" fmla="*/ 2607140 h 6470305"/>
              <a:gd name="connsiteX1477" fmla="*/ 2537386 w 12192000"/>
              <a:gd name="connsiteY1477" fmla="*/ 2702292 h 6470305"/>
              <a:gd name="connsiteX1478" fmla="*/ 2442233 w 12192000"/>
              <a:gd name="connsiteY1478" fmla="*/ 2607140 h 6470305"/>
              <a:gd name="connsiteX1479" fmla="*/ 2537386 w 12192000"/>
              <a:gd name="connsiteY1479" fmla="*/ 2511990 h 6470305"/>
              <a:gd name="connsiteX1480" fmla="*/ 2118716 w 12192000"/>
              <a:gd name="connsiteY1480" fmla="*/ 2511990 h 6470305"/>
              <a:gd name="connsiteX1481" fmla="*/ 2213868 w 12192000"/>
              <a:gd name="connsiteY1481" fmla="*/ 2607140 h 6470305"/>
              <a:gd name="connsiteX1482" fmla="*/ 2118716 w 12192000"/>
              <a:gd name="connsiteY1482" fmla="*/ 2702292 h 6470305"/>
              <a:gd name="connsiteX1483" fmla="*/ 2023562 w 12192000"/>
              <a:gd name="connsiteY1483" fmla="*/ 2607140 h 6470305"/>
              <a:gd name="connsiteX1484" fmla="*/ 2118716 w 12192000"/>
              <a:gd name="connsiteY1484" fmla="*/ 2511990 h 6470305"/>
              <a:gd name="connsiteX1485" fmla="*/ 1700038 w 12192000"/>
              <a:gd name="connsiteY1485" fmla="*/ 2511990 h 6470305"/>
              <a:gd name="connsiteX1486" fmla="*/ 1795191 w 12192000"/>
              <a:gd name="connsiteY1486" fmla="*/ 2607140 h 6470305"/>
              <a:gd name="connsiteX1487" fmla="*/ 1700038 w 12192000"/>
              <a:gd name="connsiteY1487" fmla="*/ 2702292 h 6470305"/>
              <a:gd name="connsiteX1488" fmla="*/ 1604881 w 12192000"/>
              <a:gd name="connsiteY1488" fmla="*/ 2607140 h 6470305"/>
              <a:gd name="connsiteX1489" fmla="*/ 1700038 w 12192000"/>
              <a:gd name="connsiteY1489" fmla="*/ 2511990 h 6470305"/>
              <a:gd name="connsiteX1490" fmla="*/ 1281360 w 12192000"/>
              <a:gd name="connsiteY1490" fmla="*/ 2511990 h 6470305"/>
              <a:gd name="connsiteX1491" fmla="*/ 1376512 w 12192000"/>
              <a:gd name="connsiteY1491" fmla="*/ 2607140 h 6470305"/>
              <a:gd name="connsiteX1492" fmla="*/ 1281360 w 12192000"/>
              <a:gd name="connsiteY1492" fmla="*/ 2702292 h 6470305"/>
              <a:gd name="connsiteX1493" fmla="*/ 1186208 w 12192000"/>
              <a:gd name="connsiteY1493" fmla="*/ 2607140 h 6470305"/>
              <a:gd name="connsiteX1494" fmla="*/ 1281360 w 12192000"/>
              <a:gd name="connsiteY1494" fmla="*/ 2511990 h 6470305"/>
              <a:gd name="connsiteX1495" fmla="*/ 862694 w 12192000"/>
              <a:gd name="connsiteY1495" fmla="*/ 2511990 h 6470305"/>
              <a:gd name="connsiteX1496" fmla="*/ 957845 w 12192000"/>
              <a:gd name="connsiteY1496" fmla="*/ 2607140 h 6470305"/>
              <a:gd name="connsiteX1497" fmla="*/ 862694 w 12192000"/>
              <a:gd name="connsiteY1497" fmla="*/ 2702292 h 6470305"/>
              <a:gd name="connsiteX1498" fmla="*/ 767541 w 12192000"/>
              <a:gd name="connsiteY1498" fmla="*/ 2607140 h 6470305"/>
              <a:gd name="connsiteX1499" fmla="*/ 862694 w 12192000"/>
              <a:gd name="connsiteY1499" fmla="*/ 2511990 h 6470305"/>
              <a:gd name="connsiteX1500" fmla="*/ 444027 w 12192000"/>
              <a:gd name="connsiteY1500" fmla="*/ 2511990 h 6470305"/>
              <a:gd name="connsiteX1501" fmla="*/ 539179 w 12192000"/>
              <a:gd name="connsiteY1501" fmla="*/ 2607140 h 6470305"/>
              <a:gd name="connsiteX1502" fmla="*/ 444027 w 12192000"/>
              <a:gd name="connsiteY1502" fmla="*/ 2702292 h 6470305"/>
              <a:gd name="connsiteX1503" fmla="*/ 348875 w 12192000"/>
              <a:gd name="connsiteY1503" fmla="*/ 2607140 h 6470305"/>
              <a:gd name="connsiteX1504" fmla="*/ 444027 w 12192000"/>
              <a:gd name="connsiteY1504" fmla="*/ 2511990 h 6470305"/>
              <a:gd name="connsiteX1505" fmla="*/ 25358 w 12192000"/>
              <a:gd name="connsiteY1505" fmla="*/ 2511990 h 6470305"/>
              <a:gd name="connsiteX1506" fmla="*/ 120510 w 12192000"/>
              <a:gd name="connsiteY1506" fmla="*/ 2607140 h 6470305"/>
              <a:gd name="connsiteX1507" fmla="*/ 25358 w 12192000"/>
              <a:gd name="connsiteY1507" fmla="*/ 2702292 h 6470305"/>
              <a:gd name="connsiteX1508" fmla="*/ 0 w 12192000"/>
              <a:gd name="connsiteY1508" fmla="*/ 2697172 h 6470305"/>
              <a:gd name="connsiteX1509" fmla="*/ 0 w 12192000"/>
              <a:gd name="connsiteY1509" fmla="*/ 2517109 h 6470305"/>
              <a:gd name="connsiteX1510" fmla="*/ 12166698 w 12192000"/>
              <a:gd name="connsiteY1510" fmla="*/ 2093322 h 6470305"/>
              <a:gd name="connsiteX1511" fmla="*/ 12192000 w 12192000"/>
              <a:gd name="connsiteY1511" fmla="*/ 2098431 h 6470305"/>
              <a:gd name="connsiteX1512" fmla="*/ 12192000 w 12192000"/>
              <a:gd name="connsiteY1512" fmla="*/ 2278521 h 6470305"/>
              <a:gd name="connsiteX1513" fmla="*/ 12166698 w 12192000"/>
              <a:gd name="connsiteY1513" fmla="*/ 2283630 h 6470305"/>
              <a:gd name="connsiteX1514" fmla="*/ 12071546 w 12192000"/>
              <a:gd name="connsiteY1514" fmla="*/ 2188474 h 6470305"/>
              <a:gd name="connsiteX1515" fmla="*/ 12166698 w 12192000"/>
              <a:gd name="connsiteY1515" fmla="*/ 2093322 h 6470305"/>
              <a:gd name="connsiteX1516" fmla="*/ 11748029 w 12192000"/>
              <a:gd name="connsiteY1516" fmla="*/ 2093322 h 6470305"/>
              <a:gd name="connsiteX1517" fmla="*/ 11843181 w 12192000"/>
              <a:gd name="connsiteY1517" fmla="*/ 2188474 h 6470305"/>
              <a:gd name="connsiteX1518" fmla="*/ 11748029 w 12192000"/>
              <a:gd name="connsiteY1518" fmla="*/ 2283630 h 6470305"/>
              <a:gd name="connsiteX1519" fmla="*/ 11652877 w 12192000"/>
              <a:gd name="connsiteY1519" fmla="*/ 2188474 h 6470305"/>
              <a:gd name="connsiteX1520" fmla="*/ 11748029 w 12192000"/>
              <a:gd name="connsiteY1520" fmla="*/ 2093322 h 6470305"/>
              <a:gd name="connsiteX1521" fmla="*/ 11329360 w 12192000"/>
              <a:gd name="connsiteY1521" fmla="*/ 2093322 h 6470305"/>
              <a:gd name="connsiteX1522" fmla="*/ 11424512 w 12192000"/>
              <a:gd name="connsiteY1522" fmla="*/ 2188474 h 6470305"/>
              <a:gd name="connsiteX1523" fmla="*/ 11329360 w 12192000"/>
              <a:gd name="connsiteY1523" fmla="*/ 2283630 h 6470305"/>
              <a:gd name="connsiteX1524" fmla="*/ 11234208 w 12192000"/>
              <a:gd name="connsiteY1524" fmla="*/ 2188474 h 6470305"/>
              <a:gd name="connsiteX1525" fmla="*/ 11329360 w 12192000"/>
              <a:gd name="connsiteY1525" fmla="*/ 2093322 h 6470305"/>
              <a:gd name="connsiteX1526" fmla="*/ 10910691 w 12192000"/>
              <a:gd name="connsiteY1526" fmla="*/ 2093322 h 6470305"/>
              <a:gd name="connsiteX1527" fmla="*/ 11005843 w 12192000"/>
              <a:gd name="connsiteY1527" fmla="*/ 2188474 h 6470305"/>
              <a:gd name="connsiteX1528" fmla="*/ 10910691 w 12192000"/>
              <a:gd name="connsiteY1528" fmla="*/ 2283630 h 6470305"/>
              <a:gd name="connsiteX1529" fmla="*/ 10815539 w 12192000"/>
              <a:gd name="connsiteY1529" fmla="*/ 2188474 h 6470305"/>
              <a:gd name="connsiteX1530" fmla="*/ 10910691 w 12192000"/>
              <a:gd name="connsiteY1530" fmla="*/ 2093322 h 6470305"/>
              <a:gd name="connsiteX1531" fmla="*/ 10492022 w 12192000"/>
              <a:gd name="connsiteY1531" fmla="*/ 2093322 h 6470305"/>
              <a:gd name="connsiteX1532" fmla="*/ 10587174 w 12192000"/>
              <a:gd name="connsiteY1532" fmla="*/ 2188474 h 6470305"/>
              <a:gd name="connsiteX1533" fmla="*/ 10492022 w 12192000"/>
              <a:gd name="connsiteY1533" fmla="*/ 2283630 h 6470305"/>
              <a:gd name="connsiteX1534" fmla="*/ 10396870 w 12192000"/>
              <a:gd name="connsiteY1534" fmla="*/ 2188474 h 6470305"/>
              <a:gd name="connsiteX1535" fmla="*/ 10492022 w 12192000"/>
              <a:gd name="connsiteY1535" fmla="*/ 2093322 h 6470305"/>
              <a:gd name="connsiteX1536" fmla="*/ 10073353 w 12192000"/>
              <a:gd name="connsiteY1536" fmla="*/ 2093322 h 6470305"/>
              <a:gd name="connsiteX1537" fmla="*/ 10168505 w 12192000"/>
              <a:gd name="connsiteY1537" fmla="*/ 2188474 h 6470305"/>
              <a:gd name="connsiteX1538" fmla="*/ 10073353 w 12192000"/>
              <a:gd name="connsiteY1538" fmla="*/ 2283630 h 6470305"/>
              <a:gd name="connsiteX1539" fmla="*/ 9978201 w 12192000"/>
              <a:gd name="connsiteY1539" fmla="*/ 2188474 h 6470305"/>
              <a:gd name="connsiteX1540" fmla="*/ 10073353 w 12192000"/>
              <a:gd name="connsiteY1540" fmla="*/ 2093322 h 6470305"/>
              <a:gd name="connsiteX1541" fmla="*/ 9654684 w 12192000"/>
              <a:gd name="connsiteY1541" fmla="*/ 2093322 h 6470305"/>
              <a:gd name="connsiteX1542" fmla="*/ 9749836 w 12192000"/>
              <a:gd name="connsiteY1542" fmla="*/ 2188474 h 6470305"/>
              <a:gd name="connsiteX1543" fmla="*/ 9654684 w 12192000"/>
              <a:gd name="connsiteY1543" fmla="*/ 2283630 h 6470305"/>
              <a:gd name="connsiteX1544" fmla="*/ 9559532 w 12192000"/>
              <a:gd name="connsiteY1544" fmla="*/ 2188474 h 6470305"/>
              <a:gd name="connsiteX1545" fmla="*/ 9654684 w 12192000"/>
              <a:gd name="connsiteY1545" fmla="*/ 2093322 h 6470305"/>
              <a:gd name="connsiteX1546" fmla="*/ 9236015 w 12192000"/>
              <a:gd name="connsiteY1546" fmla="*/ 2093322 h 6470305"/>
              <a:gd name="connsiteX1547" fmla="*/ 9331167 w 12192000"/>
              <a:gd name="connsiteY1547" fmla="*/ 2188474 h 6470305"/>
              <a:gd name="connsiteX1548" fmla="*/ 9236015 w 12192000"/>
              <a:gd name="connsiteY1548" fmla="*/ 2283630 h 6470305"/>
              <a:gd name="connsiteX1549" fmla="*/ 9140863 w 12192000"/>
              <a:gd name="connsiteY1549" fmla="*/ 2188474 h 6470305"/>
              <a:gd name="connsiteX1550" fmla="*/ 9236015 w 12192000"/>
              <a:gd name="connsiteY1550" fmla="*/ 2093322 h 6470305"/>
              <a:gd name="connsiteX1551" fmla="*/ 8817346 w 12192000"/>
              <a:gd name="connsiteY1551" fmla="*/ 2093322 h 6470305"/>
              <a:gd name="connsiteX1552" fmla="*/ 8912498 w 12192000"/>
              <a:gd name="connsiteY1552" fmla="*/ 2188474 h 6470305"/>
              <a:gd name="connsiteX1553" fmla="*/ 8817346 w 12192000"/>
              <a:gd name="connsiteY1553" fmla="*/ 2283630 h 6470305"/>
              <a:gd name="connsiteX1554" fmla="*/ 8722194 w 12192000"/>
              <a:gd name="connsiteY1554" fmla="*/ 2188474 h 6470305"/>
              <a:gd name="connsiteX1555" fmla="*/ 8817346 w 12192000"/>
              <a:gd name="connsiteY1555" fmla="*/ 2093322 h 6470305"/>
              <a:gd name="connsiteX1556" fmla="*/ 8398677 w 12192000"/>
              <a:gd name="connsiteY1556" fmla="*/ 2093322 h 6470305"/>
              <a:gd name="connsiteX1557" fmla="*/ 8493829 w 12192000"/>
              <a:gd name="connsiteY1557" fmla="*/ 2188474 h 6470305"/>
              <a:gd name="connsiteX1558" fmla="*/ 8398677 w 12192000"/>
              <a:gd name="connsiteY1558" fmla="*/ 2283630 h 6470305"/>
              <a:gd name="connsiteX1559" fmla="*/ 8303526 w 12192000"/>
              <a:gd name="connsiteY1559" fmla="*/ 2188474 h 6470305"/>
              <a:gd name="connsiteX1560" fmla="*/ 8398677 w 12192000"/>
              <a:gd name="connsiteY1560" fmla="*/ 2093322 h 6470305"/>
              <a:gd name="connsiteX1561" fmla="*/ 7980009 w 12192000"/>
              <a:gd name="connsiteY1561" fmla="*/ 2093322 h 6470305"/>
              <a:gd name="connsiteX1562" fmla="*/ 8075161 w 12192000"/>
              <a:gd name="connsiteY1562" fmla="*/ 2188474 h 6470305"/>
              <a:gd name="connsiteX1563" fmla="*/ 7980009 w 12192000"/>
              <a:gd name="connsiteY1563" fmla="*/ 2283630 h 6470305"/>
              <a:gd name="connsiteX1564" fmla="*/ 7884857 w 12192000"/>
              <a:gd name="connsiteY1564" fmla="*/ 2188474 h 6470305"/>
              <a:gd name="connsiteX1565" fmla="*/ 7980009 w 12192000"/>
              <a:gd name="connsiteY1565" fmla="*/ 2093322 h 6470305"/>
              <a:gd name="connsiteX1566" fmla="*/ 7561340 w 12192000"/>
              <a:gd name="connsiteY1566" fmla="*/ 2093322 h 6470305"/>
              <a:gd name="connsiteX1567" fmla="*/ 7656492 w 12192000"/>
              <a:gd name="connsiteY1567" fmla="*/ 2188474 h 6470305"/>
              <a:gd name="connsiteX1568" fmla="*/ 7561340 w 12192000"/>
              <a:gd name="connsiteY1568" fmla="*/ 2283630 h 6470305"/>
              <a:gd name="connsiteX1569" fmla="*/ 7466188 w 12192000"/>
              <a:gd name="connsiteY1569" fmla="*/ 2188474 h 6470305"/>
              <a:gd name="connsiteX1570" fmla="*/ 7561340 w 12192000"/>
              <a:gd name="connsiteY1570" fmla="*/ 2093322 h 6470305"/>
              <a:gd name="connsiteX1571" fmla="*/ 7142671 w 12192000"/>
              <a:gd name="connsiteY1571" fmla="*/ 2093322 h 6470305"/>
              <a:gd name="connsiteX1572" fmla="*/ 7237823 w 12192000"/>
              <a:gd name="connsiteY1572" fmla="*/ 2188474 h 6470305"/>
              <a:gd name="connsiteX1573" fmla="*/ 7142671 w 12192000"/>
              <a:gd name="connsiteY1573" fmla="*/ 2283630 h 6470305"/>
              <a:gd name="connsiteX1574" fmla="*/ 7047519 w 12192000"/>
              <a:gd name="connsiteY1574" fmla="*/ 2188474 h 6470305"/>
              <a:gd name="connsiteX1575" fmla="*/ 7142671 w 12192000"/>
              <a:gd name="connsiteY1575" fmla="*/ 2093322 h 6470305"/>
              <a:gd name="connsiteX1576" fmla="*/ 6724002 w 12192000"/>
              <a:gd name="connsiteY1576" fmla="*/ 2093322 h 6470305"/>
              <a:gd name="connsiteX1577" fmla="*/ 6819154 w 12192000"/>
              <a:gd name="connsiteY1577" fmla="*/ 2188474 h 6470305"/>
              <a:gd name="connsiteX1578" fmla="*/ 6724002 w 12192000"/>
              <a:gd name="connsiteY1578" fmla="*/ 2283630 h 6470305"/>
              <a:gd name="connsiteX1579" fmla="*/ 6628850 w 12192000"/>
              <a:gd name="connsiteY1579" fmla="*/ 2188474 h 6470305"/>
              <a:gd name="connsiteX1580" fmla="*/ 6724002 w 12192000"/>
              <a:gd name="connsiteY1580" fmla="*/ 2093322 h 6470305"/>
              <a:gd name="connsiteX1581" fmla="*/ 6305333 w 12192000"/>
              <a:gd name="connsiteY1581" fmla="*/ 2093322 h 6470305"/>
              <a:gd name="connsiteX1582" fmla="*/ 6400485 w 12192000"/>
              <a:gd name="connsiteY1582" fmla="*/ 2188474 h 6470305"/>
              <a:gd name="connsiteX1583" fmla="*/ 6305333 w 12192000"/>
              <a:gd name="connsiteY1583" fmla="*/ 2283630 h 6470305"/>
              <a:gd name="connsiteX1584" fmla="*/ 6210181 w 12192000"/>
              <a:gd name="connsiteY1584" fmla="*/ 2188474 h 6470305"/>
              <a:gd name="connsiteX1585" fmla="*/ 6305333 w 12192000"/>
              <a:gd name="connsiteY1585" fmla="*/ 2093322 h 6470305"/>
              <a:gd name="connsiteX1586" fmla="*/ 5886664 w 12192000"/>
              <a:gd name="connsiteY1586" fmla="*/ 2093322 h 6470305"/>
              <a:gd name="connsiteX1587" fmla="*/ 5981816 w 12192000"/>
              <a:gd name="connsiteY1587" fmla="*/ 2188474 h 6470305"/>
              <a:gd name="connsiteX1588" fmla="*/ 5886664 w 12192000"/>
              <a:gd name="connsiteY1588" fmla="*/ 2283630 h 6470305"/>
              <a:gd name="connsiteX1589" fmla="*/ 5791512 w 12192000"/>
              <a:gd name="connsiteY1589" fmla="*/ 2188474 h 6470305"/>
              <a:gd name="connsiteX1590" fmla="*/ 5886664 w 12192000"/>
              <a:gd name="connsiteY1590" fmla="*/ 2093322 h 6470305"/>
              <a:gd name="connsiteX1591" fmla="*/ 5467994 w 12192000"/>
              <a:gd name="connsiteY1591" fmla="*/ 2093322 h 6470305"/>
              <a:gd name="connsiteX1592" fmla="*/ 5563146 w 12192000"/>
              <a:gd name="connsiteY1592" fmla="*/ 2188474 h 6470305"/>
              <a:gd name="connsiteX1593" fmla="*/ 5467994 w 12192000"/>
              <a:gd name="connsiteY1593" fmla="*/ 2283630 h 6470305"/>
              <a:gd name="connsiteX1594" fmla="*/ 5372842 w 12192000"/>
              <a:gd name="connsiteY1594" fmla="*/ 2188474 h 6470305"/>
              <a:gd name="connsiteX1595" fmla="*/ 5467994 w 12192000"/>
              <a:gd name="connsiteY1595" fmla="*/ 2093322 h 6470305"/>
              <a:gd name="connsiteX1596" fmla="*/ 5049325 w 12192000"/>
              <a:gd name="connsiteY1596" fmla="*/ 2093322 h 6470305"/>
              <a:gd name="connsiteX1597" fmla="*/ 5144478 w 12192000"/>
              <a:gd name="connsiteY1597" fmla="*/ 2188474 h 6470305"/>
              <a:gd name="connsiteX1598" fmla="*/ 5049325 w 12192000"/>
              <a:gd name="connsiteY1598" fmla="*/ 2283630 h 6470305"/>
              <a:gd name="connsiteX1599" fmla="*/ 4954173 w 12192000"/>
              <a:gd name="connsiteY1599" fmla="*/ 2188474 h 6470305"/>
              <a:gd name="connsiteX1600" fmla="*/ 5049325 w 12192000"/>
              <a:gd name="connsiteY1600" fmla="*/ 2093322 h 6470305"/>
              <a:gd name="connsiteX1601" fmla="*/ 4630656 w 12192000"/>
              <a:gd name="connsiteY1601" fmla="*/ 2093322 h 6470305"/>
              <a:gd name="connsiteX1602" fmla="*/ 4725808 w 12192000"/>
              <a:gd name="connsiteY1602" fmla="*/ 2188474 h 6470305"/>
              <a:gd name="connsiteX1603" fmla="*/ 4630656 w 12192000"/>
              <a:gd name="connsiteY1603" fmla="*/ 2283630 h 6470305"/>
              <a:gd name="connsiteX1604" fmla="*/ 4535504 w 12192000"/>
              <a:gd name="connsiteY1604" fmla="*/ 2188474 h 6470305"/>
              <a:gd name="connsiteX1605" fmla="*/ 4630656 w 12192000"/>
              <a:gd name="connsiteY1605" fmla="*/ 2093322 h 6470305"/>
              <a:gd name="connsiteX1606" fmla="*/ 4211987 w 12192000"/>
              <a:gd name="connsiteY1606" fmla="*/ 2093322 h 6470305"/>
              <a:gd name="connsiteX1607" fmla="*/ 4307139 w 12192000"/>
              <a:gd name="connsiteY1607" fmla="*/ 2188474 h 6470305"/>
              <a:gd name="connsiteX1608" fmla="*/ 4211987 w 12192000"/>
              <a:gd name="connsiteY1608" fmla="*/ 2283630 h 6470305"/>
              <a:gd name="connsiteX1609" fmla="*/ 4116835 w 12192000"/>
              <a:gd name="connsiteY1609" fmla="*/ 2188474 h 6470305"/>
              <a:gd name="connsiteX1610" fmla="*/ 4211987 w 12192000"/>
              <a:gd name="connsiteY1610" fmla="*/ 2093322 h 6470305"/>
              <a:gd name="connsiteX1611" fmla="*/ 3793428 w 12192000"/>
              <a:gd name="connsiteY1611" fmla="*/ 2093322 h 6470305"/>
              <a:gd name="connsiteX1612" fmla="*/ 3888470 w 12192000"/>
              <a:gd name="connsiteY1612" fmla="*/ 2188474 h 6470305"/>
              <a:gd name="connsiteX1613" fmla="*/ 3793428 w 12192000"/>
              <a:gd name="connsiteY1613" fmla="*/ 2283630 h 6470305"/>
              <a:gd name="connsiteX1614" fmla="*/ 3698276 w 12192000"/>
              <a:gd name="connsiteY1614" fmla="*/ 2188474 h 6470305"/>
              <a:gd name="connsiteX1615" fmla="*/ 3793428 w 12192000"/>
              <a:gd name="connsiteY1615" fmla="*/ 2093322 h 6470305"/>
              <a:gd name="connsiteX1616" fmla="*/ 3374749 w 12192000"/>
              <a:gd name="connsiteY1616" fmla="*/ 2093322 h 6470305"/>
              <a:gd name="connsiteX1617" fmla="*/ 3469907 w 12192000"/>
              <a:gd name="connsiteY1617" fmla="*/ 2188474 h 6470305"/>
              <a:gd name="connsiteX1618" fmla="*/ 3374749 w 12192000"/>
              <a:gd name="connsiteY1618" fmla="*/ 2283630 h 6470305"/>
              <a:gd name="connsiteX1619" fmla="*/ 3279596 w 12192000"/>
              <a:gd name="connsiteY1619" fmla="*/ 2188474 h 6470305"/>
              <a:gd name="connsiteX1620" fmla="*/ 3374749 w 12192000"/>
              <a:gd name="connsiteY1620" fmla="*/ 2093322 h 6470305"/>
              <a:gd name="connsiteX1621" fmla="*/ 2956073 w 12192000"/>
              <a:gd name="connsiteY1621" fmla="*/ 2093322 h 6470305"/>
              <a:gd name="connsiteX1622" fmla="*/ 3051229 w 12192000"/>
              <a:gd name="connsiteY1622" fmla="*/ 2188474 h 6470305"/>
              <a:gd name="connsiteX1623" fmla="*/ 2956073 w 12192000"/>
              <a:gd name="connsiteY1623" fmla="*/ 2283630 h 6470305"/>
              <a:gd name="connsiteX1624" fmla="*/ 2860919 w 12192000"/>
              <a:gd name="connsiteY1624" fmla="*/ 2188474 h 6470305"/>
              <a:gd name="connsiteX1625" fmla="*/ 2956073 w 12192000"/>
              <a:gd name="connsiteY1625" fmla="*/ 2093322 h 6470305"/>
              <a:gd name="connsiteX1626" fmla="*/ 2537392 w 12192000"/>
              <a:gd name="connsiteY1626" fmla="*/ 2093322 h 6470305"/>
              <a:gd name="connsiteX1627" fmla="*/ 2632553 w 12192000"/>
              <a:gd name="connsiteY1627" fmla="*/ 2188474 h 6470305"/>
              <a:gd name="connsiteX1628" fmla="*/ 2537392 w 12192000"/>
              <a:gd name="connsiteY1628" fmla="*/ 2283630 h 6470305"/>
              <a:gd name="connsiteX1629" fmla="*/ 2442240 w 12192000"/>
              <a:gd name="connsiteY1629" fmla="*/ 2188474 h 6470305"/>
              <a:gd name="connsiteX1630" fmla="*/ 2537392 w 12192000"/>
              <a:gd name="connsiteY1630" fmla="*/ 2093322 h 6470305"/>
              <a:gd name="connsiteX1631" fmla="*/ 2118722 w 12192000"/>
              <a:gd name="connsiteY1631" fmla="*/ 2093322 h 6470305"/>
              <a:gd name="connsiteX1632" fmla="*/ 2213874 w 12192000"/>
              <a:gd name="connsiteY1632" fmla="*/ 2188474 h 6470305"/>
              <a:gd name="connsiteX1633" fmla="*/ 2118722 w 12192000"/>
              <a:gd name="connsiteY1633" fmla="*/ 2283630 h 6470305"/>
              <a:gd name="connsiteX1634" fmla="*/ 2023567 w 12192000"/>
              <a:gd name="connsiteY1634" fmla="*/ 2188474 h 6470305"/>
              <a:gd name="connsiteX1635" fmla="*/ 2118722 w 12192000"/>
              <a:gd name="connsiteY1635" fmla="*/ 2093322 h 6470305"/>
              <a:gd name="connsiteX1636" fmla="*/ 1700044 w 12192000"/>
              <a:gd name="connsiteY1636" fmla="*/ 2093322 h 6470305"/>
              <a:gd name="connsiteX1637" fmla="*/ 1795196 w 12192000"/>
              <a:gd name="connsiteY1637" fmla="*/ 2188474 h 6470305"/>
              <a:gd name="connsiteX1638" fmla="*/ 1700044 w 12192000"/>
              <a:gd name="connsiteY1638" fmla="*/ 2283630 h 6470305"/>
              <a:gd name="connsiteX1639" fmla="*/ 1604885 w 12192000"/>
              <a:gd name="connsiteY1639" fmla="*/ 2188474 h 6470305"/>
              <a:gd name="connsiteX1640" fmla="*/ 1700044 w 12192000"/>
              <a:gd name="connsiteY1640" fmla="*/ 2093322 h 6470305"/>
              <a:gd name="connsiteX1641" fmla="*/ 1281365 w 12192000"/>
              <a:gd name="connsiteY1641" fmla="*/ 2093322 h 6470305"/>
              <a:gd name="connsiteX1642" fmla="*/ 1376517 w 12192000"/>
              <a:gd name="connsiteY1642" fmla="*/ 2188474 h 6470305"/>
              <a:gd name="connsiteX1643" fmla="*/ 1281365 w 12192000"/>
              <a:gd name="connsiteY1643" fmla="*/ 2283630 h 6470305"/>
              <a:gd name="connsiteX1644" fmla="*/ 1186213 w 12192000"/>
              <a:gd name="connsiteY1644" fmla="*/ 2188474 h 6470305"/>
              <a:gd name="connsiteX1645" fmla="*/ 1281365 w 12192000"/>
              <a:gd name="connsiteY1645" fmla="*/ 2093322 h 6470305"/>
              <a:gd name="connsiteX1646" fmla="*/ 862699 w 12192000"/>
              <a:gd name="connsiteY1646" fmla="*/ 2093322 h 6470305"/>
              <a:gd name="connsiteX1647" fmla="*/ 957849 w 12192000"/>
              <a:gd name="connsiteY1647" fmla="*/ 2188474 h 6470305"/>
              <a:gd name="connsiteX1648" fmla="*/ 862699 w 12192000"/>
              <a:gd name="connsiteY1648" fmla="*/ 2283630 h 6470305"/>
              <a:gd name="connsiteX1649" fmla="*/ 767546 w 12192000"/>
              <a:gd name="connsiteY1649" fmla="*/ 2188474 h 6470305"/>
              <a:gd name="connsiteX1650" fmla="*/ 862699 w 12192000"/>
              <a:gd name="connsiteY1650" fmla="*/ 2093322 h 6470305"/>
              <a:gd name="connsiteX1651" fmla="*/ 444032 w 12192000"/>
              <a:gd name="connsiteY1651" fmla="*/ 2093322 h 6470305"/>
              <a:gd name="connsiteX1652" fmla="*/ 539184 w 12192000"/>
              <a:gd name="connsiteY1652" fmla="*/ 2188474 h 6470305"/>
              <a:gd name="connsiteX1653" fmla="*/ 444032 w 12192000"/>
              <a:gd name="connsiteY1653" fmla="*/ 2283630 h 6470305"/>
              <a:gd name="connsiteX1654" fmla="*/ 348880 w 12192000"/>
              <a:gd name="connsiteY1654" fmla="*/ 2188474 h 6470305"/>
              <a:gd name="connsiteX1655" fmla="*/ 444032 w 12192000"/>
              <a:gd name="connsiteY1655" fmla="*/ 2093322 h 6470305"/>
              <a:gd name="connsiteX1656" fmla="*/ 25363 w 12192000"/>
              <a:gd name="connsiteY1656" fmla="*/ 2093322 h 6470305"/>
              <a:gd name="connsiteX1657" fmla="*/ 120515 w 12192000"/>
              <a:gd name="connsiteY1657" fmla="*/ 2188474 h 6470305"/>
              <a:gd name="connsiteX1658" fmla="*/ 25363 w 12192000"/>
              <a:gd name="connsiteY1658" fmla="*/ 2283630 h 6470305"/>
              <a:gd name="connsiteX1659" fmla="*/ 0 w 12192000"/>
              <a:gd name="connsiteY1659" fmla="*/ 2278509 h 6470305"/>
              <a:gd name="connsiteX1660" fmla="*/ 0 w 12192000"/>
              <a:gd name="connsiteY1660" fmla="*/ 2098443 h 6470305"/>
              <a:gd name="connsiteX1661" fmla="*/ 12166698 w 12192000"/>
              <a:gd name="connsiteY1661" fmla="*/ 1674648 h 6470305"/>
              <a:gd name="connsiteX1662" fmla="*/ 12192000 w 12192000"/>
              <a:gd name="connsiteY1662" fmla="*/ 1679757 h 6470305"/>
              <a:gd name="connsiteX1663" fmla="*/ 12192000 w 12192000"/>
              <a:gd name="connsiteY1663" fmla="*/ 1859844 h 6470305"/>
              <a:gd name="connsiteX1664" fmla="*/ 12166698 w 12192000"/>
              <a:gd name="connsiteY1664" fmla="*/ 1864953 h 6470305"/>
              <a:gd name="connsiteX1665" fmla="*/ 12071546 w 12192000"/>
              <a:gd name="connsiteY1665" fmla="*/ 1769800 h 6470305"/>
              <a:gd name="connsiteX1666" fmla="*/ 12166698 w 12192000"/>
              <a:gd name="connsiteY1666" fmla="*/ 1674648 h 6470305"/>
              <a:gd name="connsiteX1667" fmla="*/ 11748029 w 12192000"/>
              <a:gd name="connsiteY1667" fmla="*/ 1674648 h 6470305"/>
              <a:gd name="connsiteX1668" fmla="*/ 11843181 w 12192000"/>
              <a:gd name="connsiteY1668" fmla="*/ 1769800 h 6470305"/>
              <a:gd name="connsiteX1669" fmla="*/ 11748029 w 12192000"/>
              <a:gd name="connsiteY1669" fmla="*/ 1864953 h 6470305"/>
              <a:gd name="connsiteX1670" fmla="*/ 11652877 w 12192000"/>
              <a:gd name="connsiteY1670" fmla="*/ 1769800 h 6470305"/>
              <a:gd name="connsiteX1671" fmla="*/ 11748029 w 12192000"/>
              <a:gd name="connsiteY1671" fmla="*/ 1674648 h 6470305"/>
              <a:gd name="connsiteX1672" fmla="*/ 11329360 w 12192000"/>
              <a:gd name="connsiteY1672" fmla="*/ 1674648 h 6470305"/>
              <a:gd name="connsiteX1673" fmla="*/ 11424512 w 12192000"/>
              <a:gd name="connsiteY1673" fmla="*/ 1769800 h 6470305"/>
              <a:gd name="connsiteX1674" fmla="*/ 11329360 w 12192000"/>
              <a:gd name="connsiteY1674" fmla="*/ 1864953 h 6470305"/>
              <a:gd name="connsiteX1675" fmla="*/ 11234208 w 12192000"/>
              <a:gd name="connsiteY1675" fmla="*/ 1769800 h 6470305"/>
              <a:gd name="connsiteX1676" fmla="*/ 11329360 w 12192000"/>
              <a:gd name="connsiteY1676" fmla="*/ 1674648 h 6470305"/>
              <a:gd name="connsiteX1677" fmla="*/ 10910691 w 12192000"/>
              <a:gd name="connsiteY1677" fmla="*/ 1674648 h 6470305"/>
              <a:gd name="connsiteX1678" fmla="*/ 11005843 w 12192000"/>
              <a:gd name="connsiteY1678" fmla="*/ 1769800 h 6470305"/>
              <a:gd name="connsiteX1679" fmla="*/ 10910691 w 12192000"/>
              <a:gd name="connsiteY1679" fmla="*/ 1864953 h 6470305"/>
              <a:gd name="connsiteX1680" fmla="*/ 10815539 w 12192000"/>
              <a:gd name="connsiteY1680" fmla="*/ 1769800 h 6470305"/>
              <a:gd name="connsiteX1681" fmla="*/ 10910691 w 12192000"/>
              <a:gd name="connsiteY1681" fmla="*/ 1674648 h 6470305"/>
              <a:gd name="connsiteX1682" fmla="*/ 10492022 w 12192000"/>
              <a:gd name="connsiteY1682" fmla="*/ 1674648 h 6470305"/>
              <a:gd name="connsiteX1683" fmla="*/ 10587174 w 12192000"/>
              <a:gd name="connsiteY1683" fmla="*/ 1769800 h 6470305"/>
              <a:gd name="connsiteX1684" fmla="*/ 10492022 w 12192000"/>
              <a:gd name="connsiteY1684" fmla="*/ 1864953 h 6470305"/>
              <a:gd name="connsiteX1685" fmla="*/ 10396870 w 12192000"/>
              <a:gd name="connsiteY1685" fmla="*/ 1769800 h 6470305"/>
              <a:gd name="connsiteX1686" fmla="*/ 10492022 w 12192000"/>
              <a:gd name="connsiteY1686" fmla="*/ 1674648 h 6470305"/>
              <a:gd name="connsiteX1687" fmla="*/ 10073353 w 12192000"/>
              <a:gd name="connsiteY1687" fmla="*/ 1674648 h 6470305"/>
              <a:gd name="connsiteX1688" fmla="*/ 10168505 w 12192000"/>
              <a:gd name="connsiteY1688" fmla="*/ 1769800 h 6470305"/>
              <a:gd name="connsiteX1689" fmla="*/ 10073353 w 12192000"/>
              <a:gd name="connsiteY1689" fmla="*/ 1864953 h 6470305"/>
              <a:gd name="connsiteX1690" fmla="*/ 9978201 w 12192000"/>
              <a:gd name="connsiteY1690" fmla="*/ 1769800 h 6470305"/>
              <a:gd name="connsiteX1691" fmla="*/ 10073353 w 12192000"/>
              <a:gd name="connsiteY1691" fmla="*/ 1674648 h 6470305"/>
              <a:gd name="connsiteX1692" fmla="*/ 9654684 w 12192000"/>
              <a:gd name="connsiteY1692" fmla="*/ 1674648 h 6470305"/>
              <a:gd name="connsiteX1693" fmla="*/ 9749836 w 12192000"/>
              <a:gd name="connsiteY1693" fmla="*/ 1769800 h 6470305"/>
              <a:gd name="connsiteX1694" fmla="*/ 9654684 w 12192000"/>
              <a:gd name="connsiteY1694" fmla="*/ 1864953 h 6470305"/>
              <a:gd name="connsiteX1695" fmla="*/ 9559532 w 12192000"/>
              <a:gd name="connsiteY1695" fmla="*/ 1769800 h 6470305"/>
              <a:gd name="connsiteX1696" fmla="*/ 9654684 w 12192000"/>
              <a:gd name="connsiteY1696" fmla="*/ 1674648 h 6470305"/>
              <a:gd name="connsiteX1697" fmla="*/ 9236015 w 12192000"/>
              <a:gd name="connsiteY1697" fmla="*/ 1674648 h 6470305"/>
              <a:gd name="connsiteX1698" fmla="*/ 9331167 w 12192000"/>
              <a:gd name="connsiteY1698" fmla="*/ 1769800 h 6470305"/>
              <a:gd name="connsiteX1699" fmla="*/ 9236015 w 12192000"/>
              <a:gd name="connsiteY1699" fmla="*/ 1864953 h 6470305"/>
              <a:gd name="connsiteX1700" fmla="*/ 9140863 w 12192000"/>
              <a:gd name="connsiteY1700" fmla="*/ 1769800 h 6470305"/>
              <a:gd name="connsiteX1701" fmla="*/ 9236015 w 12192000"/>
              <a:gd name="connsiteY1701" fmla="*/ 1674648 h 6470305"/>
              <a:gd name="connsiteX1702" fmla="*/ 8817346 w 12192000"/>
              <a:gd name="connsiteY1702" fmla="*/ 1674648 h 6470305"/>
              <a:gd name="connsiteX1703" fmla="*/ 8912498 w 12192000"/>
              <a:gd name="connsiteY1703" fmla="*/ 1769800 h 6470305"/>
              <a:gd name="connsiteX1704" fmla="*/ 8817346 w 12192000"/>
              <a:gd name="connsiteY1704" fmla="*/ 1864953 h 6470305"/>
              <a:gd name="connsiteX1705" fmla="*/ 8722194 w 12192000"/>
              <a:gd name="connsiteY1705" fmla="*/ 1769800 h 6470305"/>
              <a:gd name="connsiteX1706" fmla="*/ 8817346 w 12192000"/>
              <a:gd name="connsiteY1706" fmla="*/ 1674648 h 6470305"/>
              <a:gd name="connsiteX1707" fmla="*/ 8398677 w 12192000"/>
              <a:gd name="connsiteY1707" fmla="*/ 1674648 h 6470305"/>
              <a:gd name="connsiteX1708" fmla="*/ 8493829 w 12192000"/>
              <a:gd name="connsiteY1708" fmla="*/ 1769800 h 6470305"/>
              <a:gd name="connsiteX1709" fmla="*/ 8398677 w 12192000"/>
              <a:gd name="connsiteY1709" fmla="*/ 1864953 h 6470305"/>
              <a:gd name="connsiteX1710" fmla="*/ 8303526 w 12192000"/>
              <a:gd name="connsiteY1710" fmla="*/ 1769800 h 6470305"/>
              <a:gd name="connsiteX1711" fmla="*/ 8398677 w 12192000"/>
              <a:gd name="connsiteY1711" fmla="*/ 1674648 h 6470305"/>
              <a:gd name="connsiteX1712" fmla="*/ 7980009 w 12192000"/>
              <a:gd name="connsiteY1712" fmla="*/ 1674648 h 6470305"/>
              <a:gd name="connsiteX1713" fmla="*/ 8075161 w 12192000"/>
              <a:gd name="connsiteY1713" fmla="*/ 1769800 h 6470305"/>
              <a:gd name="connsiteX1714" fmla="*/ 7980009 w 12192000"/>
              <a:gd name="connsiteY1714" fmla="*/ 1864953 h 6470305"/>
              <a:gd name="connsiteX1715" fmla="*/ 7884857 w 12192000"/>
              <a:gd name="connsiteY1715" fmla="*/ 1769800 h 6470305"/>
              <a:gd name="connsiteX1716" fmla="*/ 7980009 w 12192000"/>
              <a:gd name="connsiteY1716" fmla="*/ 1674648 h 6470305"/>
              <a:gd name="connsiteX1717" fmla="*/ 7561340 w 12192000"/>
              <a:gd name="connsiteY1717" fmla="*/ 1674648 h 6470305"/>
              <a:gd name="connsiteX1718" fmla="*/ 7656492 w 12192000"/>
              <a:gd name="connsiteY1718" fmla="*/ 1769800 h 6470305"/>
              <a:gd name="connsiteX1719" fmla="*/ 7561340 w 12192000"/>
              <a:gd name="connsiteY1719" fmla="*/ 1864953 h 6470305"/>
              <a:gd name="connsiteX1720" fmla="*/ 7466188 w 12192000"/>
              <a:gd name="connsiteY1720" fmla="*/ 1769800 h 6470305"/>
              <a:gd name="connsiteX1721" fmla="*/ 7561340 w 12192000"/>
              <a:gd name="connsiteY1721" fmla="*/ 1674648 h 6470305"/>
              <a:gd name="connsiteX1722" fmla="*/ 7142671 w 12192000"/>
              <a:gd name="connsiteY1722" fmla="*/ 1674648 h 6470305"/>
              <a:gd name="connsiteX1723" fmla="*/ 7237823 w 12192000"/>
              <a:gd name="connsiteY1723" fmla="*/ 1769800 h 6470305"/>
              <a:gd name="connsiteX1724" fmla="*/ 7142671 w 12192000"/>
              <a:gd name="connsiteY1724" fmla="*/ 1864953 h 6470305"/>
              <a:gd name="connsiteX1725" fmla="*/ 7047519 w 12192000"/>
              <a:gd name="connsiteY1725" fmla="*/ 1769800 h 6470305"/>
              <a:gd name="connsiteX1726" fmla="*/ 7142671 w 12192000"/>
              <a:gd name="connsiteY1726" fmla="*/ 1674648 h 6470305"/>
              <a:gd name="connsiteX1727" fmla="*/ 6724002 w 12192000"/>
              <a:gd name="connsiteY1727" fmla="*/ 1674648 h 6470305"/>
              <a:gd name="connsiteX1728" fmla="*/ 6819154 w 12192000"/>
              <a:gd name="connsiteY1728" fmla="*/ 1769800 h 6470305"/>
              <a:gd name="connsiteX1729" fmla="*/ 6724002 w 12192000"/>
              <a:gd name="connsiteY1729" fmla="*/ 1864953 h 6470305"/>
              <a:gd name="connsiteX1730" fmla="*/ 6628850 w 12192000"/>
              <a:gd name="connsiteY1730" fmla="*/ 1769800 h 6470305"/>
              <a:gd name="connsiteX1731" fmla="*/ 6724002 w 12192000"/>
              <a:gd name="connsiteY1731" fmla="*/ 1674648 h 6470305"/>
              <a:gd name="connsiteX1732" fmla="*/ 6305333 w 12192000"/>
              <a:gd name="connsiteY1732" fmla="*/ 1674648 h 6470305"/>
              <a:gd name="connsiteX1733" fmla="*/ 6400485 w 12192000"/>
              <a:gd name="connsiteY1733" fmla="*/ 1769800 h 6470305"/>
              <a:gd name="connsiteX1734" fmla="*/ 6305333 w 12192000"/>
              <a:gd name="connsiteY1734" fmla="*/ 1864953 h 6470305"/>
              <a:gd name="connsiteX1735" fmla="*/ 6210181 w 12192000"/>
              <a:gd name="connsiteY1735" fmla="*/ 1769800 h 6470305"/>
              <a:gd name="connsiteX1736" fmla="*/ 6305333 w 12192000"/>
              <a:gd name="connsiteY1736" fmla="*/ 1674648 h 6470305"/>
              <a:gd name="connsiteX1737" fmla="*/ 5886664 w 12192000"/>
              <a:gd name="connsiteY1737" fmla="*/ 1674648 h 6470305"/>
              <a:gd name="connsiteX1738" fmla="*/ 5981816 w 12192000"/>
              <a:gd name="connsiteY1738" fmla="*/ 1769800 h 6470305"/>
              <a:gd name="connsiteX1739" fmla="*/ 5886664 w 12192000"/>
              <a:gd name="connsiteY1739" fmla="*/ 1864953 h 6470305"/>
              <a:gd name="connsiteX1740" fmla="*/ 5791512 w 12192000"/>
              <a:gd name="connsiteY1740" fmla="*/ 1769800 h 6470305"/>
              <a:gd name="connsiteX1741" fmla="*/ 5886664 w 12192000"/>
              <a:gd name="connsiteY1741" fmla="*/ 1674648 h 6470305"/>
              <a:gd name="connsiteX1742" fmla="*/ 5467994 w 12192000"/>
              <a:gd name="connsiteY1742" fmla="*/ 1674648 h 6470305"/>
              <a:gd name="connsiteX1743" fmla="*/ 5563146 w 12192000"/>
              <a:gd name="connsiteY1743" fmla="*/ 1769800 h 6470305"/>
              <a:gd name="connsiteX1744" fmla="*/ 5467994 w 12192000"/>
              <a:gd name="connsiteY1744" fmla="*/ 1864953 h 6470305"/>
              <a:gd name="connsiteX1745" fmla="*/ 5372842 w 12192000"/>
              <a:gd name="connsiteY1745" fmla="*/ 1769800 h 6470305"/>
              <a:gd name="connsiteX1746" fmla="*/ 5467994 w 12192000"/>
              <a:gd name="connsiteY1746" fmla="*/ 1674648 h 6470305"/>
              <a:gd name="connsiteX1747" fmla="*/ 5049325 w 12192000"/>
              <a:gd name="connsiteY1747" fmla="*/ 1674648 h 6470305"/>
              <a:gd name="connsiteX1748" fmla="*/ 5144478 w 12192000"/>
              <a:gd name="connsiteY1748" fmla="*/ 1769800 h 6470305"/>
              <a:gd name="connsiteX1749" fmla="*/ 5049325 w 12192000"/>
              <a:gd name="connsiteY1749" fmla="*/ 1864953 h 6470305"/>
              <a:gd name="connsiteX1750" fmla="*/ 4954173 w 12192000"/>
              <a:gd name="connsiteY1750" fmla="*/ 1769800 h 6470305"/>
              <a:gd name="connsiteX1751" fmla="*/ 5049325 w 12192000"/>
              <a:gd name="connsiteY1751" fmla="*/ 1674648 h 6470305"/>
              <a:gd name="connsiteX1752" fmla="*/ 4630656 w 12192000"/>
              <a:gd name="connsiteY1752" fmla="*/ 1674648 h 6470305"/>
              <a:gd name="connsiteX1753" fmla="*/ 4725808 w 12192000"/>
              <a:gd name="connsiteY1753" fmla="*/ 1769800 h 6470305"/>
              <a:gd name="connsiteX1754" fmla="*/ 4630656 w 12192000"/>
              <a:gd name="connsiteY1754" fmla="*/ 1864953 h 6470305"/>
              <a:gd name="connsiteX1755" fmla="*/ 4535504 w 12192000"/>
              <a:gd name="connsiteY1755" fmla="*/ 1769800 h 6470305"/>
              <a:gd name="connsiteX1756" fmla="*/ 4630656 w 12192000"/>
              <a:gd name="connsiteY1756" fmla="*/ 1674648 h 6470305"/>
              <a:gd name="connsiteX1757" fmla="*/ 4211987 w 12192000"/>
              <a:gd name="connsiteY1757" fmla="*/ 1674648 h 6470305"/>
              <a:gd name="connsiteX1758" fmla="*/ 4307139 w 12192000"/>
              <a:gd name="connsiteY1758" fmla="*/ 1769800 h 6470305"/>
              <a:gd name="connsiteX1759" fmla="*/ 4211987 w 12192000"/>
              <a:gd name="connsiteY1759" fmla="*/ 1864953 h 6470305"/>
              <a:gd name="connsiteX1760" fmla="*/ 4116835 w 12192000"/>
              <a:gd name="connsiteY1760" fmla="*/ 1769800 h 6470305"/>
              <a:gd name="connsiteX1761" fmla="*/ 4211987 w 12192000"/>
              <a:gd name="connsiteY1761" fmla="*/ 1674648 h 6470305"/>
              <a:gd name="connsiteX1762" fmla="*/ 3793436 w 12192000"/>
              <a:gd name="connsiteY1762" fmla="*/ 1674648 h 6470305"/>
              <a:gd name="connsiteX1763" fmla="*/ 3888470 w 12192000"/>
              <a:gd name="connsiteY1763" fmla="*/ 1769800 h 6470305"/>
              <a:gd name="connsiteX1764" fmla="*/ 3793436 w 12192000"/>
              <a:gd name="connsiteY1764" fmla="*/ 1864953 h 6470305"/>
              <a:gd name="connsiteX1765" fmla="*/ 3698284 w 12192000"/>
              <a:gd name="connsiteY1765" fmla="*/ 1769800 h 6470305"/>
              <a:gd name="connsiteX1766" fmla="*/ 3793436 w 12192000"/>
              <a:gd name="connsiteY1766" fmla="*/ 1674648 h 6470305"/>
              <a:gd name="connsiteX1767" fmla="*/ 3374758 w 12192000"/>
              <a:gd name="connsiteY1767" fmla="*/ 1674648 h 6470305"/>
              <a:gd name="connsiteX1768" fmla="*/ 3469916 w 12192000"/>
              <a:gd name="connsiteY1768" fmla="*/ 1769800 h 6470305"/>
              <a:gd name="connsiteX1769" fmla="*/ 3374758 w 12192000"/>
              <a:gd name="connsiteY1769" fmla="*/ 1864953 h 6470305"/>
              <a:gd name="connsiteX1770" fmla="*/ 3279604 w 12192000"/>
              <a:gd name="connsiteY1770" fmla="*/ 1769800 h 6470305"/>
              <a:gd name="connsiteX1771" fmla="*/ 3374758 w 12192000"/>
              <a:gd name="connsiteY1771" fmla="*/ 1674648 h 6470305"/>
              <a:gd name="connsiteX1772" fmla="*/ 2956081 w 12192000"/>
              <a:gd name="connsiteY1772" fmla="*/ 1674648 h 6470305"/>
              <a:gd name="connsiteX1773" fmla="*/ 3051237 w 12192000"/>
              <a:gd name="connsiteY1773" fmla="*/ 1769800 h 6470305"/>
              <a:gd name="connsiteX1774" fmla="*/ 2956081 w 12192000"/>
              <a:gd name="connsiteY1774" fmla="*/ 1864953 h 6470305"/>
              <a:gd name="connsiteX1775" fmla="*/ 2860924 w 12192000"/>
              <a:gd name="connsiteY1775" fmla="*/ 1769800 h 6470305"/>
              <a:gd name="connsiteX1776" fmla="*/ 2956081 w 12192000"/>
              <a:gd name="connsiteY1776" fmla="*/ 1674648 h 6470305"/>
              <a:gd name="connsiteX1777" fmla="*/ 2537398 w 12192000"/>
              <a:gd name="connsiteY1777" fmla="*/ 1674648 h 6470305"/>
              <a:gd name="connsiteX1778" fmla="*/ 2632560 w 12192000"/>
              <a:gd name="connsiteY1778" fmla="*/ 1769800 h 6470305"/>
              <a:gd name="connsiteX1779" fmla="*/ 2537398 w 12192000"/>
              <a:gd name="connsiteY1779" fmla="*/ 1864953 h 6470305"/>
              <a:gd name="connsiteX1780" fmla="*/ 2442246 w 12192000"/>
              <a:gd name="connsiteY1780" fmla="*/ 1769800 h 6470305"/>
              <a:gd name="connsiteX1781" fmla="*/ 2537398 w 12192000"/>
              <a:gd name="connsiteY1781" fmla="*/ 1674648 h 6470305"/>
              <a:gd name="connsiteX1782" fmla="*/ 2118728 w 12192000"/>
              <a:gd name="connsiteY1782" fmla="*/ 1674648 h 6470305"/>
              <a:gd name="connsiteX1783" fmla="*/ 2213881 w 12192000"/>
              <a:gd name="connsiteY1783" fmla="*/ 1769800 h 6470305"/>
              <a:gd name="connsiteX1784" fmla="*/ 2118728 w 12192000"/>
              <a:gd name="connsiteY1784" fmla="*/ 1864953 h 6470305"/>
              <a:gd name="connsiteX1785" fmla="*/ 2023573 w 12192000"/>
              <a:gd name="connsiteY1785" fmla="*/ 1769800 h 6470305"/>
              <a:gd name="connsiteX1786" fmla="*/ 2118728 w 12192000"/>
              <a:gd name="connsiteY1786" fmla="*/ 1674648 h 6470305"/>
              <a:gd name="connsiteX1787" fmla="*/ 1700050 w 12192000"/>
              <a:gd name="connsiteY1787" fmla="*/ 1674648 h 6470305"/>
              <a:gd name="connsiteX1788" fmla="*/ 1795202 w 12192000"/>
              <a:gd name="connsiteY1788" fmla="*/ 1769800 h 6470305"/>
              <a:gd name="connsiteX1789" fmla="*/ 1700050 w 12192000"/>
              <a:gd name="connsiteY1789" fmla="*/ 1864953 h 6470305"/>
              <a:gd name="connsiteX1790" fmla="*/ 1604890 w 12192000"/>
              <a:gd name="connsiteY1790" fmla="*/ 1769800 h 6470305"/>
              <a:gd name="connsiteX1791" fmla="*/ 1700050 w 12192000"/>
              <a:gd name="connsiteY1791" fmla="*/ 1674648 h 6470305"/>
              <a:gd name="connsiteX1792" fmla="*/ 1281369 w 12192000"/>
              <a:gd name="connsiteY1792" fmla="*/ 1674648 h 6470305"/>
              <a:gd name="connsiteX1793" fmla="*/ 1376522 w 12192000"/>
              <a:gd name="connsiteY1793" fmla="*/ 1769800 h 6470305"/>
              <a:gd name="connsiteX1794" fmla="*/ 1281369 w 12192000"/>
              <a:gd name="connsiteY1794" fmla="*/ 1864953 h 6470305"/>
              <a:gd name="connsiteX1795" fmla="*/ 1186218 w 12192000"/>
              <a:gd name="connsiteY1795" fmla="*/ 1769800 h 6470305"/>
              <a:gd name="connsiteX1796" fmla="*/ 1281369 w 12192000"/>
              <a:gd name="connsiteY1796" fmla="*/ 1674648 h 6470305"/>
              <a:gd name="connsiteX1797" fmla="*/ 862703 w 12192000"/>
              <a:gd name="connsiteY1797" fmla="*/ 1674648 h 6470305"/>
              <a:gd name="connsiteX1798" fmla="*/ 957854 w 12192000"/>
              <a:gd name="connsiteY1798" fmla="*/ 1769800 h 6470305"/>
              <a:gd name="connsiteX1799" fmla="*/ 862703 w 12192000"/>
              <a:gd name="connsiteY1799" fmla="*/ 1864953 h 6470305"/>
              <a:gd name="connsiteX1800" fmla="*/ 767551 w 12192000"/>
              <a:gd name="connsiteY1800" fmla="*/ 1769800 h 6470305"/>
              <a:gd name="connsiteX1801" fmla="*/ 862703 w 12192000"/>
              <a:gd name="connsiteY1801" fmla="*/ 1674648 h 6470305"/>
              <a:gd name="connsiteX1802" fmla="*/ 444037 w 12192000"/>
              <a:gd name="connsiteY1802" fmla="*/ 1674648 h 6470305"/>
              <a:gd name="connsiteX1803" fmla="*/ 539190 w 12192000"/>
              <a:gd name="connsiteY1803" fmla="*/ 1769800 h 6470305"/>
              <a:gd name="connsiteX1804" fmla="*/ 444037 w 12192000"/>
              <a:gd name="connsiteY1804" fmla="*/ 1864953 h 6470305"/>
              <a:gd name="connsiteX1805" fmla="*/ 348885 w 12192000"/>
              <a:gd name="connsiteY1805" fmla="*/ 1769800 h 6470305"/>
              <a:gd name="connsiteX1806" fmla="*/ 444037 w 12192000"/>
              <a:gd name="connsiteY1806" fmla="*/ 1674648 h 6470305"/>
              <a:gd name="connsiteX1807" fmla="*/ 25368 w 12192000"/>
              <a:gd name="connsiteY1807" fmla="*/ 1674648 h 6470305"/>
              <a:gd name="connsiteX1808" fmla="*/ 120521 w 12192000"/>
              <a:gd name="connsiteY1808" fmla="*/ 1769800 h 6470305"/>
              <a:gd name="connsiteX1809" fmla="*/ 25368 w 12192000"/>
              <a:gd name="connsiteY1809" fmla="*/ 1864953 h 6470305"/>
              <a:gd name="connsiteX1810" fmla="*/ 0 w 12192000"/>
              <a:gd name="connsiteY1810" fmla="*/ 1859831 h 6470305"/>
              <a:gd name="connsiteX1811" fmla="*/ 0 w 12192000"/>
              <a:gd name="connsiteY1811" fmla="*/ 1679770 h 6470305"/>
              <a:gd name="connsiteX1812" fmla="*/ 12166698 w 12192000"/>
              <a:gd name="connsiteY1812" fmla="*/ 1256004 h 6470305"/>
              <a:gd name="connsiteX1813" fmla="*/ 12192000 w 12192000"/>
              <a:gd name="connsiteY1813" fmla="*/ 1261113 h 6470305"/>
              <a:gd name="connsiteX1814" fmla="*/ 12192000 w 12192000"/>
              <a:gd name="connsiteY1814" fmla="*/ 1441198 h 6470305"/>
              <a:gd name="connsiteX1815" fmla="*/ 12166698 w 12192000"/>
              <a:gd name="connsiteY1815" fmla="*/ 1446306 h 6470305"/>
              <a:gd name="connsiteX1816" fmla="*/ 12071546 w 12192000"/>
              <a:gd name="connsiteY1816" fmla="*/ 1351155 h 6470305"/>
              <a:gd name="connsiteX1817" fmla="*/ 12166698 w 12192000"/>
              <a:gd name="connsiteY1817" fmla="*/ 1256004 h 6470305"/>
              <a:gd name="connsiteX1818" fmla="*/ 11748029 w 12192000"/>
              <a:gd name="connsiteY1818" fmla="*/ 1256004 h 6470305"/>
              <a:gd name="connsiteX1819" fmla="*/ 11843181 w 12192000"/>
              <a:gd name="connsiteY1819" fmla="*/ 1351155 h 6470305"/>
              <a:gd name="connsiteX1820" fmla="*/ 11748029 w 12192000"/>
              <a:gd name="connsiteY1820" fmla="*/ 1446306 h 6470305"/>
              <a:gd name="connsiteX1821" fmla="*/ 11652877 w 12192000"/>
              <a:gd name="connsiteY1821" fmla="*/ 1351155 h 6470305"/>
              <a:gd name="connsiteX1822" fmla="*/ 11748029 w 12192000"/>
              <a:gd name="connsiteY1822" fmla="*/ 1256004 h 6470305"/>
              <a:gd name="connsiteX1823" fmla="*/ 11329360 w 12192000"/>
              <a:gd name="connsiteY1823" fmla="*/ 1256004 h 6470305"/>
              <a:gd name="connsiteX1824" fmla="*/ 11424512 w 12192000"/>
              <a:gd name="connsiteY1824" fmla="*/ 1351155 h 6470305"/>
              <a:gd name="connsiteX1825" fmla="*/ 11329360 w 12192000"/>
              <a:gd name="connsiteY1825" fmla="*/ 1446306 h 6470305"/>
              <a:gd name="connsiteX1826" fmla="*/ 11234208 w 12192000"/>
              <a:gd name="connsiteY1826" fmla="*/ 1351155 h 6470305"/>
              <a:gd name="connsiteX1827" fmla="*/ 11329360 w 12192000"/>
              <a:gd name="connsiteY1827" fmla="*/ 1256004 h 6470305"/>
              <a:gd name="connsiteX1828" fmla="*/ 10910691 w 12192000"/>
              <a:gd name="connsiteY1828" fmla="*/ 1256004 h 6470305"/>
              <a:gd name="connsiteX1829" fmla="*/ 11005843 w 12192000"/>
              <a:gd name="connsiteY1829" fmla="*/ 1351155 h 6470305"/>
              <a:gd name="connsiteX1830" fmla="*/ 10910691 w 12192000"/>
              <a:gd name="connsiteY1830" fmla="*/ 1446306 h 6470305"/>
              <a:gd name="connsiteX1831" fmla="*/ 10815539 w 12192000"/>
              <a:gd name="connsiteY1831" fmla="*/ 1351155 h 6470305"/>
              <a:gd name="connsiteX1832" fmla="*/ 10910691 w 12192000"/>
              <a:gd name="connsiteY1832" fmla="*/ 1256004 h 6470305"/>
              <a:gd name="connsiteX1833" fmla="*/ 10492022 w 12192000"/>
              <a:gd name="connsiteY1833" fmla="*/ 1256004 h 6470305"/>
              <a:gd name="connsiteX1834" fmla="*/ 10587174 w 12192000"/>
              <a:gd name="connsiteY1834" fmla="*/ 1351155 h 6470305"/>
              <a:gd name="connsiteX1835" fmla="*/ 10492022 w 12192000"/>
              <a:gd name="connsiteY1835" fmla="*/ 1446306 h 6470305"/>
              <a:gd name="connsiteX1836" fmla="*/ 10396870 w 12192000"/>
              <a:gd name="connsiteY1836" fmla="*/ 1351155 h 6470305"/>
              <a:gd name="connsiteX1837" fmla="*/ 10492022 w 12192000"/>
              <a:gd name="connsiteY1837" fmla="*/ 1256004 h 6470305"/>
              <a:gd name="connsiteX1838" fmla="*/ 10073353 w 12192000"/>
              <a:gd name="connsiteY1838" fmla="*/ 1256004 h 6470305"/>
              <a:gd name="connsiteX1839" fmla="*/ 10168505 w 12192000"/>
              <a:gd name="connsiteY1839" fmla="*/ 1351155 h 6470305"/>
              <a:gd name="connsiteX1840" fmla="*/ 10073353 w 12192000"/>
              <a:gd name="connsiteY1840" fmla="*/ 1446306 h 6470305"/>
              <a:gd name="connsiteX1841" fmla="*/ 9978201 w 12192000"/>
              <a:gd name="connsiteY1841" fmla="*/ 1351155 h 6470305"/>
              <a:gd name="connsiteX1842" fmla="*/ 10073353 w 12192000"/>
              <a:gd name="connsiteY1842" fmla="*/ 1256004 h 6470305"/>
              <a:gd name="connsiteX1843" fmla="*/ 9654684 w 12192000"/>
              <a:gd name="connsiteY1843" fmla="*/ 1256004 h 6470305"/>
              <a:gd name="connsiteX1844" fmla="*/ 9749836 w 12192000"/>
              <a:gd name="connsiteY1844" fmla="*/ 1351155 h 6470305"/>
              <a:gd name="connsiteX1845" fmla="*/ 9654684 w 12192000"/>
              <a:gd name="connsiteY1845" fmla="*/ 1446306 h 6470305"/>
              <a:gd name="connsiteX1846" fmla="*/ 9559532 w 12192000"/>
              <a:gd name="connsiteY1846" fmla="*/ 1351155 h 6470305"/>
              <a:gd name="connsiteX1847" fmla="*/ 9654684 w 12192000"/>
              <a:gd name="connsiteY1847" fmla="*/ 1256004 h 6470305"/>
              <a:gd name="connsiteX1848" fmla="*/ 9236015 w 12192000"/>
              <a:gd name="connsiteY1848" fmla="*/ 1256004 h 6470305"/>
              <a:gd name="connsiteX1849" fmla="*/ 9331167 w 12192000"/>
              <a:gd name="connsiteY1849" fmla="*/ 1351155 h 6470305"/>
              <a:gd name="connsiteX1850" fmla="*/ 9236015 w 12192000"/>
              <a:gd name="connsiteY1850" fmla="*/ 1446306 h 6470305"/>
              <a:gd name="connsiteX1851" fmla="*/ 9140863 w 12192000"/>
              <a:gd name="connsiteY1851" fmla="*/ 1351155 h 6470305"/>
              <a:gd name="connsiteX1852" fmla="*/ 9236015 w 12192000"/>
              <a:gd name="connsiteY1852" fmla="*/ 1256004 h 6470305"/>
              <a:gd name="connsiteX1853" fmla="*/ 8817346 w 12192000"/>
              <a:gd name="connsiteY1853" fmla="*/ 1256004 h 6470305"/>
              <a:gd name="connsiteX1854" fmla="*/ 8912498 w 12192000"/>
              <a:gd name="connsiteY1854" fmla="*/ 1351155 h 6470305"/>
              <a:gd name="connsiteX1855" fmla="*/ 8817346 w 12192000"/>
              <a:gd name="connsiteY1855" fmla="*/ 1446306 h 6470305"/>
              <a:gd name="connsiteX1856" fmla="*/ 8722194 w 12192000"/>
              <a:gd name="connsiteY1856" fmla="*/ 1351155 h 6470305"/>
              <a:gd name="connsiteX1857" fmla="*/ 8817346 w 12192000"/>
              <a:gd name="connsiteY1857" fmla="*/ 1256004 h 6470305"/>
              <a:gd name="connsiteX1858" fmla="*/ 8398677 w 12192000"/>
              <a:gd name="connsiteY1858" fmla="*/ 1256004 h 6470305"/>
              <a:gd name="connsiteX1859" fmla="*/ 8493829 w 12192000"/>
              <a:gd name="connsiteY1859" fmla="*/ 1351155 h 6470305"/>
              <a:gd name="connsiteX1860" fmla="*/ 8398677 w 12192000"/>
              <a:gd name="connsiteY1860" fmla="*/ 1446306 h 6470305"/>
              <a:gd name="connsiteX1861" fmla="*/ 8303526 w 12192000"/>
              <a:gd name="connsiteY1861" fmla="*/ 1351155 h 6470305"/>
              <a:gd name="connsiteX1862" fmla="*/ 8398677 w 12192000"/>
              <a:gd name="connsiteY1862" fmla="*/ 1256004 h 6470305"/>
              <a:gd name="connsiteX1863" fmla="*/ 7980009 w 12192000"/>
              <a:gd name="connsiteY1863" fmla="*/ 1256004 h 6470305"/>
              <a:gd name="connsiteX1864" fmla="*/ 8075161 w 12192000"/>
              <a:gd name="connsiteY1864" fmla="*/ 1351155 h 6470305"/>
              <a:gd name="connsiteX1865" fmla="*/ 7980009 w 12192000"/>
              <a:gd name="connsiteY1865" fmla="*/ 1446306 h 6470305"/>
              <a:gd name="connsiteX1866" fmla="*/ 7884857 w 12192000"/>
              <a:gd name="connsiteY1866" fmla="*/ 1351155 h 6470305"/>
              <a:gd name="connsiteX1867" fmla="*/ 7980009 w 12192000"/>
              <a:gd name="connsiteY1867" fmla="*/ 1256004 h 6470305"/>
              <a:gd name="connsiteX1868" fmla="*/ 7561340 w 12192000"/>
              <a:gd name="connsiteY1868" fmla="*/ 1256004 h 6470305"/>
              <a:gd name="connsiteX1869" fmla="*/ 7656492 w 12192000"/>
              <a:gd name="connsiteY1869" fmla="*/ 1351155 h 6470305"/>
              <a:gd name="connsiteX1870" fmla="*/ 7561340 w 12192000"/>
              <a:gd name="connsiteY1870" fmla="*/ 1446306 h 6470305"/>
              <a:gd name="connsiteX1871" fmla="*/ 7466188 w 12192000"/>
              <a:gd name="connsiteY1871" fmla="*/ 1351155 h 6470305"/>
              <a:gd name="connsiteX1872" fmla="*/ 7561340 w 12192000"/>
              <a:gd name="connsiteY1872" fmla="*/ 1256004 h 6470305"/>
              <a:gd name="connsiteX1873" fmla="*/ 7142671 w 12192000"/>
              <a:gd name="connsiteY1873" fmla="*/ 1256004 h 6470305"/>
              <a:gd name="connsiteX1874" fmla="*/ 7237823 w 12192000"/>
              <a:gd name="connsiteY1874" fmla="*/ 1351155 h 6470305"/>
              <a:gd name="connsiteX1875" fmla="*/ 7142671 w 12192000"/>
              <a:gd name="connsiteY1875" fmla="*/ 1446306 h 6470305"/>
              <a:gd name="connsiteX1876" fmla="*/ 7047519 w 12192000"/>
              <a:gd name="connsiteY1876" fmla="*/ 1351155 h 6470305"/>
              <a:gd name="connsiteX1877" fmla="*/ 7142671 w 12192000"/>
              <a:gd name="connsiteY1877" fmla="*/ 1256004 h 6470305"/>
              <a:gd name="connsiteX1878" fmla="*/ 6724002 w 12192000"/>
              <a:gd name="connsiteY1878" fmla="*/ 1256004 h 6470305"/>
              <a:gd name="connsiteX1879" fmla="*/ 6819154 w 12192000"/>
              <a:gd name="connsiteY1879" fmla="*/ 1351155 h 6470305"/>
              <a:gd name="connsiteX1880" fmla="*/ 6724002 w 12192000"/>
              <a:gd name="connsiteY1880" fmla="*/ 1446306 h 6470305"/>
              <a:gd name="connsiteX1881" fmla="*/ 6628850 w 12192000"/>
              <a:gd name="connsiteY1881" fmla="*/ 1351155 h 6470305"/>
              <a:gd name="connsiteX1882" fmla="*/ 6724002 w 12192000"/>
              <a:gd name="connsiteY1882" fmla="*/ 1256004 h 6470305"/>
              <a:gd name="connsiteX1883" fmla="*/ 6305333 w 12192000"/>
              <a:gd name="connsiteY1883" fmla="*/ 1256004 h 6470305"/>
              <a:gd name="connsiteX1884" fmla="*/ 6400485 w 12192000"/>
              <a:gd name="connsiteY1884" fmla="*/ 1351155 h 6470305"/>
              <a:gd name="connsiteX1885" fmla="*/ 6305333 w 12192000"/>
              <a:gd name="connsiteY1885" fmla="*/ 1446306 h 6470305"/>
              <a:gd name="connsiteX1886" fmla="*/ 6210181 w 12192000"/>
              <a:gd name="connsiteY1886" fmla="*/ 1351155 h 6470305"/>
              <a:gd name="connsiteX1887" fmla="*/ 6305333 w 12192000"/>
              <a:gd name="connsiteY1887" fmla="*/ 1256004 h 6470305"/>
              <a:gd name="connsiteX1888" fmla="*/ 5886664 w 12192000"/>
              <a:gd name="connsiteY1888" fmla="*/ 1256004 h 6470305"/>
              <a:gd name="connsiteX1889" fmla="*/ 5981816 w 12192000"/>
              <a:gd name="connsiteY1889" fmla="*/ 1351155 h 6470305"/>
              <a:gd name="connsiteX1890" fmla="*/ 5886664 w 12192000"/>
              <a:gd name="connsiteY1890" fmla="*/ 1446306 h 6470305"/>
              <a:gd name="connsiteX1891" fmla="*/ 5791512 w 12192000"/>
              <a:gd name="connsiteY1891" fmla="*/ 1351155 h 6470305"/>
              <a:gd name="connsiteX1892" fmla="*/ 5886664 w 12192000"/>
              <a:gd name="connsiteY1892" fmla="*/ 1256004 h 6470305"/>
              <a:gd name="connsiteX1893" fmla="*/ 5467994 w 12192000"/>
              <a:gd name="connsiteY1893" fmla="*/ 1256004 h 6470305"/>
              <a:gd name="connsiteX1894" fmla="*/ 5563146 w 12192000"/>
              <a:gd name="connsiteY1894" fmla="*/ 1351155 h 6470305"/>
              <a:gd name="connsiteX1895" fmla="*/ 5467994 w 12192000"/>
              <a:gd name="connsiteY1895" fmla="*/ 1446306 h 6470305"/>
              <a:gd name="connsiteX1896" fmla="*/ 5372842 w 12192000"/>
              <a:gd name="connsiteY1896" fmla="*/ 1351155 h 6470305"/>
              <a:gd name="connsiteX1897" fmla="*/ 5467994 w 12192000"/>
              <a:gd name="connsiteY1897" fmla="*/ 1256004 h 6470305"/>
              <a:gd name="connsiteX1898" fmla="*/ 5049325 w 12192000"/>
              <a:gd name="connsiteY1898" fmla="*/ 1256004 h 6470305"/>
              <a:gd name="connsiteX1899" fmla="*/ 5144478 w 12192000"/>
              <a:gd name="connsiteY1899" fmla="*/ 1351155 h 6470305"/>
              <a:gd name="connsiteX1900" fmla="*/ 5049325 w 12192000"/>
              <a:gd name="connsiteY1900" fmla="*/ 1446306 h 6470305"/>
              <a:gd name="connsiteX1901" fmla="*/ 4954173 w 12192000"/>
              <a:gd name="connsiteY1901" fmla="*/ 1351155 h 6470305"/>
              <a:gd name="connsiteX1902" fmla="*/ 5049325 w 12192000"/>
              <a:gd name="connsiteY1902" fmla="*/ 1256004 h 6470305"/>
              <a:gd name="connsiteX1903" fmla="*/ 4630656 w 12192000"/>
              <a:gd name="connsiteY1903" fmla="*/ 1256004 h 6470305"/>
              <a:gd name="connsiteX1904" fmla="*/ 4725808 w 12192000"/>
              <a:gd name="connsiteY1904" fmla="*/ 1351155 h 6470305"/>
              <a:gd name="connsiteX1905" fmla="*/ 4630656 w 12192000"/>
              <a:gd name="connsiteY1905" fmla="*/ 1446306 h 6470305"/>
              <a:gd name="connsiteX1906" fmla="*/ 4535504 w 12192000"/>
              <a:gd name="connsiteY1906" fmla="*/ 1351155 h 6470305"/>
              <a:gd name="connsiteX1907" fmla="*/ 4630656 w 12192000"/>
              <a:gd name="connsiteY1907" fmla="*/ 1256004 h 6470305"/>
              <a:gd name="connsiteX1908" fmla="*/ 4211987 w 12192000"/>
              <a:gd name="connsiteY1908" fmla="*/ 1256004 h 6470305"/>
              <a:gd name="connsiteX1909" fmla="*/ 4307139 w 12192000"/>
              <a:gd name="connsiteY1909" fmla="*/ 1351155 h 6470305"/>
              <a:gd name="connsiteX1910" fmla="*/ 4211987 w 12192000"/>
              <a:gd name="connsiteY1910" fmla="*/ 1446306 h 6470305"/>
              <a:gd name="connsiteX1911" fmla="*/ 4116835 w 12192000"/>
              <a:gd name="connsiteY1911" fmla="*/ 1351155 h 6470305"/>
              <a:gd name="connsiteX1912" fmla="*/ 4211987 w 12192000"/>
              <a:gd name="connsiteY1912" fmla="*/ 1256004 h 6470305"/>
              <a:gd name="connsiteX1913" fmla="*/ 3793444 w 12192000"/>
              <a:gd name="connsiteY1913" fmla="*/ 1256004 h 6470305"/>
              <a:gd name="connsiteX1914" fmla="*/ 3888470 w 12192000"/>
              <a:gd name="connsiteY1914" fmla="*/ 1351155 h 6470305"/>
              <a:gd name="connsiteX1915" fmla="*/ 3793444 w 12192000"/>
              <a:gd name="connsiteY1915" fmla="*/ 1446306 h 6470305"/>
              <a:gd name="connsiteX1916" fmla="*/ 3698292 w 12192000"/>
              <a:gd name="connsiteY1916" fmla="*/ 1351155 h 6470305"/>
              <a:gd name="connsiteX1917" fmla="*/ 3793444 w 12192000"/>
              <a:gd name="connsiteY1917" fmla="*/ 1256004 h 6470305"/>
              <a:gd name="connsiteX1918" fmla="*/ 3374764 w 12192000"/>
              <a:gd name="connsiteY1918" fmla="*/ 1256004 h 6470305"/>
              <a:gd name="connsiteX1919" fmla="*/ 3469924 w 12192000"/>
              <a:gd name="connsiteY1919" fmla="*/ 1351155 h 6470305"/>
              <a:gd name="connsiteX1920" fmla="*/ 3374764 w 12192000"/>
              <a:gd name="connsiteY1920" fmla="*/ 1446306 h 6470305"/>
              <a:gd name="connsiteX1921" fmla="*/ 3279613 w 12192000"/>
              <a:gd name="connsiteY1921" fmla="*/ 1351155 h 6470305"/>
              <a:gd name="connsiteX1922" fmla="*/ 3374764 w 12192000"/>
              <a:gd name="connsiteY1922" fmla="*/ 1256004 h 6470305"/>
              <a:gd name="connsiteX1923" fmla="*/ 2956087 w 12192000"/>
              <a:gd name="connsiteY1923" fmla="*/ 1256004 h 6470305"/>
              <a:gd name="connsiteX1924" fmla="*/ 3051244 w 12192000"/>
              <a:gd name="connsiteY1924" fmla="*/ 1351155 h 6470305"/>
              <a:gd name="connsiteX1925" fmla="*/ 2956087 w 12192000"/>
              <a:gd name="connsiteY1925" fmla="*/ 1446306 h 6470305"/>
              <a:gd name="connsiteX1926" fmla="*/ 2860932 w 12192000"/>
              <a:gd name="connsiteY1926" fmla="*/ 1351155 h 6470305"/>
              <a:gd name="connsiteX1927" fmla="*/ 2956087 w 12192000"/>
              <a:gd name="connsiteY1927" fmla="*/ 1256004 h 6470305"/>
              <a:gd name="connsiteX1928" fmla="*/ 2537405 w 12192000"/>
              <a:gd name="connsiteY1928" fmla="*/ 1256004 h 6470305"/>
              <a:gd name="connsiteX1929" fmla="*/ 2632567 w 12192000"/>
              <a:gd name="connsiteY1929" fmla="*/ 1351155 h 6470305"/>
              <a:gd name="connsiteX1930" fmla="*/ 2537405 w 12192000"/>
              <a:gd name="connsiteY1930" fmla="*/ 1446306 h 6470305"/>
              <a:gd name="connsiteX1931" fmla="*/ 2442252 w 12192000"/>
              <a:gd name="connsiteY1931" fmla="*/ 1351155 h 6470305"/>
              <a:gd name="connsiteX1932" fmla="*/ 2537405 w 12192000"/>
              <a:gd name="connsiteY1932" fmla="*/ 1256004 h 6470305"/>
              <a:gd name="connsiteX1933" fmla="*/ 2118734 w 12192000"/>
              <a:gd name="connsiteY1933" fmla="*/ 1256004 h 6470305"/>
              <a:gd name="connsiteX1934" fmla="*/ 2213887 w 12192000"/>
              <a:gd name="connsiteY1934" fmla="*/ 1351155 h 6470305"/>
              <a:gd name="connsiteX1935" fmla="*/ 2118734 w 12192000"/>
              <a:gd name="connsiteY1935" fmla="*/ 1446306 h 6470305"/>
              <a:gd name="connsiteX1936" fmla="*/ 2023581 w 12192000"/>
              <a:gd name="connsiteY1936" fmla="*/ 1351155 h 6470305"/>
              <a:gd name="connsiteX1937" fmla="*/ 2118734 w 12192000"/>
              <a:gd name="connsiteY1937" fmla="*/ 1256004 h 6470305"/>
              <a:gd name="connsiteX1938" fmla="*/ 1700054 w 12192000"/>
              <a:gd name="connsiteY1938" fmla="*/ 1256004 h 6470305"/>
              <a:gd name="connsiteX1939" fmla="*/ 1795208 w 12192000"/>
              <a:gd name="connsiteY1939" fmla="*/ 1351155 h 6470305"/>
              <a:gd name="connsiteX1940" fmla="*/ 1700054 w 12192000"/>
              <a:gd name="connsiteY1940" fmla="*/ 1446306 h 6470305"/>
              <a:gd name="connsiteX1941" fmla="*/ 1604895 w 12192000"/>
              <a:gd name="connsiteY1941" fmla="*/ 1351155 h 6470305"/>
              <a:gd name="connsiteX1942" fmla="*/ 1700054 w 12192000"/>
              <a:gd name="connsiteY1942" fmla="*/ 1256004 h 6470305"/>
              <a:gd name="connsiteX1943" fmla="*/ 1281373 w 12192000"/>
              <a:gd name="connsiteY1943" fmla="*/ 1256004 h 6470305"/>
              <a:gd name="connsiteX1944" fmla="*/ 1376527 w 12192000"/>
              <a:gd name="connsiteY1944" fmla="*/ 1351155 h 6470305"/>
              <a:gd name="connsiteX1945" fmla="*/ 1281373 w 12192000"/>
              <a:gd name="connsiteY1945" fmla="*/ 1446306 h 6470305"/>
              <a:gd name="connsiteX1946" fmla="*/ 1186223 w 12192000"/>
              <a:gd name="connsiteY1946" fmla="*/ 1351155 h 6470305"/>
              <a:gd name="connsiteX1947" fmla="*/ 1281373 w 12192000"/>
              <a:gd name="connsiteY1947" fmla="*/ 1256004 h 6470305"/>
              <a:gd name="connsiteX1948" fmla="*/ 862708 w 12192000"/>
              <a:gd name="connsiteY1948" fmla="*/ 1256004 h 6470305"/>
              <a:gd name="connsiteX1949" fmla="*/ 957859 w 12192000"/>
              <a:gd name="connsiteY1949" fmla="*/ 1351155 h 6470305"/>
              <a:gd name="connsiteX1950" fmla="*/ 862708 w 12192000"/>
              <a:gd name="connsiteY1950" fmla="*/ 1446306 h 6470305"/>
              <a:gd name="connsiteX1951" fmla="*/ 767556 w 12192000"/>
              <a:gd name="connsiteY1951" fmla="*/ 1351155 h 6470305"/>
              <a:gd name="connsiteX1952" fmla="*/ 862708 w 12192000"/>
              <a:gd name="connsiteY1952" fmla="*/ 1256004 h 6470305"/>
              <a:gd name="connsiteX1953" fmla="*/ 444042 w 12192000"/>
              <a:gd name="connsiteY1953" fmla="*/ 1256004 h 6470305"/>
              <a:gd name="connsiteX1954" fmla="*/ 539195 w 12192000"/>
              <a:gd name="connsiteY1954" fmla="*/ 1351155 h 6470305"/>
              <a:gd name="connsiteX1955" fmla="*/ 444042 w 12192000"/>
              <a:gd name="connsiteY1955" fmla="*/ 1446306 h 6470305"/>
              <a:gd name="connsiteX1956" fmla="*/ 348889 w 12192000"/>
              <a:gd name="connsiteY1956" fmla="*/ 1351155 h 6470305"/>
              <a:gd name="connsiteX1957" fmla="*/ 444042 w 12192000"/>
              <a:gd name="connsiteY1957" fmla="*/ 1256004 h 6470305"/>
              <a:gd name="connsiteX1958" fmla="*/ 25373 w 12192000"/>
              <a:gd name="connsiteY1958" fmla="*/ 1256004 h 6470305"/>
              <a:gd name="connsiteX1959" fmla="*/ 120526 w 12192000"/>
              <a:gd name="connsiteY1959" fmla="*/ 1351155 h 6470305"/>
              <a:gd name="connsiteX1960" fmla="*/ 25373 w 12192000"/>
              <a:gd name="connsiteY1960" fmla="*/ 1446306 h 6470305"/>
              <a:gd name="connsiteX1961" fmla="*/ 0 w 12192000"/>
              <a:gd name="connsiteY1961" fmla="*/ 1441184 h 6470305"/>
              <a:gd name="connsiteX1962" fmla="*/ 0 w 12192000"/>
              <a:gd name="connsiteY1962" fmla="*/ 1261127 h 6470305"/>
              <a:gd name="connsiteX1963" fmla="*/ 12166698 w 12192000"/>
              <a:gd name="connsiteY1963" fmla="*/ 837337 h 6470305"/>
              <a:gd name="connsiteX1964" fmla="*/ 12192000 w 12192000"/>
              <a:gd name="connsiteY1964" fmla="*/ 842445 h 6470305"/>
              <a:gd name="connsiteX1965" fmla="*/ 12192000 w 12192000"/>
              <a:gd name="connsiteY1965" fmla="*/ 1022530 h 6470305"/>
              <a:gd name="connsiteX1966" fmla="*/ 12166698 w 12192000"/>
              <a:gd name="connsiteY1966" fmla="*/ 1027638 h 6470305"/>
              <a:gd name="connsiteX1967" fmla="*/ 12071546 w 12192000"/>
              <a:gd name="connsiteY1967" fmla="*/ 932489 h 6470305"/>
              <a:gd name="connsiteX1968" fmla="*/ 12166698 w 12192000"/>
              <a:gd name="connsiteY1968" fmla="*/ 837337 h 6470305"/>
              <a:gd name="connsiteX1969" fmla="*/ 11748029 w 12192000"/>
              <a:gd name="connsiteY1969" fmla="*/ 837337 h 6470305"/>
              <a:gd name="connsiteX1970" fmla="*/ 11843181 w 12192000"/>
              <a:gd name="connsiteY1970" fmla="*/ 932489 h 6470305"/>
              <a:gd name="connsiteX1971" fmla="*/ 11748029 w 12192000"/>
              <a:gd name="connsiteY1971" fmla="*/ 1027638 h 6470305"/>
              <a:gd name="connsiteX1972" fmla="*/ 11652877 w 12192000"/>
              <a:gd name="connsiteY1972" fmla="*/ 932489 h 6470305"/>
              <a:gd name="connsiteX1973" fmla="*/ 11748029 w 12192000"/>
              <a:gd name="connsiteY1973" fmla="*/ 837337 h 6470305"/>
              <a:gd name="connsiteX1974" fmla="*/ 11329360 w 12192000"/>
              <a:gd name="connsiteY1974" fmla="*/ 837337 h 6470305"/>
              <a:gd name="connsiteX1975" fmla="*/ 11424512 w 12192000"/>
              <a:gd name="connsiteY1975" fmla="*/ 932489 h 6470305"/>
              <a:gd name="connsiteX1976" fmla="*/ 11329360 w 12192000"/>
              <a:gd name="connsiteY1976" fmla="*/ 1027638 h 6470305"/>
              <a:gd name="connsiteX1977" fmla="*/ 11234208 w 12192000"/>
              <a:gd name="connsiteY1977" fmla="*/ 932489 h 6470305"/>
              <a:gd name="connsiteX1978" fmla="*/ 11329360 w 12192000"/>
              <a:gd name="connsiteY1978" fmla="*/ 837337 h 6470305"/>
              <a:gd name="connsiteX1979" fmla="*/ 10910691 w 12192000"/>
              <a:gd name="connsiteY1979" fmla="*/ 837337 h 6470305"/>
              <a:gd name="connsiteX1980" fmla="*/ 11005843 w 12192000"/>
              <a:gd name="connsiteY1980" fmla="*/ 932489 h 6470305"/>
              <a:gd name="connsiteX1981" fmla="*/ 10910691 w 12192000"/>
              <a:gd name="connsiteY1981" fmla="*/ 1027638 h 6470305"/>
              <a:gd name="connsiteX1982" fmla="*/ 10815539 w 12192000"/>
              <a:gd name="connsiteY1982" fmla="*/ 932489 h 6470305"/>
              <a:gd name="connsiteX1983" fmla="*/ 10910691 w 12192000"/>
              <a:gd name="connsiteY1983" fmla="*/ 837337 h 6470305"/>
              <a:gd name="connsiteX1984" fmla="*/ 10492022 w 12192000"/>
              <a:gd name="connsiteY1984" fmla="*/ 837337 h 6470305"/>
              <a:gd name="connsiteX1985" fmla="*/ 10587174 w 12192000"/>
              <a:gd name="connsiteY1985" fmla="*/ 932489 h 6470305"/>
              <a:gd name="connsiteX1986" fmla="*/ 10492022 w 12192000"/>
              <a:gd name="connsiteY1986" fmla="*/ 1027638 h 6470305"/>
              <a:gd name="connsiteX1987" fmla="*/ 10396870 w 12192000"/>
              <a:gd name="connsiteY1987" fmla="*/ 932489 h 6470305"/>
              <a:gd name="connsiteX1988" fmla="*/ 10492022 w 12192000"/>
              <a:gd name="connsiteY1988" fmla="*/ 837337 h 6470305"/>
              <a:gd name="connsiteX1989" fmla="*/ 10073353 w 12192000"/>
              <a:gd name="connsiteY1989" fmla="*/ 837337 h 6470305"/>
              <a:gd name="connsiteX1990" fmla="*/ 10168505 w 12192000"/>
              <a:gd name="connsiteY1990" fmla="*/ 932489 h 6470305"/>
              <a:gd name="connsiteX1991" fmla="*/ 10073353 w 12192000"/>
              <a:gd name="connsiteY1991" fmla="*/ 1027638 h 6470305"/>
              <a:gd name="connsiteX1992" fmla="*/ 9978201 w 12192000"/>
              <a:gd name="connsiteY1992" fmla="*/ 932489 h 6470305"/>
              <a:gd name="connsiteX1993" fmla="*/ 10073353 w 12192000"/>
              <a:gd name="connsiteY1993" fmla="*/ 837337 h 6470305"/>
              <a:gd name="connsiteX1994" fmla="*/ 9654684 w 12192000"/>
              <a:gd name="connsiteY1994" fmla="*/ 837337 h 6470305"/>
              <a:gd name="connsiteX1995" fmla="*/ 9749836 w 12192000"/>
              <a:gd name="connsiteY1995" fmla="*/ 932489 h 6470305"/>
              <a:gd name="connsiteX1996" fmla="*/ 9654684 w 12192000"/>
              <a:gd name="connsiteY1996" fmla="*/ 1027638 h 6470305"/>
              <a:gd name="connsiteX1997" fmla="*/ 9559532 w 12192000"/>
              <a:gd name="connsiteY1997" fmla="*/ 932489 h 6470305"/>
              <a:gd name="connsiteX1998" fmla="*/ 9654684 w 12192000"/>
              <a:gd name="connsiteY1998" fmla="*/ 837337 h 6470305"/>
              <a:gd name="connsiteX1999" fmla="*/ 9236015 w 12192000"/>
              <a:gd name="connsiteY1999" fmla="*/ 837337 h 6470305"/>
              <a:gd name="connsiteX2000" fmla="*/ 9331167 w 12192000"/>
              <a:gd name="connsiteY2000" fmla="*/ 932489 h 6470305"/>
              <a:gd name="connsiteX2001" fmla="*/ 9236015 w 12192000"/>
              <a:gd name="connsiteY2001" fmla="*/ 1027638 h 6470305"/>
              <a:gd name="connsiteX2002" fmla="*/ 9140863 w 12192000"/>
              <a:gd name="connsiteY2002" fmla="*/ 932489 h 6470305"/>
              <a:gd name="connsiteX2003" fmla="*/ 9236015 w 12192000"/>
              <a:gd name="connsiteY2003" fmla="*/ 837337 h 6470305"/>
              <a:gd name="connsiteX2004" fmla="*/ 8817346 w 12192000"/>
              <a:gd name="connsiteY2004" fmla="*/ 837337 h 6470305"/>
              <a:gd name="connsiteX2005" fmla="*/ 8912498 w 12192000"/>
              <a:gd name="connsiteY2005" fmla="*/ 932489 h 6470305"/>
              <a:gd name="connsiteX2006" fmla="*/ 8817346 w 12192000"/>
              <a:gd name="connsiteY2006" fmla="*/ 1027638 h 6470305"/>
              <a:gd name="connsiteX2007" fmla="*/ 8722194 w 12192000"/>
              <a:gd name="connsiteY2007" fmla="*/ 932489 h 6470305"/>
              <a:gd name="connsiteX2008" fmla="*/ 8817346 w 12192000"/>
              <a:gd name="connsiteY2008" fmla="*/ 837337 h 6470305"/>
              <a:gd name="connsiteX2009" fmla="*/ 8398677 w 12192000"/>
              <a:gd name="connsiteY2009" fmla="*/ 837337 h 6470305"/>
              <a:gd name="connsiteX2010" fmla="*/ 8493829 w 12192000"/>
              <a:gd name="connsiteY2010" fmla="*/ 932489 h 6470305"/>
              <a:gd name="connsiteX2011" fmla="*/ 8398677 w 12192000"/>
              <a:gd name="connsiteY2011" fmla="*/ 1027638 h 6470305"/>
              <a:gd name="connsiteX2012" fmla="*/ 8303526 w 12192000"/>
              <a:gd name="connsiteY2012" fmla="*/ 932489 h 6470305"/>
              <a:gd name="connsiteX2013" fmla="*/ 8398677 w 12192000"/>
              <a:gd name="connsiteY2013" fmla="*/ 837337 h 6470305"/>
              <a:gd name="connsiteX2014" fmla="*/ 7980009 w 12192000"/>
              <a:gd name="connsiteY2014" fmla="*/ 837337 h 6470305"/>
              <a:gd name="connsiteX2015" fmla="*/ 8075161 w 12192000"/>
              <a:gd name="connsiteY2015" fmla="*/ 932489 h 6470305"/>
              <a:gd name="connsiteX2016" fmla="*/ 7980009 w 12192000"/>
              <a:gd name="connsiteY2016" fmla="*/ 1027638 h 6470305"/>
              <a:gd name="connsiteX2017" fmla="*/ 7884857 w 12192000"/>
              <a:gd name="connsiteY2017" fmla="*/ 932489 h 6470305"/>
              <a:gd name="connsiteX2018" fmla="*/ 7980009 w 12192000"/>
              <a:gd name="connsiteY2018" fmla="*/ 837337 h 6470305"/>
              <a:gd name="connsiteX2019" fmla="*/ 7561340 w 12192000"/>
              <a:gd name="connsiteY2019" fmla="*/ 837337 h 6470305"/>
              <a:gd name="connsiteX2020" fmla="*/ 7656492 w 12192000"/>
              <a:gd name="connsiteY2020" fmla="*/ 932489 h 6470305"/>
              <a:gd name="connsiteX2021" fmla="*/ 7561340 w 12192000"/>
              <a:gd name="connsiteY2021" fmla="*/ 1027638 h 6470305"/>
              <a:gd name="connsiteX2022" fmla="*/ 7466188 w 12192000"/>
              <a:gd name="connsiteY2022" fmla="*/ 932489 h 6470305"/>
              <a:gd name="connsiteX2023" fmla="*/ 7561340 w 12192000"/>
              <a:gd name="connsiteY2023" fmla="*/ 837337 h 6470305"/>
              <a:gd name="connsiteX2024" fmla="*/ 7142671 w 12192000"/>
              <a:gd name="connsiteY2024" fmla="*/ 837337 h 6470305"/>
              <a:gd name="connsiteX2025" fmla="*/ 7237823 w 12192000"/>
              <a:gd name="connsiteY2025" fmla="*/ 932489 h 6470305"/>
              <a:gd name="connsiteX2026" fmla="*/ 7142671 w 12192000"/>
              <a:gd name="connsiteY2026" fmla="*/ 1027638 h 6470305"/>
              <a:gd name="connsiteX2027" fmla="*/ 7047519 w 12192000"/>
              <a:gd name="connsiteY2027" fmla="*/ 932489 h 6470305"/>
              <a:gd name="connsiteX2028" fmla="*/ 7142671 w 12192000"/>
              <a:gd name="connsiteY2028" fmla="*/ 837337 h 6470305"/>
              <a:gd name="connsiteX2029" fmla="*/ 6724002 w 12192000"/>
              <a:gd name="connsiteY2029" fmla="*/ 837337 h 6470305"/>
              <a:gd name="connsiteX2030" fmla="*/ 6819154 w 12192000"/>
              <a:gd name="connsiteY2030" fmla="*/ 932489 h 6470305"/>
              <a:gd name="connsiteX2031" fmla="*/ 6724002 w 12192000"/>
              <a:gd name="connsiteY2031" fmla="*/ 1027638 h 6470305"/>
              <a:gd name="connsiteX2032" fmla="*/ 6628850 w 12192000"/>
              <a:gd name="connsiteY2032" fmla="*/ 932489 h 6470305"/>
              <a:gd name="connsiteX2033" fmla="*/ 6724002 w 12192000"/>
              <a:gd name="connsiteY2033" fmla="*/ 837337 h 6470305"/>
              <a:gd name="connsiteX2034" fmla="*/ 6305333 w 12192000"/>
              <a:gd name="connsiteY2034" fmla="*/ 837337 h 6470305"/>
              <a:gd name="connsiteX2035" fmla="*/ 6400485 w 12192000"/>
              <a:gd name="connsiteY2035" fmla="*/ 932489 h 6470305"/>
              <a:gd name="connsiteX2036" fmla="*/ 6305333 w 12192000"/>
              <a:gd name="connsiteY2036" fmla="*/ 1027638 h 6470305"/>
              <a:gd name="connsiteX2037" fmla="*/ 6210181 w 12192000"/>
              <a:gd name="connsiteY2037" fmla="*/ 932489 h 6470305"/>
              <a:gd name="connsiteX2038" fmla="*/ 6305333 w 12192000"/>
              <a:gd name="connsiteY2038" fmla="*/ 837337 h 6470305"/>
              <a:gd name="connsiteX2039" fmla="*/ 5886664 w 12192000"/>
              <a:gd name="connsiteY2039" fmla="*/ 837337 h 6470305"/>
              <a:gd name="connsiteX2040" fmla="*/ 5981816 w 12192000"/>
              <a:gd name="connsiteY2040" fmla="*/ 932489 h 6470305"/>
              <a:gd name="connsiteX2041" fmla="*/ 5886664 w 12192000"/>
              <a:gd name="connsiteY2041" fmla="*/ 1027638 h 6470305"/>
              <a:gd name="connsiteX2042" fmla="*/ 5791512 w 12192000"/>
              <a:gd name="connsiteY2042" fmla="*/ 932489 h 6470305"/>
              <a:gd name="connsiteX2043" fmla="*/ 5886664 w 12192000"/>
              <a:gd name="connsiteY2043" fmla="*/ 837337 h 6470305"/>
              <a:gd name="connsiteX2044" fmla="*/ 5467994 w 12192000"/>
              <a:gd name="connsiteY2044" fmla="*/ 837337 h 6470305"/>
              <a:gd name="connsiteX2045" fmla="*/ 5563146 w 12192000"/>
              <a:gd name="connsiteY2045" fmla="*/ 932489 h 6470305"/>
              <a:gd name="connsiteX2046" fmla="*/ 5467994 w 12192000"/>
              <a:gd name="connsiteY2046" fmla="*/ 1027638 h 6470305"/>
              <a:gd name="connsiteX2047" fmla="*/ 5372842 w 12192000"/>
              <a:gd name="connsiteY2047" fmla="*/ 932489 h 6470305"/>
              <a:gd name="connsiteX2048" fmla="*/ 5467994 w 12192000"/>
              <a:gd name="connsiteY2048" fmla="*/ 837337 h 6470305"/>
              <a:gd name="connsiteX2049" fmla="*/ 5049325 w 12192000"/>
              <a:gd name="connsiteY2049" fmla="*/ 837337 h 6470305"/>
              <a:gd name="connsiteX2050" fmla="*/ 5144478 w 12192000"/>
              <a:gd name="connsiteY2050" fmla="*/ 932489 h 6470305"/>
              <a:gd name="connsiteX2051" fmla="*/ 5049325 w 12192000"/>
              <a:gd name="connsiteY2051" fmla="*/ 1027638 h 6470305"/>
              <a:gd name="connsiteX2052" fmla="*/ 4954173 w 12192000"/>
              <a:gd name="connsiteY2052" fmla="*/ 932489 h 6470305"/>
              <a:gd name="connsiteX2053" fmla="*/ 5049325 w 12192000"/>
              <a:gd name="connsiteY2053" fmla="*/ 837337 h 6470305"/>
              <a:gd name="connsiteX2054" fmla="*/ 4630656 w 12192000"/>
              <a:gd name="connsiteY2054" fmla="*/ 837337 h 6470305"/>
              <a:gd name="connsiteX2055" fmla="*/ 4725808 w 12192000"/>
              <a:gd name="connsiteY2055" fmla="*/ 932489 h 6470305"/>
              <a:gd name="connsiteX2056" fmla="*/ 4630656 w 12192000"/>
              <a:gd name="connsiteY2056" fmla="*/ 1027638 h 6470305"/>
              <a:gd name="connsiteX2057" fmla="*/ 4535504 w 12192000"/>
              <a:gd name="connsiteY2057" fmla="*/ 932489 h 6470305"/>
              <a:gd name="connsiteX2058" fmla="*/ 4630656 w 12192000"/>
              <a:gd name="connsiteY2058" fmla="*/ 837337 h 6470305"/>
              <a:gd name="connsiteX2059" fmla="*/ 4211987 w 12192000"/>
              <a:gd name="connsiteY2059" fmla="*/ 837337 h 6470305"/>
              <a:gd name="connsiteX2060" fmla="*/ 4307139 w 12192000"/>
              <a:gd name="connsiteY2060" fmla="*/ 932489 h 6470305"/>
              <a:gd name="connsiteX2061" fmla="*/ 4211987 w 12192000"/>
              <a:gd name="connsiteY2061" fmla="*/ 1027638 h 6470305"/>
              <a:gd name="connsiteX2062" fmla="*/ 4116835 w 12192000"/>
              <a:gd name="connsiteY2062" fmla="*/ 932489 h 6470305"/>
              <a:gd name="connsiteX2063" fmla="*/ 4211987 w 12192000"/>
              <a:gd name="connsiteY2063" fmla="*/ 837337 h 6470305"/>
              <a:gd name="connsiteX2064" fmla="*/ 3793453 w 12192000"/>
              <a:gd name="connsiteY2064" fmla="*/ 837337 h 6470305"/>
              <a:gd name="connsiteX2065" fmla="*/ 3888470 w 12192000"/>
              <a:gd name="connsiteY2065" fmla="*/ 932489 h 6470305"/>
              <a:gd name="connsiteX2066" fmla="*/ 3793453 w 12192000"/>
              <a:gd name="connsiteY2066" fmla="*/ 1027638 h 6470305"/>
              <a:gd name="connsiteX2067" fmla="*/ 3698302 w 12192000"/>
              <a:gd name="connsiteY2067" fmla="*/ 932489 h 6470305"/>
              <a:gd name="connsiteX2068" fmla="*/ 3793453 w 12192000"/>
              <a:gd name="connsiteY2068" fmla="*/ 837337 h 6470305"/>
              <a:gd name="connsiteX2069" fmla="*/ 3374773 w 12192000"/>
              <a:gd name="connsiteY2069" fmla="*/ 837337 h 6470305"/>
              <a:gd name="connsiteX2070" fmla="*/ 3469932 w 12192000"/>
              <a:gd name="connsiteY2070" fmla="*/ 932489 h 6470305"/>
              <a:gd name="connsiteX2071" fmla="*/ 3374773 w 12192000"/>
              <a:gd name="connsiteY2071" fmla="*/ 1027638 h 6470305"/>
              <a:gd name="connsiteX2072" fmla="*/ 3279620 w 12192000"/>
              <a:gd name="connsiteY2072" fmla="*/ 932489 h 6470305"/>
              <a:gd name="connsiteX2073" fmla="*/ 3374773 w 12192000"/>
              <a:gd name="connsiteY2073" fmla="*/ 837337 h 6470305"/>
              <a:gd name="connsiteX2074" fmla="*/ 2956095 w 12192000"/>
              <a:gd name="connsiteY2074" fmla="*/ 837337 h 6470305"/>
              <a:gd name="connsiteX2075" fmla="*/ 3051251 w 12192000"/>
              <a:gd name="connsiteY2075" fmla="*/ 932489 h 6470305"/>
              <a:gd name="connsiteX2076" fmla="*/ 2956095 w 12192000"/>
              <a:gd name="connsiteY2076" fmla="*/ 1027638 h 6470305"/>
              <a:gd name="connsiteX2077" fmla="*/ 2860939 w 12192000"/>
              <a:gd name="connsiteY2077" fmla="*/ 932489 h 6470305"/>
              <a:gd name="connsiteX2078" fmla="*/ 2956095 w 12192000"/>
              <a:gd name="connsiteY2078" fmla="*/ 837337 h 6470305"/>
              <a:gd name="connsiteX2079" fmla="*/ 2537411 w 12192000"/>
              <a:gd name="connsiteY2079" fmla="*/ 837337 h 6470305"/>
              <a:gd name="connsiteX2080" fmla="*/ 2632574 w 12192000"/>
              <a:gd name="connsiteY2080" fmla="*/ 932489 h 6470305"/>
              <a:gd name="connsiteX2081" fmla="*/ 2537411 w 12192000"/>
              <a:gd name="connsiteY2081" fmla="*/ 1027638 h 6470305"/>
              <a:gd name="connsiteX2082" fmla="*/ 2442258 w 12192000"/>
              <a:gd name="connsiteY2082" fmla="*/ 932489 h 6470305"/>
              <a:gd name="connsiteX2083" fmla="*/ 2537411 w 12192000"/>
              <a:gd name="connsiteY2083" fmla="*/ 837337 h 6470305"/>
              <a:gd name="connsiteX2084" fmla="*/ 2118741 w 12192000"/>
              <a:gd name="connsiteY2084" fmla="*/ 837337 h 6470305"/>
              <a:gd name="connsiteX2085" fmla="*/ 2213893 w 12192000"/>
              <a:gd name="connsiteY2085" fmla="*/ 932489 h 6470305"/>
              <a:gd name="connsiteX2086" fmla="*/ 2118741 w 12192000"/>
              <a:gd name="connsiteY2086" fmla="*/ 1027638 h 6470305"/>
              <a:gd name="connsiteX2087" fmla="*/ 2023587 w 12192000"/>
              <a:gd name="connsiteY2087" fmla="*/ 932489 h 6470305"/>
              <a:gd name="connsiteX2088" fmla="*/ 2118741 w 12192000"/>
              <a:gd name="connsiteY2088" fmla="*/ 837337 h 6470305"/>
              <a:gd name="connsiteX2089" fmla="*/ 1700060 w 12192000"/>
              <a:gd name="connsiteY2089" fmla="*/ 837337 h 6470305"/>
              <a:gd name="connsiteX2090" fmla="*/ 1795212 w 12192000"/>
              <a:gd name="connsiteY2090" fmla="*/ 932489 h 6470305"/>
              <a:gd name="connsiteX2091" fmla="*/ 1700060 w 12192000"/>
              <a:gd name="connsiteY2091" fmla="*/ 1027638 h 6470305"/>
              <a:gd name="connsiteX2092" fmla="*/ 1604900 w 12192000"/>
              <a:gd name="connsiteY2092" fmla="*/ 932489 h 6470305"/>
              <a:gd name="connsiteX2093" fmla="*/ 1700060 w 12192000"/>
              <a:gd name="connsiteY2093" fmla="*/ 837337 h 6470305"/>
              <a:gd name="connsiteX2094" fmla="*/ 1281378 w 12192000"/>
              <a:gd name="connsiteY2094" fmla="*/ 837337 h 6470305"/>
              <a:gd name="connsiteX2095" fmla="*/ 1376531 w 12192000"/>
              <a:gd name="connsiteY2095" fmla="*/ 932489 h 6470305"/>
              <a:gd name="connsiteX2096" fmla="*/ 1281378 w 12192000"/>
              <a:gd name="connsiteY2096" fmla="*/ 1027638 h 6470305"/>
              <a:gd name="connsiteX2097" fmla="*/ 1186227 w 12192000"/>
              <a:gd name="connsiteY2097" fmla="*/ 932489 h 6470305"/>
              <a:gd name="connsiteX2098" fmla="*/ 1281378 w 12192000"/>
              <a:gd name="connsiteY2098" fmla="*/ 837337 h 6470305"/>
              <a:gd name="connsiteX2099" fmla="*/ 862713 w 12192000"/>
              <a:gd name="connsiteY2099" fmla="*/ 837337 h 6470305"/>
              <a:gd name="connsiteX2100" fmla="*/ 957865 w 12192000"/>
              <a:gd name="connsiteY2100" fmla="*/ 932489 h 6470305"/>
              <a:gd name="connsiteX2101" fmla="*/ 862713 w 12192000"/>
              <a:gd name="connsiteY2101" fmla="*/ 1027638 h 6470305"/>
              <a:gd name="connsiteX2102" fmla="*/ 767561 w 12192000"/>
              <a:gd name="connsiteY2102" fmla="*/ 932489 h 6470305"/>
              <a:gd name="connsiteX2103" fmla="*/ 862713 w 12192000"/>
              <a:gd name="connsiteY2103" fmla="*/ 837337 h 6470305"/>
              <a:gd name="connsiteX2104" fmla="*/ 444046 w 12192000"/>
              <a:gd name="connsiteY2104" fmla="*/ 837337 h 6470305"/>
              <a:gd name="connsiteX2105" fmla="*/ 539200 w 12192000"/>
              <a:gd name="connsiteY2105" fmla="*/ 932489 h 6470305"/>
              <a:gd name="connsiteX2106" fmla="*/ 444046 w 12192000"/>
              <a:gd name="connsiteY2106" fmla="*/ 1027638 h 6470305"/>
              <a:gd name="connsiteX2107" fmla="*/ 348895 w 12192000"/>
              <a:gd name="connsiteY2107" fmla="*/ 932489 h 6470305"/>
              <a:gd name="connsiteX2108" fmla="*/ 444046 w 12192000"/>
              <a:gd name="connsiteY2108" fmla="*/ 837337 h 6470305"/>
              <a:gd name="connsiteX2109" fmla="*/ 25377 w 12192000"/>
              <a:gd name="connsiteY2109" fmla="*/ 837337 h 6470305"/>
              <a:gd name="connsiteX2110" fmla="*/ 120531 w 12192000"/>
              <a:gd name="connsiteY2110" fmla="*/ 932489 h 6470305"/>
              <a:gd name="connsiteX2111" fmla="*/ 25377 w 12192000"/>
              <a:gd name="connsiteY2111" fmla="*/ 1027638 h 6470305"/>
              <a:gd name="connsiteX2112" fmla="*/ 0 w 12192000"/>
              <a:gd name="connsiteY2112" fmla="*/ 1022515 h 6470305"/>
              <a:gd name="connsiteX2113" fmla="*/ 0 w 12192000"/>
              <a:gd name="connsiteY2113" fmla="*/ 842460 h 6470305"/>
              <a:gd name="connsiteX2114" fmla="*/ 12166698 w 12192000"/>
              <a:gd name="connsiteY2114" fmla="*/ 418667 h 6470305"/>
              <a:gd name="connsiteX2115" fmla="*/ 12192000 w 12192000"/>
              <a:gd name="connsiteY2115" fmla="*/ 423775 h 6470305"/>
              <a:gd name="connsiteX2116" fmla="*/ 12192000 w 12192000"/>
              <a:gd name="connsiteY2116" fmla="*/ 603865 h 6470305"/>
              <a:gd name="connsiteX2117" fmla="*/ 12166698 w 12192000"/>
              <a:gd name="connsiteY2117" fmla="*/ 608973 h 6470305"/>
              <a:gd name="connsiteX2118" fmla="*/ 12071546 w 12192000"/>
              <a:gd name="connsiteY2118" fmla="*/ 513818 h 6470305"/>
              <a:gd name="connsiteX2119" fmla="*/ 12166698 w 12192000"/>
              <a:gd name="connsiteY2119" fmla="*/ 418667 h 6470305"/>
              <a:gd name="connsiteX2120" fmla="*/ 11748029 w 12192000"/>
              <a:gd name="connsiteY2120" fmla="*/ 418667 h 6470305"/>
              <a:gd name="connsiteX2121" fmla="*/ 11843181 w 12192000"/>
              <a:gd name="connsiteY2121" fmla="*/ 513818 h 6470305"/>
              <a:gd name="connsiteX2122" fmla="*/ 11748029 w 12192000"/>
              <a:gd name="connsiteY2122" fmla="*/ 608973 h 6470305"/>
              <a:gd name="connsiteX2123" fmla="*/ 11652877 w 12192000"/>
              <a:gd name="connsiteY2123" fmla="*/ 513818 h 6470305"/>
              <a:gd name="connsiteX2124" fmla="*/ 11748029 w 12192000"/>
              <a:gd name="connsiteY2124" fmla="*/ 418667 h 6470305"/>
              <a:gd name="connsiteX2125" fmla="*/ 11329360 w 12192000"/>
              <a:gd name="connsiteY2125" fmla="*/ 418667 h 6470305"/>
              <a:gd name="connsiteX2126" fmla="*/ 11424512 w 12192000"/>
              <a:gd name="connsiteY2126" fmla="*/ 513818 h 6470305"/>
              <a:gd name="connsiteX2127" fmla="*/ 11329360 w 12192000"/>
              <a:gd name="connsiteY2127" fmla="*/ 608973 h 6470305"/>
              <a:gd name="connsiteX2128" fmla="*/ 11234208 w 12192000"/>
              <a:gd name="connsiteY2128" fmla="*/ 513818 h 6470305"/>
              <a:gd name="connsiteX2129" fmla="*/ 11329360 w 12192000"/>
              <a:gd name="connsiteY2129" fmla="*/ 418667 h 6470305"/>
              <a:gd name="connsiteX2130" fmla="*/ 10910691 w 12192000"/>
              <a:gd name="connsiteY2130" fmla="*/ 418667 h 6470305"/>
              <a:gd name="connsiteX2131" fmla="*/ 11005843 w 12192000"/>
              <a:gd name="connsiteY2131" fmla="*/ 513818 h 6470305"/>
              <a:gd name="connsiteX2132" fmla="*/ 10910691 w 12192000"/>
              <a:gd name="connsiteY2132" fmla="*/ 608973 h 6470305"/>
              <a:gd name="connsiteX2133" fmla="*/ 10815539 w 12192000"/>
              <a:gd name="connsiteY2133" fmla="*/ 513818 h 6470305"/>
              <a:gd name="connsiteX2134" fmla="*/ 10910691 w 12192000"/>
              <a:gd name="connsiteY2134" fmla="*/ 418667 h 6470305"/>
              <a:gd name="connsiteX2135" fmla="*/ 10492022 w 12192000"/>
              <a:gd name="connsiteY2135" fmla="*/ 418667 h 6470305"/>
              <a:gd name="connsiteX2136" fmla="*/ 10587174 w 12192000"/>
              <a:gd name="connsiteY2136" fmla="*/ 513818 h 6470305"/>
              <a:gd name="connsiteX2137" fmla="*/ 10492022 w 12192000"/>
              <a:gd name="connsiteY2137" fmla="*/ 608973 h 6470305"/>
              <a:gd name="connsiteX2138" fmla="*/ 10396870 w 12192000"/>
              <a:gd name="connsiteY2138" fmla="*/ 513818 h 6470305"/>
              <a:gd name="connsiteX2139" fmla="*/ 10492022 w 12192000"/>
              <a:gd name="connsiteY2139" fmla="*/ 418667 h 6470305"/>
              <a:gd name="connsiteX2140" fmla="*/ 10073353 w 12192000"/>
              <a:gd name="connsiteY2140" fmla="*/ 418667 h 6470305"/>
              <a:gd name="connsiteX2141" fmla="*/ 10168505 w 12192000"/>
              <a:gd name="connsiteY2141" fmla="*/ 513818 h 6470305"/>
              <a:gd name="connsiteX2142" fmla="*/ 10073353 w 12192000"/>
              <a:gd name="connsiteY2142" fmla="*/ 608973 h 6470305"/>
              <a:gd name="connsiteX2143" fmla="*/ 9978201 w 12192000"/>
              <a:gd name="connsiteY2143" fmla="*/ 513818 h 6470305"/>
              <a:gd name="connsiteX2144" fmla="*/ 10073353 w 12192000"/>
              <a:gd name="connsiteY2144" fmla="*/ 418667 h 6470305"/>
              <a:gd name="connsiteX2145" fmla="*/ 9654684 w 12192000"/>
              <a:gd name="connsiteY2145" fmla="*/ 418667 h 6470305"/>
              <a:gd name="connsiteX2146" fmla="*/ 9749836 w 12192000"/>
              <a:gd name="connsiteY2146" fmla="*/ 513818 h 6470305"/>
              <a:gd name="connsiteX2147" fmla="*/ 9654684 w 12192000"/>
              <a:gd name="connsiteY2147" fmla="*/ 608973 h 6470305"/>
              <a:gd name="connsiteX2148" fmla="*/ 9559532 w 12192000"/>
              <a:gd name="connsiteY2148" fmla="*/ 513818 h 6470305"/>
              <a:gd name="connsiteX2149" fmla="*/ 9654684 w 12192000"/>
              <a:gd name="connsiteY2149" fmla="*/ 418667 h 6470305"/>
              <a:gd name="connsiteX2150" fmla="*/ 9236015 w 12192000"/>
              <a:gd name="connsiteY2150" fmla="*/ 418667 h 6470305"/>
              <a:gd name="connsiteX2151" fmla="*/ 9331167 w 12192000"/>
              <a:gd name="connsiteY2151" fmla="*/ 513818 h 6470305"/>
              <a:gd name="connsiteX2152" fmla="*/ 9236015 w 12192000"/>
              <a:gd name="connsiteY2152" fmla="*/ 608973 h 6470305"/>
              <a:gd name="connsiteX2153" fmla="*/ 9140863 w 12192000"/>
              <a:gd name="connsiteY2153" fmla="*/ 513818 h 6470305"/>
              <a:gd name="connsiteX2154" fmla="*/ 9236015 w 12192000"/>
              <a:gd name="connsiteY2154" fmla="*/ 418667 h 6470305"/>
              <a:gd name="connsiteX2155" fmla="*/ 8817346 w 12192000"/>
              <a:gd name="connsiteY2155" fmla="*/ 418667 h 6470305"/>
              <a:gd name="connsiteX2156" fmla="*/ 8912498 w 12192000"/>
              <a:gd name="connsiteY2156" fmla="*/ 513818 h 6470305"/>
              <a:gd name="connsiteX2157" fmla="*/ 8817346 w 12192000"/>
              <a:gd name="connsiteY2157" fmla="*/ 608973 h 6470305"/>
              <a:gd name="connsiteX2158" fmla="*/ 8722194 w 12192000"/>
              <a:gd name="connsiteY2158" fmla="*/ 513818 h 6470305"/>
              <a:gd name="connsiteX2159" fmla="*/ 8817346 w 12192000"/>
              <a:gd name="connsiteY2159" fmla="*/ 418667 h 6470305"/>
              <a:gd name="connsiteX2160" fmla="*/ 8398677 w 12192000"/>
              <a:gd name="connsiteY2160" fmla="*/ 418667 h 6470305"/>
              <a:gd name="connsiteX2161" fmla="*/ 8493829 w 12192000"/>
              <a:gd name="connsiteY2161" fmla="*/ 513818 h 6470305"/>
              <a:gd name="connsiteX2162" fmla="*/ 8398677 w 12192000"/>
              <a:gd name="connsiteY2162" fmla="*/ 608973 h 6470305"/>
              <a:gd name="connsiteX2163" fmla="*/ 8303526 w 12192000"/>
              <a:gd name="connsiteY2163" fmla="*/ 513818 h 6470305"/>
              <a:gd name="connsiteX2164" fmla="*/ 8398677 w 12192000"/>
              <a:gd name="connsiteY2164" fmla="*/ 418667 h 6470305"/>
              <a:gd name="connsiteX2165" fmla="*/ 7980009 w 12192000"/>
              <a:gd name="connsiteY2165" fmla="*/ 418667 h 6470305"/>
              <a:gd name="connsiteX2166" fmla="*/ 8075161 w 12192000"/>
              <a:gd name="connsiteY2166" fmla="*/ 513818 h 6470305"/>
              <a:gd name="connsiteX2167" fmla="*/ 7980009 w 12192000"/>
              <a:gd name="connsiteY2167" fmla="*/ 608973 h 6470305"/>
              <a:gd name="connsiteX2168" fmla="*/ 7884857 w 12192000"/>
              <a:gd name="connsiteY2168" fmla="*/ 513818 h 6470305"/>
              <a:gd name="connsiteX2169" fmla="*/ 7980009 w 12192000"/>
              <a:gd name="connsiteY2169" fmla="*/ 418667 h 6470305"/>
              <a:gd name="connsiteX2170" fmla="*/ 7561340 w 12192000"/>
              <a:gd name="connsiteY2170" fmla="*/ 418667 h 6470305"/>
              <a:gd name="connsiteX2171" fmla="*/ 7656492 w 12192000"/>
              <a:gd name="connsiteY2171" fmla="*/ 513818 h 6470305"/>
              <a:gd name="connsiteX2172" fmla="*/ 7561340 w 12192000"/>
              <a:gd name="connsiteY2172" fmla="*/ 608973 h 6470305"/>
              <a:gd name="connsiteX2173" fmla="*/ 7466188 w 12192000"/>
              <a:gd name="connsiteY2173" fmla="*/ 513818 h 6470305"/>
              <a:gd name="connsiteX2174" fmla="*/ 7561340 w 12192000"/>
              <a:gd name="connsiteY2174" fmla="*/ 418667 h 6470305"/>
              <a:gd name="connsiteX2175" fmla="*/ 7142671 w 12192000"/>
              <a:gd name="connsiteY2175" fmla="*/ 418667 h 6470305"/>
              <a:gd name="connsiteX2176" fmla="*/ 7237823 w 12192000"/>
              <a:gd name="connsiteY2176" fmla="*/ 513818 h 6470305"/>
              <a:gd name="connsiteX2177" fmla="*/ 7142671 w 12192000"/>
              <a:gd name="connsiteY2177" fmla="*/ 608973 h 6470305"/>
              <a:gd name="connsiteX2178" fmla="*/ 7047519 w 12192000"/>
              <a:gd name="connsiteY2178" fmla="*/ 513818 h 6470305"/>
              <a:gd name="connsiteX2179" fmla="*/ 7142671 w 12192000"/>
              <a:gd name="connsiteY2179" fmla="*/ 418667 h 6470305"/>
              <a:gd name="connsiteX2180" fmla="*/ 6724002 w 12192000"/>
              <a:gd name="connsiteY2180" fmla="*/ 418667 h 6470305"/>
              <a:gd name="connsiteX2181" fmla="*/ 6819154 w 12192000"/>
              <a:gd name="connsiteY2181" fmla="*/ 513818 h 6470305"/>
              <a:gd name="connsiteX2182" fmla="*/ 6724002 w 12192000"/>
              <a:gd name="connsiteY2182" fmla="*/ 608973 h 6470305"/>
              <a:gd name="connsiteX2183" fmla="*/ 6628850 w 12192000"/>
              <a:gd name="connsiteY2183" fmla="*/ 513818 h 6470305"/>
              <a:gd name="connsiteX2184" fmla="*/ 6724002 w 12192000"/>
              <a:gd name="connsiteY2184" fmla="*/ 418667 h 6470305"/>
              <a:gd name="connsiteX2185" fmla="*/ 6305333 w 12192000"/>
              <a:gd name="connsiteY2185" fmla="*/ 418667 h 6470305"/>
              <a:gd name="connsiteX2186" fmla="*/ 6400485 w 12192000"/>
              <a:gd name="connsiteY2186" fmla="*/ 513818 h 6470305"/>
              <a:gd name="connsiteX2187" fmla="*/ 6305333 w 12192000"/>
              <a:gd name="connsiteY2187" fmla="*/ 608973 h 6470305"/>
              <a:gd name="connsiteX2188" fmla="*/ 6210181 w 12192000"/>
              <a:gd name="connsiteY2188" fmla="*/ 513818 h 6470305"/>
              <a:gd name="connsiteX2189" fmla="*/ 6305333 w 12192000"/>
              <a:gd name="connsiteY2189" fmla="*/ 418667 h 6470305"/>
              <a:gd name="connsiteX2190" fmla="*/ 5886664 w 12192000"/>
              <a:gd name="connsiteY2190" fmla="*/ 418667 h 6470305"/>
              <a:gd name="connsiteX2191" fmla="*/ 5981816 w 12192000"/>
              <a:gd name="connsiteY2191" fmla="*/ 513818 h 6470305"/>
              <a:gd name="connsiteX2192" fmla="*/ 5886664 w 12192000"/>
              <a:gd name="connsiteY2192" fmla="*/ 608973 h 6470305"/>
              <a:gd name="connsiteX2193" fmla="*/ 5791512 w 12192000"/>
              <a:gd name="connsiteY2193" fmla="*/ 513818 h 6470305"/>
              <a:gd name="connsiteX2194" fmla="*/ 5886664 w 12192000"/>
              <a:gd name="connsiteY2194" fmla="*/ 418667 h 6470305"/>
              <a:gd name="connsiteX2195" fmla="*/ 5467994 w 12192000"/>
              <a:gd name="connsiteY2195" fmla="*/ 418667 h 6470305"/>
              <a:gd name="connsiteX2196" fmla="*/ 5563146 w 12192000"/>
              <a:gd name="connsiteY2196" fmla="*/ 513818 h 6470305"/>
              <a:gd name="connsiteX2197" fmla="*/ 5467994 w 12192000"/>
              <a:gd name="connsiteY2197" fmla="*/ 608973 h 6470305"/>
              <a:gd name="connsiteX2198" fmla="*/ 5372842 w 12192000"/>
              <a:gd name="connsiteY2198" fmla="*/ 513818 h 6470305"/>
              <a:gd name="connsiteX2199" fmla="*/ 5467994 w 12192000"/>
              <a:gd name="connsiteY2199" fmla="*/ 418667 h 6470305"/>
              <a:gd name="connsiteX2200" fmla="*/ 5049325 w 12192000"/>
              <a:gd name="connsiteY2200" fmla="*/ 418667 h 6470305"/>
              <a:gd name="connsiteX2201" fmla="*/ 5144478 w 12192000"/>
              <a:gd name="connsiteY2201" fmla="*/ 513818 h 6470305"/>
              <a:gd name="connsiteX2202" fmla="*/ 5049325 w 12192000"/>
              <a:gd name="connsiteY2202" fmla="*/ 608973 h 6470305"/>
              <a:gd name="connsiteX2203" fmla="*/ 4954173 w 12192000"/>
              <a:gd name="connsiteY2203" fmla="*/ 513818 h 6470305"/>
              <a:gd name="connsiteX2204" fmla="*/ 5049325 w 12192000"/>
              <a:gd name="connsiteY2204" fmla="*/ 418667 h 6470305"/>
              <a:gd name="connsiteX2205" fmla="*/ 4630656 w 12192000"/>
              <a:gd name="connsiteY2205" fmla="*/ 418667 h 6470305"/>
              <a:gd name="connsiteX2206" fmla="*/ 4725808 w 12192000"/>
              <a:gd name="connsiteY2206" fmla="*/ 513818 h 6470305"/>
              <a:gd name="connsiteX2207" fmla="*/ 4630656 w 12192000"/>
              <a:gd name="connsiteY2207" fmla="*/ 608973 h 6470305"/>
              <a:gd name="connsiteX2208" fmla="*/ 4535504 w 12192000"/>
              <a:gd name="connsiteY2208" fmla="*/ 513818 h 6470305"/>
              <a:gd name="connsiteX2209" fmla="*/ 4630656 w 12192000"/>
              <a:gd name="connsiteY2209" fmla="*/ 418667 h 6470305"/>
              <a:gd name="connsiteX2210" fmla="*/ 4211987 w 12192000"/>
              <a:gd name="connsiteY2210" fmla="*/ 418667 h 6470305"/>
              <a:gd name="connsiteX2211" fmla="*/ 4307139 w 12192000"/>
              <a:gd name="connsiteY2211" fmla="*/ 513818 h 6470305"/>
              <a:gd name="connsiteX2212" fmla="*/ 4211987 w 12192000"/>
              <a:gd name="connsiteY2212" fmla="*/ 608973 h 6470305"/>
              <a:gd name="connsiteX2213" fmla="*/ 4116835 w 12192000"/>
              <a:gd name="connsiteY2213" fmla="*/ 513818 h 6470305"/>
              <a:gd name="connsiteX2214" fmla="*/ 4211987 w 12192000"/>
              <a:gd name="connsiteY2214" fmla="*/ 418667 h 6470305"/>
              <a:gd name="connsiteX2215" fmla="*/ 3793462 w 12192000"/>
              <a:gd name="connsiteY2215" fmla="*/ 418667 h 6470305"/>
              <a:gd name="connsiteX2216" fmla="*/ 3888470 w 12192000"/>
              <a:gd name="connsiteY2216" fmla="*/ 513818 h 6470305"/>
              <a:gd name="connsiteX2217" fmla="*/ 3793462 w 12192000"/>
              <a:gd name="connsiteY2217" fmla="*/ 608973 h 6470305"/>
              <a:gd name="connsiteX2218" fmla="*/ 3698310 w 12192000"/>
              <a:gd name="connsiteY2218" fmla="*/ 513818 h 6470305"/>
              <a:gd name="connsiteX2219" fmla="*/ 3793462 w 12192000"/>
              <a:gd name="connsiteY2219" fmla="*/ 418667 h 6470305"/>
              <a:gd name="connsiteX2220" fmla="*/ 3374780 w 12192000"/>
              <a:gd name="connsiteY2220" fmla="*/ 418667 h 6470305"/>
              <a:gd name="connsiteX2221" fmla="*/ 3469941 w 12192000"/>
              <a:gd name="connsiteY2221" fmla="*/ 513818 h 6470305"/>
              <a:gd name="connsiteX2222" fmla="*/ 3374780 w 12192000"/>
              <a:gd name="connsiteY2222" fmla="*/ 608973 h 6470305"/>
              <a:gd name="connsiteX2223" fmla="*/ 3279628 w 12192000"/>
              <a:gd name="connsiteY2223" fmla="*/ 513818 h 6470305"/>
              <a:gd name="connsiteX2224" fmla="*/ 3374780 w 12192000"/>
              <a:gd name="connsiteY2224" fmla="*/ 418667 h 6470305"/>
              <a:gd name="connsiteX2225" fmla="*/ 2956102 w 12192000"/>
              <a:gd name="connsiteY2225" fmla="*/ 418667 h 6470305"/>
              <a:gd name="connsiteX2226" fmla="*/ 3051260 w 12192000"/>
              <a:gd name="connsiteY2226" fmla="*/ 513818 h 6470305"/>
              <a:gd name="connsiteX2227" fmla="*/ 2956102 w 12192000"/>
              <a:gd name="connsiteY2227" fmla="*/ 608973 h 6470305"/>
              <a:gd name="connsiteX2228" fmla="*/ 2860946 w 12192000"/>
              <a:gd name="connsiteY2228" fmla="*/ 513818 h 6470305"/>
              <a:gd name="connsiteX2229" fmla="*/ 2956102 w 12192000"/>
              <a:gd name="connsiteY2229" fmla="*/ 418667 h 6470305"/>
              <a:gd name="connsiteX2230" fmla="*/ 2537417 w 12192000"/>
              <a:gd name="connsiteY2230" fmla="*/ 418667 h 6470305"/>
              <a:gd name="connsiteX2231" fmla="*/ 2632581 w 12192000"/>
              <a:gd name="connsiteY2231" fmla="*/ 513818 h 6470305"/>
              <a:gd name="connsiteX2232" fmla="*/ 2537417 w 12192000"/>
              <a:gd name="connsiteY2232" fmla="*/ 608973 h 6470305"/>
              <a:gd name="connsiteX2233" fmla="*/ 2442265 w 12192000"/>
              <a:gd name="connsiteY2233" fmla="*/ 513818 h 6470305"/>
              <a:gd name="connsiteX2234" fmla="*/ 2537417 w 12192000"/>
              <a:gd name="connsiteY2234" fmla="*/ 418667 h 6470305"/>
              <a:gd name="connsiteX2235" fmla="*/ 2118747 w 12192000"/>
              <a:gd name="connsiteY2235" fmla="*/ 418667 h 6470305"/>
              <a:gd name="connsiteX2236" fmla="*/ 2213899 w 12192000"/>
              <a:gd name="connsiteY2236" fmla="*/ 513818 h 6470305"/>
              <a:gd name="connsiteX2237" fmla="*/ 2118747 w 12192000"/>
              <a:gd name="connsiteY2237" fmla="*/ 608973 h 6470305"/>
              <a:gd name="connsiteX2238" fmla="*/ 2023592 w 12192000"/>
              <a:gd name="connsiteY2238" fmla="*/ 513818 h 6470305"/>
              <a:gd name="connsiteX2239" fmla="*/ 2118747 w 12192000"/>
              <a:gd name="connsiteY2239" fmla="*/ 418667 h 6470305"/>
              <a:gd name="connsiteX2240" fmla="*/ 1700065 w 12192000"/>
              <a:gd name="connsiteY2240" fmla="*/ 418667 h 6470305"/>
              <a:gd name="connsiteX2241" fmla="*/ 1795218 w 12192000"/>
              <a:gd name="connsiteY2241" fmla="*/ 513818 h 6470305"/>
              <a:gd name="connsiteX2242" fmla="*/ 1700065 w 12192000"/>
              <a:gd name="connsiteY2242" fmla="*/ 608973 h 6470305"/>
              <a:gd name="connsiteX2243" fmla="*/ 1604906 w 12192000"/>
              <a:gd name="connsiteY2243" fmla="*/ 513818 h 6470305"/>
              <a:gd name="connsiteX2244" fmla="*/ 1700065 w 12192000"/>
              <a:gd name="connsiteY2244" fmla="*/ 418667 h 6470305"/>
              <a:gd name="connsiteX2245" fmla="*/ 1281383 w 12192000"/>
              <a:gd name="connsiteY2245" fmla="*/ 418667 h 6470305"/>
              <a:gd name="connsiteX2246" fmla="*/ 1376536 w 12192000"/>
              <a:gd name="connsiteY2246" fmla="*/ 513818 h 6470305"/>
              <a:gd name="connsiteX2247" fmla="*/ 1281383 w 12192000"/>
              <a:gd name="connsiteY2247" fmla="*/ 608973 h 6470305"/>
              <a:gd name="connsiteX2248" fmla="*/ 1186232 w 12192000"/>
              <a:gd name="connsiteY2248" fmla="*/ 513818 h 6470305"/>
              <a:gd name="connsiteX2249" fmla="*/ 1281383 w 12192000"/>
              <a:gd name="connsiteY2249" fmla="*/ 418667 h 6470305"/>
              <a:gd name="connsiteX2250" fmla="*/ 862717 w 12192000"/>
              <a:gd name="connsiteY2250" fmla="*/ 418667 h 6470305"/>
              <a:gd name="connsiteX2251" fmla="*/ 957870 w 12192000"/>
              <a:gd name="connsiteY2251" fmla="*/ 513818 h 6470305"/>
              <a:gd name="connsiteX2252" fmla="*/ 862717 w 12192000"/>
              <a:gd name="connsiteY2252" fmla="*/ 608973 h 6470305"/>
              <a:gd name="connsiteX2253" fmla="*/ 767566 w 12192000"/>
              <a:gd name="connsiteY2253" fmla="*/ 513818 h 6470305"/>
              <a:gd name="connsiteX2254" fmla="*/ 862717 w 12192000"/>
              <a:gd name="connsiteY2254" fmla="*/ 418667 h 6470305"/>
              <a:gd name="connsiteX2255" fmla="*/ 444052 w 12192000"/>
              <a:gd name="connsiteY2255" fmla="*/ 418667 h 6470305"/>
              <a:gd name="connsiteX2256" fmla="*/ 539204 w 12192000"/>
              <a:gd name="connsiteY2256" fmla="*/ 513818 h 6470305"/>
              <a:gd name="connsiteX2257" fmla="*/ 444052 w 12192000"/>
              <a:gd name="connsiteY2257" fmla="*/ 608973 h 6470305"/>
              <a:gd name="connsiteX2258" fmla="*/ 348900 w 12192000"/>
              <a:gd name="connsiteY2258" fmla="*/ 513818 h 6470305"/>
              <a:gd name="connsiteX2259" fmla="*/ 444052 w 12192000"/>
              <a:gd name="connsiteY2259" fmla="*/ 418667 h 6470305"/>
              <a:gd name="connsiteX2260" fmla="*/ 25383 w 12192000"/>
              <a:gd name="connsiteY2260" fmla="*/ 418667 h 6470305"/>
              <a:gd name="connsiteX2261" fmla="*/ 120536 w 12192000"/>
              <a:gd name="connsiteY2261" fmla="*/ 513818 h 6470305"/>
              <a:gd name="connsiteX2262" fmla="*/ 25383 w 12192000"/>
              <a:gd name="connsiteY2262" fmla="*/ 608973 h 6470305"/>
              <a:gd name="connsiteX2263" fmla="*/ 0 w 12192000"/>
              <a:gd name="connsiteY2263" fmla="*/ 603848 h 6470305"/>
              <a:gd name="connsiteX2264" fmla="*/ 0 w 12192000"/>
              <a:gd name="connsiteY2264" fmla="*/ 423791 h 6470305"/>
              <a:gd name="connsiteX2265" fmla="*/ 12166698 w 12192000"/>
              <a:gd name="connsiteY2265" fmla="*/ 0 h 6470305"/>
              <a:gd name="connsiteX2266" fmla="*/ 12192000 w 12192000"/>
              <a:gd name="connsiteY2266" fmla="*/ 5108 h 6470305"/>
              <a:gd name="connsiteX2267" fmla="*/ 12192000 w 12192000"/>
              <a:gd name="connsiteY2267" fmla="*/ 185196 h 6470305"/>
              <a:gd name="connsiteX2268" fmla="*/ 12166698 w 12192000"/>
              <a:gd name="connsiteY2268" fmla="*/ 190304 h 6470305"/>
              <a:gd name="connsiteX2269" fmla="*/ 12071546 w 12192000"/>
              <a:gd name="connsiteY2269" fmla="*/ 95152 h 6470305"/>
              <a:gd name="connsiteX2270" fmla="*/ 12166698 w 12192000"/>
              <a:gd name="connsiteY2270" fmla="*/ 0 h 6470305"/>
              <a:gd name="connsiteX2271" fmla="*/ 11748029 w 12192000"/>
              <a:gd name="connsiteY2271" fmla="*/ 0 h 6470305"/>
              <a:gd name="connsiteX2272" fmla="*/ 11843181 w 12192000"/>
              <a:gd name="connsiteY2272" fmla="*/ 95152 h 6470305"/>
              <a:gd name="connsiteX2273" fmla="*/ 11748029 w 12192000"/>
              <a:gd name="connsiteY2273" fmla="*/ 190304 h 6470305"/>
              <a:gd name="connsiteX2274" fmla="*/ 11652877 w 12192000"/>
              <a:gd name="connsiteY2274" fmla="*/ 95152 h 6470305"/>
              <a:gd name="connsiteX2275" fmla="*/ 11748029 w 12192000"/>
              <a:gd name="connsiteY2275" fmla="*/ 0 h 6470305"/>
              <a:gd name="connsiteX2276" fmla="*/ 11329360 w 12192000"/>
              <a:gd name="connsiteY2276" fmla="*/ 0 h 6470305"/>
              <a:gd name="connsiteX2277" fmla="*/ 11424512 w 12192000"/>
              <a:gd name="connsiteY2277" fmla="*/ 95152 h 6470305"/>
              <a:gd name="connsiteX2278" fmla="*/ 11329360 w 12192000"/>
              <a:gd name="connsiteY2278" fmla="*/ 190304 h 6470305"/>
              <a:gd name="connsiteX2279" fmla="*/ 11234208 w 12192000"/>
              <a:gd name="connsiteY2279" fmla="*/ 95152 h 6470305"/>
              <a:gd name="connsiteX2280" fmla="*/ 11329360 w 12192000"/>
              <a:gd name="connsiteY2280" fmla="*/ 0 h 6470305"/>
              <a:gd name="connsiteX2281" fmla="*/ 10910691 w 12192000"/>
              <a:gd name="connsiteY2281" fmla="*/ 0 h 6470305"/>
              <a:gd name="connsiteX2282" fmla="*/ 11005843 w 12192000"/>
              <a:gd name="connsiteY2282" fmla="*/ 95152 h 6470305"/>
              <a:gd name="connsiteX2283" fmla="*/ 10910691 w 12192000"/>
              <a:gd name="connsiteY2283" fmla="*/ 190304 h 6470305"/>
              <a:gd name="connsiteX2284" fmla="*/ 10815539 w 12192000"/>
              <a:gd name="connsiteY2284" fmla="*/ 95152 h 6470305"/>
              <a:gd name="connsiteX2285" fmla="*/ 10910691 w 12192000"/>
              <a:gd name="connsiteY2285" fmla="*/ 0 h 6470305"/>
              <a:gd name="connsiteX2286" fmla="*/ 10492022 w 12192000"/>
              <a:gd name="connsiteY2286" fmla="*/ 0 h 6470305"/>
              <a:gd name="connsiteX2287" fmla="*/ 10587174 w 12192000"/>
              <a:gd name="connsiteY2287" fmla="*/ 95152 h 6470305"/>
              <a:gd name="connsiteX2288" fmla="*/ 10492022 w 12192000"/>
              <a:gd name="connsiteY2288" fmla="*/ 190304 h 6470305"/>
              <a:gd name="connsiteX2289" fmla="*/ 10396870 w 12192000"/>
              <a:gd name="connsiteY2289" fmla="*/ 95152 h 6470305"/>
              <a:gd name="connsiteX2290" fmla="*/ 10492022 w 12192000"/>
              <a:gd name="connsiteY2290" fmla="*/ 0 h 6470305"/>
              <a:gd name="connsiteX2291" fmla="*/ 10073353 w 12192000"/>
              <a:gd name="connsiteY2291" fmla="*/ 0 h 6470305"/>
              <a:gd name="connsiteX2292" fmla="*/ 10168505 w 12192000"/>
              <a:gd name="connsiteY2292" fmla="*/ 95152 h 6470305"/>
              <a:gd name="connsiteX2293" fmla="*/ 10073353 w 12192000"/>
              <a:gd name="connsiteY2293" fmla="*/ 190304 h 6470305"/>
              <a:gd name="connsiteX2294" fmla="*/ 9978201 w 12192000"/>
              <a:gd name="connsiteY2294" fmla="*/ 95152 h 6470305"/>
              <a:gd name="connsiteX2295" fmla="*/ 10073353 w 12192000"/>
              <a:gd name="connsiteY2295" fmla="*/ 0 h 6470305"/>
              <a:gd name="connsiteX2296" fmla="*/ 9654684 w 12192000"/>
              <a:gd name="connsiteY2296" fmla="*/ 0 h 6470305"/>
              <a:gd name="connsiteX2297" fmla="*/ 9749836 w 12192000"/>
              <a:gd name="connsiteY2297" fmla="*/ 95152 h 6470305"/>
              <a:gd name="connsiteX2298" fmla="*/ 9654684 w 12192000"/>
              <a:gd name="connsiteY2298" fmla="*/ 190304 h 6470305"/>
              <a:gd name="connsiteX2299" fmla="*/ 9559532 w 12192000"/>
              <a:gd name="connsiteY2299" fmla="*/ 95152 h 6470305"/>
              <a:gd name="connsiteX2300" fmla="*/ 9654684 w 12192000"/>
              <a:gd name="connsiteY2300" fmla="*/ 0 h 6470305"/>
              <a:gd name="connsiteX2301" fmla="*/ 9236015 w 12192000"/>
              <a:gd name="connsiteY2301" fmla="*/ 0 h 6470305"/>
              <a:gd name="connsiteX2302" fmla="*/ 9331167 w 12192000"/>
              <a:gd name="connsiteY2302" fmla="*/ 95152 h 6470305"/>
              <a:gd name="connsiteX2303" fmla="*/ 9236015 w 12192000"/>
              <a:gd name="connsiteY2303" fmla="*/ 190304 h 6470305"/>
              <a:gd name="connsiteX2304" fmla="*/ 9140863 w 12192000"/>
              <a:gd name="connsiteY2304" fmla="*/ 95152 h 6470305"/>
              <a:gd name="connsiteX2305" fmla="*/ 9236015 w 12192000"/>
              <a:gd name="connsiteY2305" fmla="*/ 0 h 6470305"/>
              <a:gd name="connsiteX2306" fmla="*/ 8817346 w 12192000"/>
              <a:gd name="connsiteY2306" fmla="*/ 0 h 6470305"/>
              <a:gd name="connsiteX2307" fmla="*/ 8912498 w 12192000"/>
              <a:gd name="connsiteY2307" fmla="*/ 95152 h 6470305"/>
              <a:gd name="connsiteX2308" fmla="*/ 8817346 w 12192000"/>
              <a:gd name="connsiteY2308" fmla="*/ 190304 h 6470305"/>
              <a:gd name="connsiteX2309" fmla="*/ 8722194 w 12192000"/>
              <a:gd name="connsiteY2309" fmla="*/ 95152 h 6470305"/>
              <a:gd name="connsiteX2310" fmla="*/ 8817346 w 12192000"/>
              <a:gd name="connsiteY2310" fmla="*/ 0 h 6470305"/>
              <a:gd name="connsiteX2311" fmla="*/ 8398677 w 12192000"/>
              <a:gd name="connsiteY2311" fmla="*/ 0 h 6470305"/>
              <a:gd name="connsiteX2312" fmla="*/ 8493829 w 12192000"/>
              <a:gd name="connsiteY2312" fmla="*/ 95152 h 6470305"/>
              <a:gd name="connsiteX2313" fmla="*/ 8398677 w 12192000"/>
              <a:gd name="connsiteY2313" fmla="*/ 190304 h 6470305"/>
              <a:gd name="connsiteX2314" fmla="*/ 8303526 w 12192000"/>
              <a:gd name="connsiteY2314" fmla="*/ 95152 h 6470305"/>
              <a:gd name="connsiteX2315" fmla="*/ 8398677 w 12192000"/>
              <a:gd name="connsiteY2315" fmla="*/ 0 h 6470305"/>
              <a:gd name="connsiteX2316" fmla="*/ 7980009 w 12192000"/>
              <a:gd name="connsiteY2316" fmla="*/ 0 h 6470305"/>
              <a:gd name="connsiteX2317" fmla="*/ 8075161 w 12192000"/>
              <a:gd name="connsiteY2317" fmla="*/ 95152 h 6470305"/>
              <a:gd name="connsiteX2318" fmla="*/ 7980009 w 12192000"/>
              <a:gd name="connsiteY2318" fmla="*/ 190304 h 6470305"/>
              <a:gd name="connsiteX2319" fmla="*/ 7884857 w 12192000"/>
              <a:gd name="connsiteY2319" fmla="*/ 95152 h 6470305"/>
              <a:gd name="connsiteX2320" fmla="*/ 7980009 w 12192000"/>
              <a:gd name="connsiteY2320" fmla="*/ 0 h 6470305"/>
              <a:gd name="connsiteX2321" fmla="*/ 7561340 w 12192000"/>
              <a:gd name="connsiteY2321" fmla="*/ 0 h 6470305"/>
              <a:gd name="connsiteX2322" fmla="*/ 7656492 w 12192000"/>
              <a:gd name="connsiteY2322" fmla="*/ 95152 h 6470305"/>
              <a:gd name="connsiteX2323" fmla="*/ 7561340 w 12192000"/>
              <a:gd name="connsiteY2323" fmla="*/ 190304 h 6470305"/>
              <a:gd name="connsiteX2324" fmla="*/ 7466188 w 12192000"/>
              <a:gd name="connsiteY2324" fmla="*/ 95152 h 6470305"/>
              <a:gd name="connsiteX2325" fmla="*/ 7561340 w 12192000"/>
              <a:gd name="connsiteY2325" fmla="*/ 0 h 6470305"/>
              <a:gd name="connsiteX2326" fmla="*/ 7142671 w 12192000"/>
              <a:gd name="connsiteY2326" fmla="*/ 0 h 6470305"/>
              <a:gd name="connsiteX2327" fmla="*/ 7237823 w 12192000"/>
              <a:gd name="connsiteY2327" fmla="*/ 95152 h 6470305"/>
              <a:gd name="connsiteX2328" fmla="*/ 7142671 w 12192000"/>
              <a:gd name="connsiteY2328" fmla="*/ 190304 h 6470305"/>
              <a:gd name="connsiteX2329" fmla="*/ 7047519 w 12192000"/>
              <a:gd name="connsiteY2329" fmla="*/ 95152 h 6470305"/>
              <a:gd name="connsiteX2330" fmla="*/ 7142671 w 12192000"/>
              <a:gd name="connsiteY2330" fmla="*/ 0 h 6470305"/>
              <a:gd name="connsiteX2331" fmla="*/ 6724002 w 12192000"/>
              <a:gd name="connsiteY2331" fmla="*/ 0 h 6470305"/>
              <a:gd name="connsiteX2332" fmla="*/ 6819154 w 12192000"/>
              <a:gd name="connsiteY2332" fmla="*/ 95152 h 6470305"/>
              <a:gd name="connsiteX2333" fmla="*/ 6724002 w 12192000"/>
              <a:gd name="connsiteY2333" fmla="*/ 190304 h 6470305"/>
              <a:gd name="connsiteX2334" fmla="*/ 6628850 w 12192000"/>
              <a:gd name="connsiteY2334" fmla="*/ 95152 h 6470305"/>
              <a:gd name="connsiteX2335" fmla="*/ 6724002 w 12192000"/>
              <a:gd name="connsiteY2335" fmla="*/ 0 h 6470305"/>
              <a:gd name="connsiteX2336" fmla="*/ 6305333 w 12192000"/>
              <a:gd name="connsiteY2336" fmla="*/ 0 h 6470305"/>
              <a:gd name="connsiteX2337" fmla="*/ 6400485 w 12192000"/>
              <a:gd name="connsiteY2337" fmla="*/ 95152 h 6470305"/>
              <a:gd name="connsiteX2338" fmla="*/ 6305333 w 12192000"/>
              <a:gd name="connsiteY2338" fmla="*/ 190304 h 6470305"/>
              <a:gd name="connsiteX2339" fmla="*/ 6210181 w 12192000"/>
              <a:gd name="connsiteY2339" fmla="*/ 95152 h 6470305"/>
              <a:gd name="connsiteX2340" fmla="*/ 6305333 w 12192000"/>
              <a:gd name="connsiteY2340" fmla="*/ 0 h 6470305"/>
              <a:gd name="connsiteX2341" fmla="*/ 5886664 w 12192000"/>
              <a:gd name="connsiteY2341" fmla="*/ 0 h 6470305"/>
              <a:gd name="connsiteX2342" fmla="*/ 5981816 w 12192000"/>
              <a:gd name="connsiteY2342" fmla="*/ 95152 h 6470305"/>
              <a:gd name="connsiteX2343" fmla="*/ 5886664 w 12192000"/>
              <a:gd name="connsiteY2343" fmla="*/ 190304 h 6470305"/>
              <a:gd name="connsiteX2344" fmla="*/ 5791512 w 12192000"/>
              <a:gd name="connsiteY2344" fmla="*/ 95152 h 6470305"/>
              <a:gd name="connsiteX2345" fmla="*/ 5886664 w 12192000"/>
              <a:gd name="connsiteY2345" fmla="*/ 0 h 6470305"/>
              <a:gd name="connsiteX2346" fmla="*/ 5467994 w 12192000"/>
              <a:gd name="connsiteY2346" fmla="*/ 0 h 6470305"/>
              <a:gd name="connsiteX2347" fmla="*/ 5563146 w 12192000"/>
              <a:gd name="connsiteY2347" fmla="*/ 95152 h 6470305"/>
              <a:gd name="connsiteX2348" fmla="*/ 5467994 w 12192000"/>
              <a:gd name="connsiteY2348" fmla="*/ 190304 h 6470305"/>
              <a:gd name="connsiteX2349" fmla="*/ 5372842 w 12192000"/>
              <a:gd name="connsiteY2349" fmla="*/ 95152 h 6470305"/>
              <a:gd name="connsiteX2350" fmla="*/ 5467994 w 12192000"/>
              <a:gd name="connsiteY2350" fmla="*/ 0 h 6470305"/>
              <a:gd name="connsiteX2351" fmla="*/ 5049325 w 12192000"/>
              <a:gd name="connsiteY2351" fmla="*/ 0 h 6470305"/>
              <a:gd name="connsiteX2352" fmla="*/ 5144478 w 12192000"/>
              <a:gd name="connsiteY2352" fmla="*/ 95152 h 6470305"/>
              <a:gd name="connsiteX2353" fmla="*/ 5049325 w 12192000"/>
              <a:gd name="connsiteY2353" fmla="*/ 190304 h 6470305"/>
              <a:gd name="connsiteX2354" fmla="*/ 4954173 w 12192000"/>
              <a:gd name="connsiteY2354" fmla="*/ 95152 h 6470305"/>
              <a:gd name="connsiteX2355" fmla="*/ 5049325 w 12192000"/>
              <a:gd name="connsiteY2355" fmla="*/ 0 h 6470305"/>
              <a:gd name="connsiteX2356" fmla="*/ 4630656 w 12192000"/>
              <a:gd name="connsiteY2356" fmla="*/ 0 h 6470305"/>
              <a:gd name="connsiteX2357" fmla="*/ 4725808 w 12192000"/>
              <a:gd name="connsiteY2357" fmla="*/ 95152 h 6470305"/>
              <a:gd name="connsiteX2358" fmla="*/ 4630656 w 12192000"/>
              <a:gd name="connsiteY2358" fmla="*/ 190304 h 6470305"/>
              <a:gd name="connsiteX2359" fmla="*/ 4535504 w 12192000"/>
              <a:gd name="connsiteY2359" fmla="*/ 95152 h 6470305"/>
              <a:gd name="connsiteX2360" fmla="*/ 4630656 w 12192000"/>
              <a:gd name="connsiteY2360" fmla="*/ 0 h 6470305"/>
              <a:gd name="connsiteX2361" fmla="*/ 4211987 w 12192000"/>
              <a:gd name="connsiteY2361" fmla="*/ 0 h 6470305"/>
              <a:gd name="connsiteX2362" fmla="*/ 4307139 w 12192000"/>
              <a:gd name="connsiteY2362" fmla="*/ 95152 h 6470305"/>
              <a:gd name="connsiteX2363" fmla="*/ 4211987 w 12192000"/>
              <a:gd name="connsiteY2363" fmla="*/ 190304 h 6470305"/>
              <a:gd name="connsiteX2364" fmla="*/ 4116835 w 12192000"/>
              <a:gd name="connsiteY2364" fmla="*/ 95152 h 6470305"/>
              <a:gd name="connsiteX2365" fmla="*/ 4211987 w 12192000"/>
              <a:gd name="connsiteY2365" fmla="*/ 0 h 6470305"/>
              <a:gd name="connsiteX2366" fmla="*/ 3793471 w 12192000"/>
              <a:gd name="connsiteY2366" fmla="*/ 0 h 6470305"/>
              <a:gd name="connsiteX2367" fmla="*/ 3888470 w 12192000"/>
              <a:gd name="connsiteY2367" fmla="*/ 95152 h 6470305"/>
              <a:gd name="connsiteX2368" fmla="*/ 3793471 w 12192000"/>
              <a:gd name="connsiteY2368" fmla="*/ 190304 h 6470305"/>
              <a:gd name="connsiteX2369" fmla="*/ 3698318 w 12192000"/>
              <a:gd name="connsiteY2369" fmla="*/ 95152 h 6470305"/>
              <a:gd name="connsiteX2370" fmla="*/ 3793471 w 12192000"/>
              <a:gd name="connsiteY2370" fmla="*/ 0 h 6470305"/>
              <a:gd name="connsiteX2371" fmla="*/ 3374788 w 12192000"/>
              <a:gd name="connsiteY2371" fmla="*/ 0 h 6470305"/>
              <a:gd name="connsiteX2372" fmla="*/ 3469949 w 12192000"/>
              <a:gd name="connsiteY2372" fmla="*/ 95152 h 6470305"/>
              <a:gd name="connsiteX2373" fmla="*/ 3374788 w 12192000"/>
              <a:gd name="connsiteY2373" fmla="*/ 190304 h 6470305"/>
              <a:gd name="connsiteX2374" fmla="*/ 3279635 w 12192000"/>
              <a:gd name="connsiteY2374" fmla="*/ 95152 h 6470305"/>
              <a:gd name="connsiteX2375" fmla="*/ 3374788 w 12192000"/>
              <a:gd name="connsiteY2375" fmla="*/ 0 h 6470305"/>
              <a:gd name="connsiteX2376" fmla="*/ 2956110 w 12192000"/>
              <a:gd name="connsiteY2376" fmla="*/ 0 h 6470305"/>
              <a:gd name="connsiteX2377" fmla="*/ 3051267 w 12192000"/>
              <a:gd name="connsiteY2377" fmla="*/ 95152 h 6470305"/>
              <a:gd name="connsiteX2378" fmla="*/ 2956110 w 12192000"/>
              <a:gd name="connsiteY2378" fmla="*/ 190304 h 6470305"/>
              <a:gd name="connsiteX2379" fmla="*/ 2860953 w 12192000"/>
              <a:gd name="connsiteY2379" fmla="*/ 95152 h 6470305"/>
              <a:gd name="connsiteX2380" fmla="*/ 2956110 w 12192000"/>
              <a:gd name="connsiteY2380" fmla="*/ 0 h 6470305"/>
              <a:gd name="connsiteX2381" fmla="*/ 2537423 w 12192000"/>
              <a:gd name="connsiteY2381" fmla="*/ 0 h 6470305"/>
              <a:gd name="connsiteX2382" fmla="*/ 2632588 w 12192000"/>
              <a:gd name="connsiteY2382" fmla="*/ 95152 h 6470305"/>
              <a:gd name="connsiteX2383" fmla="*/ 2537423 w 12192000"/>
              <a:gd name="connsiteY2383" fmla="*/ 190304 h 6470305"/>
              <a:gd name="connsiteX2384" fmla="*/ 2442271 w 12192000"/>
              <a:gd name="connsiteY2384" fmla="*/ 95152 h 6470305"/>
              <a:gd name="connsiteX2385" fmla="*/ 2537423 w 12192000"/>
              <a:gd name="connsiteY2385" fmla="*/ 0 h 6470305"/>
              <a:gd name="connsiteX2386" fmla="*/ 2118753 w 12192000"/>
              <a:gd name="connsiteY2386" fmla="*/ 0 h 6470305"/>
              <a:gd name="connsiteX2387" fmla="*/ 2213906 w 12192000"/>
              <a:gd name="connsiteY2387" fmla="*/ 95152 h 6470305"/>
              <a:gd name="connsiteX2388" fmla="*/ 2118753 w 12192000"/>
              <a:gd name="connsiteY2388" fmla="*/ 190304 h 6470305"/>
              <a:gd name="connsiteX2389" fmla="*/ 2023598 w 12192000"/>
              <a:gd name="connsiteY2389" fmla="*/ 95152 h 6470305"/>
              <a:gd name="connsiteX2390" fmla="*/ 2118753 w 12192000"/>
              <a:gd name="connsiteY2390" fmla="*/ 0 h 6470305"/>
              <a:gd name="connsiteX2391" fmla="*/ 1700071 w 12192000"/>
              <a:gd name="connsiteY2391" fmla="*/ 0 h 6470305"/>
              <a:gd name="connsiteX2392" fmla="*/ 1795223 w 12192000"/>
              <a:gd name="connsiteY2392" fmla="*/ 95152 h 6470305"/>
              <a:gd name="connsiteX2393" fmla="*/ 1700071 w 12192000"/>
              <a:gd name="connsiteY2393" fmla="*/ 190304 h 6470305"/>
              <a:gd name="connsiteX2394" fmla="*/ 1604910 w 12192000"/>
              <a:gd name="connsiteY2394" fmla="*/ 95152 h 6470305"/>
              <a:gd name="connsiteX2395" fmla="*/ 1700071 w 12192000"/>
              <a:gd name="connsiteY2395" fmla="*/ 0 h 6470305"/>
              <a:gd name="connsiteX2396" fmla="*/ 1281388 w 12192000"/>
              <a:gd name="connsiteY2396" fmla="*/ 0 h 6470305"/>
              <a:gd name="connsiteX2397" fmla="*/ 1376541 w 12192000"/>
              <a:gd name="connsiteY2397" fmla="*/ 95152 h 6470305"/>
              <a:gd name="connsiteX2398" fmla="*/ 1281388 w 12192000"/>
              <a:gd name="connsiteY2398" fmla="*/ 190304 h 6470305"/>
              <a:gd name="connsiteX2399" fmla="*/ 1186236 w 12192000"/>
              <a:gd name="connsiteY2399" fmla="*/ 95152 h 6470305"/>
              <a:gd name="connsiteX2400" fmla="*/ 1281388 w 12192000"/>
              <a:gd name="connsiteY2400" fmla="*/ 0 h 6470305"/>
              <a:gd name="connsiteX2401" fmla="*/ 862724 w 12192000"/>
              <a:gd name="connsiteY2401" fmla="*/ 0 h 6470305"/>
              <a:gd name="connsiteX2402" fmla="*/ 957874 w 12192000"/>
              <a:gd name="connsiteY2402" fmla="*/ 95152 h 6470305"/>
              <a:gd name="connsiteX2403" fmla="*/ 862724 w 12192000"/>
              <a:gd name="connsiteY2403" fmla="*/ 190304 h 6470305"/>
              <a:gd name="connsiteX2404" fmla="*/ 767571 w 12192000"/>
              <a:gd name="connsiteY2404" fmla="*/ 95152 h 6470305"/>
              <a:gd name="connsiteX2405" fmla="*/ 862724 w 12192000"/>
              <a:gd name="connsiteY2405" fmla="*/ 0 h 6470305"/>
              <a:gd name="connsiteX2406" fmla="*/ 444057 w 12192000"/>
              <a:gd name="connsiteY2406" fmla="*/ 0 h 6470305"/>
              <a:gd name="connsiteX2407" fmla="*/ 539209 w 12192000"/>
              <a:gd name="connsiteY2407" fmla="*/ 95152 h 6470305"/>
              <a:gd name="connsiteX2408" fmla="*/ 444057 w 12192000"/>
              <a:gd name="connsiteY2408" fmla="*/ 190304 h 6470305"/>
              <a:gd name="connsiteX2409" fmla="*/ 348905 w 12192000"/>
              <a:gd name="connsiteY2409" fmla="*/ 95152 h 6470305"/>
              <a:gd name="connsiteX2410" fmla="*/ 444057 w 12192000"/>
              <a:gd name="connsiteY2410" fmla="*/ 0 h 6470305"/>
              <a:gd name="connsiteX2411" fmla="*/ 25388 w 12192000"/>
              <a:gd name="connsiteY2411" fmla="*/ 0 h 6470305"/>
              <a:gd name="connsiteX2412" fmla="*/ 120541 w 12192000"/>
              <a:gd name="connsiteY2412" fmla="*/ 95152 h 6470305"/>
              <a:gd name="connsiteX2413" fmla="*/ 25388 w 12192000"/>
              <a:gd name="connsiteY2413" fmla="*/ 190304 h 6470305"/>
              <a:gd name="connsiteX2414" fmla="*/ 0 w 12192000"/>
              <a:gd name="connsiteY2414" fmla="*/ 185178 h 6470305"/>
              <a:gd name="connsiteX2415" fmla="*/ 0 w 12192000"/>
              <a:gd name="connsiteY2415" fmla="*/ 5126 h 6470305"/>
            </a:gdLst>
            <a:ahLst/>
            <a:cxnLst/>
            <a:rect l="l" t="t" r="r" b="b"/>
            <a:pathLst>
              <a:path w="12192000" h="6470305">
                <a:moveTo>
                  <a:pt x="12166698" y="6280001"/>
                </a:moveTo>
                <a:lnTo>
                  <a:pt x="12192000" y="6285109"/>
                </a:lnTo>
                <a:lnTo>
                  <a:pt x="12192000" y="6465197"/>
                </a:lnTo>
                <a:lnTo>
                  <a:pt x="12166698" y="6470305"/>
                </a:lnTo>
                <a:cubicBezTo>
                  <a:pt x="12114147" y="6470305"/>
                  <a:pt x="12071546" y="6427704"/>
                  <a:pt x="12071546" y="6375153"/>
                </a:cubicBezTo>
                <a:cubicBezTo>
                  <a:pt x="12071546" y="6322603"/>
                  <a:pt x="12114147" y="6280001"/>
                  <a:pt x="12166698" y="6280001"/>
                </a:cubicBezTo>
                <a:close/>
                <a:moveTo>
                  <a:pt x="11748029" y="6280001"/>
                </a:moveTo>
                <a:cubicBezTo>
                  <a:pt x="11800580" y="6280001"/>
                  <a:pt x="11843181" y="6322603"/>
                  <a:pt x="11843181" y="6375153"/>
                </a:cubicBezTo>
                <a:cubicBezTo>
                  <a:pt x="11843181" y="6427704"/>
                  <a:pt x="11800580" y="6470305"/>
                  <a:pt x="11748029" y="6470305"/>
                </a:cubicBezTo>
                <a:cubicBezTo>
                  <a:pt x="11695478" y="6470305"/>
                  <a:pt x="11652877" y="6427704"/>
                  <a:pt x="11652877" y="6375153"/>
                </a:cubicBezTo>
                <a:cubicBezTo>
                  <a:pt x="11652877" y="6322603"/>
                  <a:pt x="11695478" y="6280001"/>
                  <a:pt x="11748029" y="6280001"/>
                </a:cubicBezTo>
                <a:close/>
                <a:moveTo>
                  <a:pt x="11329360" y="6280001"/>
                </a:moveTo>
                <a:cubicBezTo>
                  <a:pt x="11381911" y="6280001"/>
                  <a:pt x="11424512" y="6322603"/>
                  <a:pt x="11424512" y="6375153"/>
                </a:cubicBezTo>
                <a:cubicBezTo>
                  <a:pt x="11424512" y="6427704"/>
                  <a:pt x="11381911" y="6470305"/>
                  <a:pt x="11329360" y="6470305"/>
                </a:cubicBezTo>
                <a:cubicBezTo>
                  <a:pt x="11276809" y="6470305"/>
                  <a:pt x="11234208" y="6427704"/>
                  <a:pt x="11234208" y="6375153"/>
                </a:cubicBezTo>
                <a:cubicBezTo>
                  <a:pt x="11234208" y="6322603"/>
                  <a:pt x="11276809" y="6280001"/>
                  <a:pt x="11329360" y="6280001"/>
                </a:cubicBezTo>
                <a:close/>
                <a:moveTo>
                  <a:pt x="10910691" y="6280001"/>
                </a:moveTo>
                <a:cubicBezTo>
                  <a:pt x="10963242" y="6280001"/>
                  <a:pt x="11005843" y="6322603"/>
                  <a:pt x="11005843" y="6375153"/>
                </a:cubicBezTo>
                <a:cubicBezTo>
                  <a:pt x="11005843" y="6427704"/>
                  <a:pt x="10963242" y="6470305"/>
                  <a:pt x="10910691" y="6470305"/>
                </a:cubicBezTo>
                <a:cubicBezTo>
                  <a:pt x="10858140" y="6470305"/>
                  <a:pt x="10815539" y="6427704"/>
                  <a:pt x="10815539" y="6375153"/>
                </a:cubicBezTo>
                <a:cubicBezTo>
                  <a:pt x="10815539" y="6322603"/>
                  <a:pt x="10858140" y="6280001"/>
                  <a:pt x="10910691" y="6280001"/>
                </a:cubicBezTo>
                <a:close/>
                <a:moveTo>
                  <a:pt x="10492022" y="6280001"/>
                </a:moveTo>
                <a:cubicBezTo>
                  <a:pt x="10544573" y="6280001"/>
                  <a:pt x="10587174" y="6322603"/>
                  <a:pt x="10587174" y="6375153"/>
                </a:cubicBezTo>
                <a:cubicBezTo>
                  <a:pt x="10587174" y="6427704"/>
                  <a:pt x="10544573" y="6470305"/>
                  <a:pt x="10492022" y="6470305"/>
                </a:cubicBezTo>
                <a:cubicBezTo>
                  <a:pt x="10439471" y="6470305"/>
                  <a:pt x="10396870" y="6427704"/>
                  <a:pt x="10396870" y="6375153"/>
                </a:cubicBezTo>
                <a:cubicBezTo>
                  <a:pt x="10396870" y="6322603"/>
                  <a:pt x="10439471" y="6280001"/>
                  <a:pt x="10492022" y="6280001"/>
                </a:cubicBezTo>
                <a:close/>
                <a:moveTo>
                  <a:pt x="10073353" y="6280001"/>
                </a:moveTo>
                <a:cubicBezTo>
                  <a:pt x="10125904" y="6280001"/>
                  <a:pt x="10168505" y="6322603"/>
                  <a:pt x="10168505" y="6375153"/>
                </a:cubicBezTo>
                <a:cubicBezTo>
                  <a:pt x="10168505" y="6427704"/>
                  <a:pt x="10125904" y="6470305"/>
                  <a:pt x="10073353" y="6470305"/>
                </a:cubicBezTo>
                <a:cubicBezTo>
                  <a:pt x="10020803" y="6470305"/>
                  <a:pt x="9978201" y="6427704"/>
                  <a:pt x="9978201" y="6375153"/>
                </a:cubicBezTo>
                <a:cubicBezTo>
                  <a:pt x="9978201" y="6322603"/>
                  <a:pt x="10020803" y="6280001"/>
                  <a:pt x="10073353" y="6280001"/>
                </a:cubicBezTo>
                <a:close/>
                <a:moveTo>
                  <a:pt x="9654684" y="6280001"/>
                </a:moveTo>
                <a:cubicBezTo>
                  <a:pt x="9707235" y="6280001"/>
                  <a:pt x="9749836" y="6322603"/>
                  <a:pt x="9749836" y="6375153"/>
                </a:cubicBezTo>
                <a:cubicBezTo>
                  <a:pt x="9749836" y="6427704"/>
                  <a:pt x="9707235" y="6470305"/>
                  <a:pt x="9654684" y="6470305"/>
                </a:cubicBezTo>
                <a:cubicBezTo>
                  <a:pt x="9602134" y="6470305"/>
                  <a:pt x="9559532" y="6427704"/>
                  <a:pt x="9559532" y="6375153"/>
                </a:cubicBezTo>
                <a:cubicBezTo>
                  <a:pt x="9559532" y="6322603"/>
                  <a:pt x="9602134" y="6280001"/>
                  <a:pt x="9654684" y="6280001"/>
                </a:cubicBezTo>
                <a:close/>
                <a:moveTo>
                  <a:pt x="9236015" y="6280001"/>
                </a:moveTo>
                <a:cubicBezTo>
                  <a:pt x="9288566" y="6280001"/>
                  <a:pt x="9331167" y="6322603"/>
                  <a:pt x="9331167" y="6375153"/>
                </a:cubicBezTo>
                <a:cubicBezTo>
                  <a:pt x="9331167" y="6427704"/>
                  <a:pt x="9288566" y="6470305"/>
                  <a:pt x="9236015" y="6470305"/>
                </a:cubicBezTo>
                <a:cubicBezTo>
                  <a:pt x="9183465" y="6470305"/>
                  <a:pt x="9140863" y="6427704"/>
                  <a:pt x="9140863" y="6375153"/>
                </a:cubicBezTo>
                <a:cubicBezTo>
                  <a:pt x="9140863" y="6322603"/>
                  <a:pt x="9183465" y="6280001"/>
                  <a:pt x="9236015" y="6280001"/>
                </a:cubicBezTo>
                <a:close/>
                <a:moveTo>
                  <a:pt x="8817346" y="6280001"/>
                </a:moveTo>
                <a:cubicBezTo>
                  <a:pt x="8869897" y="6280001"/>
                  <a:pt x="8912498" y="6322603"/>
                  <a:pt x="8912498" y="6375153"/>
                </a:cubicBezTo>
                <a:cubicBezTo>
                  <a:pt x="8912498" y="6427704"/>
                  <a:pt x="8869897" y="6470305"/>
                  <a:pt x="8817346" y="6470305"/>
                </a:cubicBezTo>
                <a:cubicBezTo>
                  <a:pt x="8764796" y="6470305"/>
                  <a:pt x="8722194" y="6427704"/>
                  <a:pt x="8722194" y="6375153"/>
                </a:cubicBezTo>
                <a:cubicBezTo>
                  <a:pt x="8722194" y="6322603"/>
                  <a:pt x="8764796" y="6280001"/>
                  <a:pt x="8817346" y="6280001"/>
                </a:cubicBezTo>
                <a:close/>
                <a:moveTo>
                  <a:pt x="8398677" y="6280001"/>
                </a:moveTo>
                <a:cubicBezTo>
                  <a:pt x="8451228" y="6280001"/>
                  <a:pt x="8493829" y="6322603"/>
                  <a:pt x="8493829" y="6375153"/>
                </a:cubicBezTo>
                <a:cubicBezTo>
                  <a:pt x="8493829" y="6427704"/>
                  <a:pt x="8451228" y="6470305"/>
                  <a:pt x="8398677" y="6470305"/>
                </a:cubicBezTo>
                <a:cubicBezTo>
                  <a:pt x="8346127" y="6470305"/>
                  <a:pt x="8303526" y="6427704"/>
                  <a:pt x="8303526" y="6375153"/>
                </a:cubicBezTo>
                <a:cubicBezTo>
                  <a:pt x="8303526" y="6322603"/>
                  <a:pt x="8346127" y="6280001"/>
                  <a:pt x="8398677" y="6280001"/>
                </a:cubicBezTo>
                <a:close/>
                <a:moveTo>
                  <a:pt x="7980009" y="6280001"/>
                </a:moveTo>
                <a:cubicBezTo>
                  <a:pt x="8032559" y="6280001"/>
                  <a:pt x="8075161" y="6322603"/>
                  <a:pt x="8075161" y="6375153"/>
                </a:cubicBezTo>
                <a:cubicBezTo>
                  <a:pt x="8075161" y="6427704"/>
                  <a:pt x="8032559" y="6470305"/>
                  <a:pt x="7980009" y="6470305"/>
                </a:cubicBezTo>
                <a:cubicBezTo>
                  <a:pt x="7927458" y="6470305"/>
                  <a:pt x="7884857" y="6427704"/>
                  <a:pt x="7884857" y="6375153"/>
                </a:cubicBezTo>
                <a:cubicBezTo>
                  <a:pt x="7884857" y="6322603"/>
                  <a:pt x="7927458" y="6280001"/>
                  <a:pt x="7980009" y="6280001"/>
                </a:cubicBezTo>
                <a:close/>
                <a:moveTo>
                  <a:pt x="7561340" y="6280001"/>
                </a:moveTo>
                <a:cubicBezTo>
                  <a:pt x="7613890" y="6280001"/>
                  <a:pt x="7656492" y="6322603"/>
                  <a:pt x="7656492" y="6375153"/>
                </a:cubicBezTo>
                <a:cubicBezTo>
                  <a:pt x="7656492" y="6427704"/>
                  <a:pt x="7613890" y="6470305"/>
                  <a:pt x="7561340" y="6470305"/>
                </a:cubicBezTo>
                <a:cubicBezTo>
                  <a:pt x="7508789" y="6470305"/>
                  <a:pt x="7466188" y="6427704"/>
                  <a:pt x="7466188" y="6375153"/>
                </a:cubicBezTo>
                <a:cubicBezTo>
                  <a:pt x="7466188" y="6322603"/>
                  <a:pt x="7508789" y="6280001"/>
                  <a:pt x="7561340" y="6280001"/>
                </a:cubicBezTo>
                <a:close/>
                <a:moveTo>
                  <a:pt x="7142671" y="6280001"/>
                </a:moveTo>
                <a:cubicBezTo>
                  <a:pt x="7195221" y="6280001"/>
                  <a:pt x="7237823" y="6322603"/>
                  <a:pt x="7237823" y="6375153"/>
                </a:cubicBezTo>
                <a:cubicBezTo>
                  <a:pt x="7237823" y="6427704"/>
                  <a:pt x="7195221" y="6470305"/>
                  <a:pt x="7142671" y="6470305"/>
                </a:cubicBezTo>
                <a:cubicBezTo>
                  <a:pt x="7090120" y="6470305"/>
                  <a:pt x="7047519" y="6427704"/>
                  <a:pt x="7047519" y="6375153"/>
                </a:cubicBezTo>
                <a:cubicBezTo>
                  <a:pt x="7047519" y="6322603"/>
                  <a:pt x="7090120" y="6280001"/>
                  <a:pt x="7142671" y="6280001"/>
                </a:cubicBezTo>
                <a:close/>
                <a:moveTo>
                  <a:pt x="6724002" y="6280001"/>
                </a:moveTo>
                <a:cubicBezTo>
                  <a:pt x="6776553" y="6280001"/>
                  <a:pt x="6819154" y="6322603"/>
                  <a:pt x="6819154" y="6375153"/>
                </a:cubicBezTo>
                <a:cubicBezTo>
                  <a:pt x="6819154" y="6427704"/>
                  <a:pt x="6776553" y="6470305"/>
                  <a:pt x="6724002" y="6470305"/>
                </a:cubicBezTo>
                <a:cubicBezTo>
                  <a:pt x="6671451" y="6470305"/>
                  <a:pt x="6628850" y="6427704"/>
                  <a:pt x="6628850" y="6375153"/>
                </a:cubicBezTo>
                <a:cubicBezTo>
                  <a:pt x="6628850" y="6322603"/>
                  <a:pt x="6671451" y="6280001"/>
                  <a:pt x="6724002" y="6280001"/>
                </a:cubicBezTo>
                <a:close/>
                <a:moveTo>
                  <a:pt x="6305333" y="6280001"/>
                </a:moveTo>
                <a:cubicBezTo>
                  <a:pt x="6357884" y="6280001"/>
                  <a:pt x="6400485" y="6322603"/>
                  <a:pt x="6400485" y="6375153"/>
                </a:cubicBezTo>
                <a:cubicBezTo>
                  <a:pt x="6400485" y="6427704"/>
                  <a:pt x="6357884" y="6470305"/>
                  <a:pt x="6305333" y="6470305"/>
                </a:cubicBezTo>
                <a:cubicBezTo>
                  <a:pt x="6252782" y="6470305"/>
                  <a:pt x="6210181" y="6427704"/>
                  <a:pt x="6210181" y="6375153"/>
                </a:cubicBezTo>
                <a:cubicBezTo>
                  <a:pt x="6210181" y="6322603"/>
                  <a:pt x="6252782" y="6280001"/>
                  <a:pt x="6305333" y="6280001"/>
                </a:cubicBezTo>
                <a:close/>
                <a:moveTo>
                  <a:pt x="5886664" y="6280001"/>
                </a:moveTo>
                <a:cubicBezTo>
                  <a:pt x="5939215" y="6280001"/>
                  <a:pt x="5981816" y="6322603"/>
                  <a:pt x="5981816" y="6375153"/>
                </a:cubicBezTo>
                <a:cubicBezTo>
                  <a:pt x="5981816" y="6427704"/>
                  <a:pt x="5939215" y="6470305"/>
                  <a:pt x="5886664" y="6470305"/>
                </a:cubicBezTo>
                <a:cubicBezTo>
                  <a:pt x="5834113" y="6470305"/>
                  <a:pt x="5791512" y="6427704"/>
                  <a:pt x="5791512" y="6375153"/>
                </a:cubicBezTo>
                <a:cubicBezTo>
                  <a:pt x="5791512" y="6322603"/>
                  <a:pt x="5834113" y="6280001"/>
                  <a:pt x="5886664" y="6280001"/>
                </a:cubicBezTo>
                <a:close/>
                <a:moveTo>
                  <a:pt x="5467994" y="6280001"/>
                </a:moveTo>
                <a:cubicBezTo>
                  <a:pt x="5520544" y="6280001"/>
                  <a:pt x="5563146" y="6322603"/>
                  <a:pt x="5563146" y="6375153"/>
                </a:cubicBezTo>
                <a:cubicBezTo>
                  <a:pt x="5563146" y="6427704"/>
                  <a:pt x="5520544" y="6470305"/>
                  <a:pt x="5467994" y="6470305"/>
                </a:cubicBezTo>
                <a:cubicBezTo>
                  <a:pt x="5415443" y="6470305"/>
                  <a:pt x="5372842" y="6427704"/>
                  <a:pt x="5372842" y="6375153"/>
                </a:cubicBezTo>
                <a:cubicBezTo>
                  <a:pt x="5372842" y="6322603"/>
                  <a:pt x="5415443" y="6280001"/>
                  <a:pt x="5467994" y="6280001"/>
                </a:cubicBezTo>
                <a:close/>
                <a:moveTo>
                  <a:pt x="5049325" y="6280001"/>
                </a:moveTo>
                <a:cubicBezTo>
                  <a:pt x="5101876" y="6280001"/>
                  <a:pt x="5144478" y="6322603"/>
                  <a:pt x="5144478" y="6375153"/>
                </a:cubicBezTo>
                <a:cubicBezTo>
                  <a:pt x="5144478" y="6427704"/>
                  <a:pt x="5101876" y="6470305"/>
                  <a:pt x="5049325" y="6470305"/>
                </a:cubicBezTo>
                <a:cubicBezTo>
                  <a:pt x="4996774" y="6470305"/>
                  <a:pt x="4954173" y="6427704"/>
                  <a:pt x="4954173" y="6375153"/>
                </a:cubicBezTo>
                <a:cubicBezTo>
                  <a:pt x="4954173" y="6322603"/>
                  <a:pt x="4996774" y="6280001"/>
                  <a:pt x="5049325" y="6280001"/>
                </a:cubicBezTo>
                <a:close/>
                <a:moveTo>
                  <a:pt x="4630656" y="6280001"/>
                </a:moveTo>
                <a:cubicBezTo>
                  <a:pt x="4683207" y="6280001"/>
                  <a:pt x="4725808" y="6322603"/>
                  <a:pt x="4725808" y="6375153"/>
                </a:cubicBezTo>
                <a:cubicBezTo>
                  <a:pt x="4725808" y="6427704"/>
                  <a:pt x="4683207" y="6470305"/>
                  <a:pt x="4630656" y="6470305"/>
                </a:cubicBezTo>
                <a:cubicBezTo>
                  <a:pt x="4578106" y="6470305"/>
                  <a:pt x="4535504" y="6427704"/>
                  <a:pt x="4535504" y="6375153"/>
                </a:cubicBezTo>
                <a:cubicBezTo>
                  <a:pt x="4535504" y="6322603"/>
                  <a:pt x="4578106" y="6280001"/>
                  <a:pt x="4630656" y="6280001"/>
                </a:cubicBezTo>
                <a:close/>
                <a:moveTo>
                  <a:pt x="4211987" y="6280001"/>
                </a:moveTo>
                <a:cubicBezTo>
                  <a:pt x="4264538" y="6280001"/>
                  <a:pt x="4307139" y="6322603"/>
                  <a:pt x="4307139" y="6375153"/>
                </a:cubicBezTo>
                <a:cubicBezTo>
                  <a:pt x="4307139" y="6427704"/>
                  <a:pt x="4264538" y="6470305"/>
                  <a:pt x="4211987" y="6470305"/>
                </a:cubicBezTo>
                <a:cubicBezTo>
                  <a:pt x="4159436" y="6470305"/>
                  <a:pt x="4116835" y="6427704"/>
                  <a:pt x="4116835" y="6375153"/>
                </a:cubicBezTo>
                <a:cubicBezTo>
                  <a:pt x="4116835" y="6322603"/>
                  <a:pt x="4159436" y="6280001"/>
                  <a:pt x="4211987" y="6280001"/>
                </a:cubicBezTo>
                <a:close/>
                <a:moveTo>
                  <a:pt x="3793342" y="6280001"/>
                </a:moveTo>
                <a:cubicBezTo>
                  <a:pt x="3845869" y="6280001"/>
                  <a:pt x="3888470" y="6322603"/>
                  <a:pt x="3888470" y="6375153"/>
                </a:cubicBezTo>
                <a:cubicBezTo>
                  <a:pt x="3888470" y="6427704"/>
                  <a:pt x="3845869" y="6470305"/>
                  <a:pt x="3793342" y="6470305"/>
                </a:cubicBezTo>
                <a:cubicBezTo>
                  <a:pt x="3740790" y="6470305"/>
                  <a:pt x="3698190" y="6427704"/>
                  <a:pt x="3698190" y="6375153"/>
                </a:cubicBezTo>
                <a:cubicBezTo>
                  <a:pt x="3698190" y="6322603"/>
                  <a:pt x="3740790" y="6280001"/>
                  <a:pt x="3793342" y="6280001"/>
                </a:cubicBezTo>
                <a:close/>
                <a:moveTo>
                  <a:pt x="3374671" y="6280001"/>
                </a:moveTo>
                <a:cubicBezTo>
                  <a:pt x="3427221" y="6280001"/>
                  <a:pt x="3469825" y="6322603"/>
                  <a:pt x="3469825" y="6375153"/>
                </a:cubicBezTo>
                <a:cubicBezTo>
                  <a:pt x="3469825" y="6427704"/>
                  <a:pt x="3427221" y="6470305"/>
                  <a:pt x="3374671" y="6470305"/>
                </a:cubicBezTo>
                <a:cubicBezTo>
                  <a:pt x="3322120" y="6470305"/>
                  <a:pt x="3279519" y="6427704"/>
                  <a:pt x="3279519" y="6375153"/>
                </a:cubicBezTo>
                <a:cubicBezTo>
                  <a:pt x="3279519" y="6322603"/>
                  <a:pt x="3322120" y="6280001"/>
                  <a:pt x="3374671" y="6280001"/>
                </a:cubicBezTo>
                <a:close/>
                <a:moveTo>
                  <a:pt x="2956001" y="6280001"/>
                </a:moveTo>
                <a:cubicBezTo>
                  <a:pt x="3008551" y="6280001"/>
                  <a:pt x="3051154" y="6322603"/>
                  <a:pt x="3051154" y="6375153"/>
                </a:cubicBezTo>
                <a:cubicBezTo>
                  <a:pt x="3051154" y="6427704"/>
                  <a:pt x="3008551" y="6470305"/>
                  <a:pt x="2956001" y="6470305"/>
                </a:cubicBezTo>
                <a:cubicBezTo>
                  <a:pt x="2903450" y="6470305"/>
                  <a:pt x="2860848" y="6427704"/>
                  <a:pt x="2860848" y="6375153"/>
                </a:cubicBezTo>
                <a:cubicBezTo>
                  <a:pt x="2860848" y="6322603"/>
                  <a:pt x="2903450" y="6280001"/>
                  <a:pt x="2956001" y="6280001"/>
                </a:cubicBezTo>
                <a:close/>
                <a:moveTo>
                  <a:pt x="2537330" y="6280001"/>
                </a:moveTo>
                <a:cubicBezTo>
                  <a:pt x="2589882" y="6280001"/>
                  <a:pt x="2632482" y="6322603"/>
                  <a:pt x="2632482" y="6375153"/>
                </a:cubicBezTo>
                <a:cubicBezTo>
                  <a:pt x="2632482" y="6427704"/>
                  <a:pt x="2589882" y="6470305"/>
                  <a:pt x="2537330" y="6470305"/>
                </a:cubicBezTo>
                <a:cubicBezTo>
                  <a:pt x="2484778" y="6470305"/>
                  <a:pt x="2442177" y="6427704"/>
                  <a:pt x="2442177" y="6375153"/>
                </a:cubicBezTo>
                <a:cubicBezTo>
                  <a:pt x="2442177" y="6322603"/>
                  <a:pt x="2484778" y="6280001"/>
                  <a:pt x="2537330" y="6280001"/>
                </a:cubicBezTo>
                <a:close/>
                <a:moveTo>
                  <a:pt x="2118660" y="6280001"/>
                </a:moveTo>
                <a:cubicBezTo>
                  <a:pt x="2171211" y="6280001"/>
                  <a:pt x="2213812" y="6322603"/>
                  <a:pt x="2213812" y="6375153"/>
                </a:cubicBezTo>
                <a:cubicBezTo>
                  <a:pt x="2213812" y="6427704"/>
                  <a:pt x="2171211" y="6470305"/>
                  <a:pt x="2118660" y="6470305"/>
                </a:cubicBezTo>
                <a:cubicBezTo>
                  <a:pt x="2066108" y="6470305"/>
                  <a:pt x="2023508" y="6427704"/>
                  <a:pt x="2023508" y="6375153"/>
                </a:cubicBezTo>
                <a:cubicBezTo>
                  <a:pt x="2023508" y="6322603"/>
                  <a:pt x="2066108" y="6280001"/>
                  <a:pt x="2118660" y="6280001"/>
                </a:cubicBezTo>
                <a:close/>
                <a:moveTo>
                  <a:pt x="1699989" y="6280001"/>
                </a:moveTo>
                <a:cubicBezTo>
                  <a:pt x="1752539" y="6280001"/>
                  <a:pt x="1795142" y="6322603"/>
                  <a:pt x="1795142" y="6375153"/>
                </a:cubicBezTo>
                <a:cubicBezTo>
                  <a:pt x="1795142" y="6427704"/>
                  <a:pt x="1752539" y="6470305"/>
                  <a:pt x="1699989" y="6470305"/>
                </a:cubicBezTo>
                <a:cubicBezTo>
                  <a:pt x="1647438" y="6470305"/>
                  <a:pt x="1604835" y="6427704"/>
                  <a:pt x="1604835" y="6375153"/>
                </a:cubicBezTo>
                <a:cubicBezTo>
                  <a:pt x="1604835" y="6322603"/>
                  <a:pt x="1647438" y="6280001"/>
                  <a:pt x="1699989" y="6280001"/>
                </a:cubicBezTo>
                <a:close/>
                <a:moveTo>
                  <a:pt x="1281318" y="6280001"/>
                </a:moveTo>
                <a:cubicBezTo>
                  <a:pt x="1333868" y="6280001"/>
                  <a:pt x="1376471" y="6322603"/>
                  <a:pt x="1376471" y="6375153"/>
                </a:cubicBezTo>
                <a:cubicBezTo>
                  <a:pt x="1376471" y="6427704"/>
                  <a:pt x="1333868" y="6470305"/>
                  <a:pt x="1281318" y="6470305"/>
                </a:cubicBezTo>
                <a:cubicBezTo>
                  <a:pt x="1228768" y="6470305"/>
                  <a:pt x="1186165" y="6427704"/>
                  <a:pt x="1186165" y="6375153"/>
                </a:cubicBezTo>
                <a:cubicBezTo>
                  <a:pt x="1186165" y="6322603"/>
                  <a:pt x="1228768" y="6280001"/>
                  <a:pt x="1281318" y="6280001"/>
                </a:cubicBezTo>
                <a:close/>
                <a:moveTo>
                  <a:pt x="862650" y="6280001"/>
                </a:moveTo>
                <a:cubicBezTo>
                  <a:pt x="915200" y="6280001"/>
                  <a:pt x="957802" y="6322603"/>
                  <a:pt x="957802" y="6375153"/>
                </a:cubicBezTo>
                <a:cubicBezTo>
                  <a:pt x="957802" y="6427704"/>
                  <a:pt x="915200" y="6470305"/>
                  <a:pt x="862650" y="6470305"/>
                </a:cubicBezTo>
                <a:cubicBezTo>
                  <a:pt x="810099" y="6470305"/>
                  <a:pt x="767498" y="6427704"/>
                  <a:pt x="767498" y="6375153"/>
                </a:cubicBezTo>
                <a:cubicBezTo>
                  <a:pt x="767498" y="6322603"/>
                  <a:pt x="810099" y="6280001"/>
                  <a:pt x="862650" y="6280001"/>
                </a:cubicBezTo>
                <a:close/>
                <a:moveTo>
                  <a:pt x="443982" y="6280001"/>
                </a:moveTo>
                <a:cubicBezTo>
                  <a:pt x="496533" y="6280001"/>
                  <a:pt x="539134" y="6322603"/>
                  <a:pt x="539134" y="6375153"/>
                </a:cubicBezTo>
                <a:cubicBezTo>
                  <a:pt x="539134" y="6427704"/>
                  <a:pt x="496533" y="6470305"/>
                  <a:pt x="443982" y="6470305"/>
                </a:cubicBezTo>
                <a:cubicBezTo>
                  <a:pt x="391431" y="6470305"/>
                  <a:pt x="348830" y="6427704"/>
                  <a:pt x="348830" y="6375153"/>
                </a:cubicBezTo>
                <a:cubicBezTo>
                  <a:pt x="348830" y="6322603"/>
                  <a:pt x="391431" y="6280001"/>
                  <a:pt x="443982" y="6280001"/>
                </a:cubicBezTo>
                <a:close/>
                <a:moveTo>
                  <a:pt x="25313" y="6280001"/>
                </a:moveTo>
                <a:cubicBezTo>
                  <a:pt x="77864" y="6280001"/>
                  <a:pt x="120465" y="6322603"/>
                  <a:pt x="120465" y="6375153"/>
                </a:cubicBezTo>
                <a:cubicBezTo>
                  <a:pt x="120465" y="6427704"/>
                  <a:pt x="77864" y="6470305"/>
                  <a:pt x="25313" y="6470305"/>
                </a:cubicBezTo>
                <a:lnTo>
                  <a:pt x="0" y="6465195"/>
                </a:lnTo>
                <a:lnTo>
                  <a:pt x="0" y="6285112"/>
                </a:lnTo>
                <a:close/>
                <a:moveTo>
                  <a:pt x="12166698" y="5861332"/>
                </a:moveTo>
                <a:lnTo>
                  <a:pt x="12192000" y="5866441"/>
                </a:lnTo>
                <a:lnTo>
                  <a:pt x="12192000" y="6046528"/>
                </a:lnTo>
                <a:lnTo>
                  <a:pt x="12166698" y="6051636"/>
                </a:lnTo>
                <a:cubicBezTo>
                  <a:pt x="12114147" y="6051636"/>
                  <a:pt x="12071546" y="6009035"/>
                  <a:pt x="12071546" y="5956484"/>
                </a:cubicBezTo>
                <a:cubicBezTo>
                  <a:pt x="12071546" y="5903934"/>
                  <a:pt x="12114147" y="5861332"/>
                  <a:pt x="12166698" y="5861332"/>
                </a:cubicBezTo>
                <a:close/>
                <a:moveTo>
                  <a:pt x="11748029" y="5861332"/>
                </a:moveTo>
                <a:cubicBezTo>
                  <a:pt x="11800580" y="5861332"/>
                  <a:pt x="11843181" y="5903934"/>
                  <a:pt x="11843181" y="5956484"/>
                </a:cubicBezTo>
                <a:cubicBezTo>
                  <a:pt x="11843181" y="6009035"/>
                  <a:pt x="11800580" y="6051636"/>
                  <a:pt x="11748029" y="6051636"/>
                </a:cubicBezTo>
                <a:cubicBezTo>
                  <a:pt x="11695478" y="6051636"/>
                  <a:pt x="11652877" y="6009035"/>
                  <a:pt x="11652877" y="5956484"/>
                </a:cubicBezTo>
                <a:cubicBezTo>
                  <a:pt x="11652877" y="5903934"/>
                  <a:pt x="11695478" y="5861332"/>
                  <a:pt x="11748029" y="5861332"/>
                </a:cubicBezTo>
                <a:close/>
                <a:moveTo>
                  <a:pt x="11329360" y="5861332"/>
                </a:moveTo>
                <a:cubicBezTo>
                  <a:pt x="11381911" y="5861332"/>
                  <a:pt x="11424512" y="5903934"/>
                  <a:pt x="11424512" y="5956484"/>
                </a:cubicBezTo>
                <a:cubicBezTo>
                  <a:pt x="11424512" y="6009035"/>
                  <a:pt x="11381911" y="6051636"/>
                  <a:pt x="11329360" y="6051636"/>
                </a:cubicBezTo>
                <a:cubicBezTo>
                  <a:pt x="11276809" y="6051636"/>
                  <a:pt x="11234208" y="6009035"/>
                  <a:pt x="11234208" y="5956484"/>
                </a:cubicBezTo>
                <a:cubicBezTo>
                  <a:pt x="11234208" y="5903934"/>
                  <a:pt x="11276809" y="5861332"/>
                  <a:pt x="11329360" y="5861332"/>
                </a:cubicBezTo>
                <a:close/>
                <a:moveTo>
                  <a:pt x="10910691" y="5861332"/>
                </a:moveTo>
                <a:cubicBezTo>
                  <a:pt x="10963242" y="5861332"/>
                  <a:pt x="11005843" y="5903934"/>
                  <a:pt x="11005843" y="5956484"/>
                </a:cubicBezTo>
                <a:cubicBezTo>
                  <a:pt x="11005843" y="6009035"/>
                  <a:pt x="10963242" y="6051636"/>
                  <a:pt x="10910691" y="6051636"/>
                </a:cubicBezTo>
                <a:cubicBezTo>
                  <a:pt x="10858140" y="6051636"/>
                  <a:pt x="10815539" y="6009035"/>
                  <a:pt x="10815539" y="5956484"/>
                </a:cubicBezTo>
                <a:cubicBezTo>
                  <a:pt x="10815539" y="5903934"/>
                  <a:pt x="10858140" y="5861332"/>
                  <a:pt x="10910691" y="5861332"/>
                </a:cubicBezTo>
                <a:close/>
                <a:moveTo>
                  <a:pt x="10492022" y="5861332"/>
                </a:moveTo>
                <a:cubicBezTo>
                  <a:pt x="10544573" y="5861332"/>
                  <a:pt x="10587174" y="5903934"/>
                  <a:pt x="10587174" y="5956484"/>
                </a:cubicBezTo>
                <a:cubicBezTo>
                  <a:pt x="10587174" y="6009035"/>
                  <a:pt x="10544573" y="6051636"/>
                  <a:pt x="10492022" y="6051636"/>
                </a:cubicBezTo>
                <a:cubicBezTo>
                  <a:pt x="10439471" y="6051636"/>
                  <a:pt x="10396870" y="6009035"/>
                  <a:pt x="10396870" y="5956484"/>
                </a:cubicBezTo>
                <a:cubicBezTo>
                  <a:pt x="10396870" y="5903934"/>
                  <a:pt x="10439471" y="5861332"/>
                  <a:pt x="10492022" y="5861332"/>
                </a:cubicBezTo>
                <a:close/>
                <a:moveTo>
                  <a:pt x="10073353" y="5861332"/>
                </a:moveTo>
                <a:cubicBezTo>
                  <a:pt x="10125904" y="5861332"/>
                  <a:pt x="10168505" y="5903934"/>
                  <a:pt x="10168505" y="5956484"/>
                </a:cubicBezTo>
                <a:cubicBezTo>
                  <a:pt x="10168505" y="6009035"/>
                  <a:pt x="10125904" y="6051636"/>
                  <a:pt x="10073353" y="6051636"/>
                </a:cubicBezTo>
                <a:cubicBezTo>
                  <a:pt x="10020803" y="6051636"/>
                  <a:pt x="9978201" y="6009035"/>
                  <a:pt x="9978201" y="5956484"/>
                </a:cubicBezTo>
                <a:cubicBezTo>
                  <a:pt x="9978201" y="5903934"/>
                  <a:pt x="10020803" y="5861332"/>
                  <a:pt x="10073353" y="5861332"/>
                </a:cubicBezTo>
                <a:close/>
                <a:moveTo>
                  <a:pt x="9654684" y="5861332"/>
                </a:moveTo>
                <a:cubicBezTo>
                  <a:pt x="9707235" y="5861332"/>
                  <a:pt x="9749836" y="5903934"/>
                  <a:pt x="9749836" y="5956484"/>
                </a:cubicBezTo>
                <a:cubicBezTo>
                  <a:pt x="9749836" y="6009035"/>
                  <a:pt x="9707235" y="6051636"/>
                  <a:pt x="9654684" y="6051636"/>
                </a:cubicBezTo>
                <a:cubicBezTo>
                  <a:pt x="9602134" y="6051636"/>
                  <a:pt x="9559532" y="6009035"/>
                  <a:pt x="9559532" y="5956484"/>
                </a:cubicBezTo>
                <a:cubicBezTo>
                  <a:pt x="9559532" y="5903934"/>
                  <a:pt x="9602134" y="5861332"/>
                  <a:pt x="9654684" y="5861332"/>
                </a:cubicBezTo>
                <a:close/>
                <a:moveTo>
                  <a:pt x="9236015" y="5861332"/>
                </a:moveTo>
                <a:cubicBezTo>
                  <a:pt x="9288566" y="5861332"/>
                  <a:pt x="9331167" y="5903934"/>
                  <a:pt x="9331167" y="5956484"/>
                </a:cubicBezTo>
                <a:cubicBezTo>
                  <a:pt x="9331167" y="6009035"/>
                  <a:pt x="9288566" y="6051636"/>
                  <a:pt x="9236015" y="6051636"/>
                </a:cubicBezTo>
                <a:cubicBezTo>
                  <a:pt x="9183465" y="6051636"/>
                  <a:pt x="9140863" y="6009035"/>
                  <a:pt x="9140863" y="5956484"/>
                </a:cubicBezTo>
                <a:cubicBezTo>
                  <a:pt x="9140863" y="5903934"/>
                  <a:pt x="9183465" y="5861332"/>
                  <a:pt x="9236015" y="5861332"/>
                </a:cubicBezTo>
                <a:close/>
                <a:moveTo>
                  <a:pt x="8817346" y="5861332"/>
                </a:moveTo>
                <a:cubicBezTo>
                  <a:pt x="8869897" y="5861332"/>
                  <a:pt x="8912498" y="5903934"/>
                  <a:pt x="8912498" y="5956484"/>
                </a:cubicBezTo>
                <a:cubicBezTo>
                  <a:pt x="8912498" y="6009035"/>
                  <a:pt x="8869897" y="6051636"/>
                  <a:pt x="8817346" y="6051636"/>
                </a:cubicBezTo>
                <a:cubicBezTo>
                  <a:pt x="8764796" y="6051636"/>
                  <a:pt x="8722194" y="6009035"/>
                  <a:pt x="8722194" y="5956484"/>
                </a:cubicBezTo>
                <a:cubicBezTo>
                  <a:pt x="8722194" y="5903934"/>
                  <a:pt x="8764796" y="5861332"/>
                  <a:pt x="8817346" y="5861332"/>
                </a:cubicBezTo>
                <a:close/>
                <a:moveTo>
                  <a:pt x="8398677" y="5861332"/>
                </a:moveTo>
                <a:cubicBezTo>
                  <a:pt x="8451228" y="5861332"/>
                  <a:pt x="8493829" y="5903934"/>
                  <a:pt x="8493829" y="5956484"/>
                </a:cubicBezTo>
                <a:cubicBezTo>
                  <a:pt x="8493829" y="6009035"/>
                  <a:pt x="8451228" y="6051636"/>
                  <a:pt x="8398677" y="6051636"/>
                </a:cubicBezTo>
                <a:cubicBezTo>
                  <a:pt x="8346127" y="6051636"/>
                  <a:pt x="8303526" y="6009035"/>
                  <a:pt x="8303526" y="5956484"/>
                </a:cubicBezTo>
                <a:cubicBezTo>
                  <a:pt x="8303526" y="5903934"/>
                  <a:pt x="8346127" y="5861332"/>
                  <a:pt x="8398677" y="5861332"/>
                </a:cubicBezTo>
                <a:close/>
                <a:moveTo>
                  <a:pt x="7980009" y="5861332"/>
                </a:moveTo>
                <a:cubicBezTo>
                  <a:pt x="8032559" y="5861332"/>
                  <a:pt x="8075161" y="5903934"/>
                  <a:pt x="8075161" y="5956484"/>
                </a:cubicBezTo>
                <a:cubicBezTo>
                  <a:pt x="8075161" y="6009035"/>
                  <a:pt x="8032559" y="6051636"/>
                  <a:pt x="7980009" y="6051636"/>
                </a:cubicBezTo>
                <a:cubicBezTo>
                  <a:pt x="7927458" y="6051636"/>
                  <a:pt x="7884857" y="6009035"/>
                  <a:pt x="7884857" y="5956484"/>
                </a:cubicBezTo>
                <a:cubicBezTo>
                  <a:pt x="7884857" y="5903934"/>
                  <a:pt x="7927458" y="5861332"/>
                  <a:pt x="7980009" y="5861332"/>
                </a:cubicBezTo>
                <a:close/>
                <a:moveTo>
                  <a:pt x="7561340" y="5861332"/>
                </a:moveTo>
                <a:cubicBezTo>
                  <a:pt x="7613890" y="5861332"/>
                  <a:pt x="7656492" y="5903934"/>
                  <a:pt x="7656492" y="5956484"/>
                </a:cubicBezTo>
                <a:cubicBezTo>
                  <a:pt x="7656492" y="6009035"/>
                  <a:pt x="7613890" y="6051636"/>
                  <a:pt x="7561340" y="6051636"/>
                </a:cubicBezTo>
                <a:cubicBezTo>
                  <a:pt x="7508789" y="6051636"/>
                  <a:pt x="7466188" y="6009035"/>
                  <a:pt x="7466188" y="5956484"/>
                </a:cubicBezTo>
                <a:cubicBezTo>
                  <a:pt x="7466188" y="5903934"/>
                  <a:pt x="7508789" y="5861332"/>
                  <a:pt x="7561340" y="5861332"/>
                </a:cubicBezTo>
                <a:close/>
                <a:moveTo>
                  <a:pt x="7142671" y="5861332"/>
                </a:moveTo>
                <a:cubicBezTo>
                  <a:pt x="7195221" y="5861332"/>
                  <a:pt x="7237823" y="5903934"/>
                  <a:pt x="7237823" y="5956484"/>
                </a:cubicBezTo>
                <a:cubicBezTo>
                  <a:pt x="7237823" y="6009035"/>
                  <a:pt x="7195221" y="6051636"/>
                  <a:pt x="7142671" y="6051636"/>
                </a:cubicBezTo>
                <a:cubicBezTo>
                  <a:pt x="7090120" y="6051636"/>
                  <a:pt x="7047519" y="6009035"/>
                  <a:pt x="7047519" y="5956484"/>
                </a:cubicBezTo>
                <a:cubicBezTo>
                  <a:pt x="7047519" y="5903934"/>
                  <a:pt x="7090120" y="5861332"/>
                  <a:pt x="7142671" y="5861332"/>
                </a:cubicBezTo>
                <a:close/>
                <a:moveTo>
                  <a:pt x="6724002" y="5861332"/>
                </a:moveTo>
                <a:cubicBezTo>
                  <a:pt x="6776553" y="5861332"/>
                  <a:pt x="6819154" y="5903934"/>
                  <a:pt x="6819154" y="5956484"/>
                </a:cubicBezTo>
                <a:cubicBezTo>
                  <a:pt x="6819154" y="6009035"/>
                  <a:pt x="6776553" y="6051636"/>
                  <a:pt x="6724002" y="6051636"/>
                </a:cubicBezTo>
                <a:cubicBezTo>
                  <a:pt x="6671451" y="6051636"/>
                  <a:pt x="6628850" y="6009035"/>
                  <a:pt x="6628850" y="5956484"/>
                </a:cubicBezTo>
                <a:cubicBezTo>
                  <a:pt x="6628850" y="5903934"/>
                  <a:pt x="6671451" y="5861332"/>
                  <a:pt x="6724002" y="5861332"/>
                </a:cubicBezTo>
                <a:close/>
                <a:moveTo>
                  <a:pt x="6305333" y="5861332"/>
                </a:moveTo>
                <a:cubicBezTo>
                  <a:pt x="6357884" y="5861332"/>
                  <a:pt x="6400485" y="5903934"/>
                  <a:pt x="6400485" y="5956484"/>
                </a:cubicBezTo>
                <a:cubicBezTo>
                  <a:pt x="6400485" y="6009035"/>
                  <a:pt x="6357884" y="6051636"/>
                  <a:pt x="6305333" y="6051636"/>
                </a:cubicBezTo>
                <a:cubicBezTo>
                  <a:pt x="6252782" y="6051636"/>
                  <a:pt x="6210181" y="6009035"/>
                  <a:pt x="6210181" y="5956484"/>
                </a:cubicBezTo>
                <a:cubicBezTo>
                  <a:pt x="6210181" y="5903934"/>
                  <a:pt x="6252782" y="5861332"/>
                  <a:pt x="6305333" y="5861332"/>
                </a:cubicBezTo>
                <a:close/>
                <a:moveTo>
                  <a:pt x="5886664" y="5861332"/>
                </a:moveTo>
                <a:cubicBezTo>
                  <a:pt x="5939215" y="5861332"/>
                  <a:pt x="5981816" y="5903934"/>
                  <a:pt x="5981816" y="5956484"/>
                </a:cubicBezTo>
                <a:cubicBezTo>
                  <a:pt x="5981816" y="6009035"/>
                  <a:pt x="5939215" y="6051636"/>
                  <a:pt x="5886664" y="6051636"/>
                </a:cubicBezTo>
                <a:cubicBezTo>
                  <a:pt x="5834113" y="6051636"/>
                  <a:pt x="5791512" y="6009035"/>
                  <a:pt x="5791512" y="5956484"/>
                </a:cubicBezTo>
                <a:cubicBezTo>
                  <a:pt x="5791512" y="5903934"/>
                  <a:pt x="5834113" y="5861332"/>
                  <a:pt x="5886664" y="5861332"/>
                </a:cubicBezTo>
                <a:close/>
                <a:moveTo>
                  <a:pt x="5467994" y="5861332"/>
                </a:moveTo>
                <a:cubicBezTo>
                  <a:pt x="5520544" y="5861332"/>
                  <a:pt x="5563146" y="5903934"/>
                  <a:pt x="5563146" y="5956484"/>
                </a:cubicBezTo>
                <a:cubicBezTo>
                  <a:pt x="5563146" y="6009035"/>
                  <a:pt x="5520544" y="6051636"/>
                  <a:pt x="5467994" y="6051636"/>
                </a:cubicBezTo>
                <a:cubicBezTo>
                  <a:pt x="5415443" y="6051636"/>
                  <a:pt x="5372842" y="6009035"/>
                  <a:pt x="5372842" y="5956484"/>
                </a:cubicBezTo>
                <a:cubicBezTo>
                  <a:pt x="5372842" y="5903934"/>
                  <a:pt x="5415443" y="5861332"/>
                  <a:pt x="5467994" y="5861332"/>
                </a:cubicBezTo>
                <a:close/>
                <a:moveTo>
                  <a:pt x="5049325" y="5861332"/>
                </a:moveTo>
                <a:cubicBezTo>
                  <a:pt x="5101876" y="5861332"/>
                  <a:pt x="5144478" y="5903934"/>
                  <a:pt x="5144478" y="5956484"/>
                </a:cubicBezTo>
                <a:cubicBezTo>
                  <a:pt x="5144478" y="6009035"/>
                  <a:pt x="5101876" y="6051636"/>
                  <a:pt x="5049325" y="6051636"/>
                </a:cubicBezTo>
                <a:cubicBezTo>
                  <a:pt x="4996774" y="6051636"/>
                  <a:pt x="4954173" y="6009035"/>
                  <a:pt x="4954173" y="5956484"/>
                </a:cubicBezTo>
                <a:cubicBezTo>
                  <a:pt x="4954173" y="5903934"/>
                  <a:pt x="4996774" y="5861332"/>
                  <a:pt x="5049325" y="5861332"/>
                </a:cubicBezTo>
                <a:close/>
                <a:moveTo>
                  <a:pt x="4630656" y="5861332"/>
                </a:moveTo>
                <a:cubicBezTo>
                  <a:pt x="4683207" y="5861332"/>
                  <a:pt x="4725808" y="5903934"/>
                  <a:pt x="4725808" y="5956484"/>
                </a:cubicBezTo>
                <a:cubicBezTo>
                  <a:pt x="4725808" y="6009035"/>
                  <a:pt x="4683207" y="6051636"/>
                  <a:pt x="4630656" y="6051636"/>
                </a:cubicBezTo>
                <a:cubicBezTo>
                  <a:pt x="4578106" y="6051636"/>
                  <a:pt x="4535504" y="6009035"/>
                  <a:pt x="4535504" y="5956484"/>
                </a:cubicBezTo>
                <a:cubicBezTo>
                  <a:pt x="4535504" y="5903934"/>
                  <a:pt x="4578106" y="5861332"/>
                  <a:pt x="4630656" y="5861332"/>
                </a:cubicBezTo>
                <a:close/>
                <a:moveTo>
                  <a:pt x="4211987" y="5861332"/>
                </a:moveTo>
                <a:cubicBezTo>
                  <a:pt x="4264538" y="5861332"/>
                  <a:pt x="4307139" y="5903934"/>
                  <a:pt x="4307139" y="5956484"/>
                </a:cubicBezTo>
                <a:cubicBezTo>
                  <a:pt x="4307139" y="6009035"/>
                  <a:pt x="4264538" y="6051636"/>
                  <a:pt x="4211987" y="6051636"/>
                </a:cubicBezTo>
                <a:cubicBezTo>
                  <a:pt x="4159436" y="6051636"/>
                  <a:pt x="4116835" y="6009035"/>
                  <a:pt x="4116835" y="5956484"/>
                </a:cubicBezTo>
                <a:cubicBezTo>
                  <a:pt x="4116835" y="5903934"/>
                  <a:pt x="4159436" y="5861332"/>
                  <a:pt x="4211987" y="5861332"/>
                </a:cubicBezTo>
                <a:close/>
                <a:moveTo>
                  <a:pt x="3793350" y="5861332"/>
                </a:moveTo>
                <a:cubicBezTo>
                  <a:pt x="3845869" y="5861332"/>
                  <a:pt x="3888470" y="5903934"/>
                  <a:pt x="3888470" y="5956484"/>
                </a:cubicBezTo>
                <a:cubicBezTo>
                  <a:pt x="3888470" y="6009035"/>
                  <a:pt x="3845869" y="6051636"/>
                  <a:pt x="3793350" y="6051636"/>
                </a:cubicBezTo>
                <a:cubicBezTo>
                  <a:pt x="3740799" y="6051636"/>
                  <a:pt x="3698198" y="6009035"/>
                  <a:pt x="3698198" y="5956484"/>
                </a:cubicBezTo>
                <a:cubicBezTo>
                  <a:pt x="3698198" y="5903934"/>
                  <a:pt x="3740799" y="5861332"/>
                  <a:pt x="3793350" y="5861332"/>
                </a:cubicBezTo>
                <a:close/>
                <a:moveTo>
                  <a:pt x="3374679" y="5861332"/>
                </a:moveTo>
                <a:cubicBezTo>
                  <a:pt x="3427230" y="5861332"/>
                  <a:pt x="3469833" y="5903934"/>
                  <a:pt x="3469833" y="5956484"/>
                </a:cubicBezTo>
                <a:cubicBezTo>
                  <a:pt x="3469833" y="6009035"/>
                  <a:pt x="3427230" y="6051636"/>
                  <a:pt x="3374679" y="6051636"/>
                </a:cubicBezTo>
                <a:cubicBezTo>
                  <a:pt x="3322128" y="6051636"/>
                  <a:pt x="3279526" y="6009035"/>
                  <a:pt x="3279526" y="5956484"/>
                </a:cubicBezTo>
                <a:cubicBezTo>
                  <a:pt x="3279526" y="5903934"/>
                  <a:pt x="3322128" y="5861332"/>
                  <a:pt x="3374679" y="5861332"/>
                </a:cubicBezTo>
                <a:close/>
                <a:moveTo>
                  <a:pt x="2956009" y="5861332"/>
                </a:moveTo>
                <a:cubicBezTo>
                  <a:pt x="3008560" y="5861332"/>
                  <a:pt x="3051162" y="5903934"/>
                  <a:pt x="3051162" y="5956484"/>
                </a:cubicBezTo>
                <a:cubicBezTo>
                  <a:pt x="3051162" y="6009035"/>
                  <a:pt x="3008560" y="6051636"/>
                  <a:pt x="2956009" y="6051636"/>
                </a:cubicBezTo>
                <a:cubicBezTo>
                  <a:pt x="2903457" y="6051636"/>
                  <a:pt x="2860854" y="6009035"/>
                  <a:pt x="2860854" y="5956484"/>
                </a:cubicBezTo>
                <a:cubicBezTo>
                  <a:pt x="2860854" y="5903934"/>
                  <a:pt x="2903457" y="5861332"/>
                  <a:pt x="2956009" y="5861332"/>
                </a:cubicBezTo>
                <a:close/>
                <a:moveTo>
                  <a:pt x="2537336" y="5861332"/>
                </a:moveTo>
                <a:cubicBezTo>
                  <a:pt x="2589889" y="5861332"/>
                  <a:pt x="2632490" y="5903934"/>
                  <a:pt x="2632490" y="5956484"/>
                </a:cubicBezTo>
                <a:cubicBezTo>
                  <a:pt x="2632490" y="6009035"/>
                  <a:pt x="2589889" y="6051636"/>
                  <a:pt x="2537336" y="6051636"/>
                </a:cubicBezTo>
                <a:cubicBezTo>
                  <a:pt x="2484785" y="6051636"/>
                  <a:pt x="2442183" y="6009035"/>
                  <a:pt x="2442183" y="5956484"/>
                </a:cubicBezTo>
                <a:cubicBezTo>
                  <a:pt x="2442183" y="5903934"/>
                  <a:pt x="2484785" y="5861332"/>
                  <a:pt x="2537336" y="5861332"/>
                </a:cubicBezTo>
                <a:close/>
                <a:moveTo>
                  <a:pt x="2118666" y="5861332"/>
                </a:moveTo>
                <a:cubicBezTo>
                  <a:pt x="2171217" y="5861332"/>
                  <a:pt x="2213818" y="5903934"/>
                  <a:pt x="2213818" y="5956484"/>
                </a:cubicBezTo>
                <a:cubicBezTo>
                  <a:pt x="2213818" y="6009035"/>
                  <a:pt x="2171217" y="6051636"/>
                  <a:pt x="2118666" y="6051636"/>
                </a:cubicBezTo>
                <a:cubicBezTo>
                  <a:pt x="2066114" y="6051636"/>
                  <a:pt x="2023514" y="6009035"/>
                  <a:pt x="2023514" y="5956484"/>
                </a:cubicBezTo>
                <a:cubicBezTo>
                  <a:pt x="2023514" y="5903934"/>
                  <a:pt x="2066114" y="5861332"/>
                  <a:pt x="2118666" y="5861332"/>
                </a:cubicBezTo>
                <a:close/>
                <a:moveTo>
                  <a:pt x="1699995" y="5861332"/>
                </a:moveTo>
                <a:cubicBezTo>
                  <a:pt x="1752545" y="5861332"/>
                  <a:pt x="1795147" y="5903934"/>
                  <a:pt x="1795147" y="5956484"/>
                </a:cubicBezTo>
                <a:cubicBezTo>
                  <a:pt x="1795147" y="6009035"/>
                  <a:pt x="1752545" y="6051636"/>
                  <a:pt x="1699995" y="6051636"/>
                </a:cubicBezTo>
                <a:cubicBezTo>
                  <a:pt x="1647443" y="6051636"/>
                  <a:pt x="1604840" y="6009035"/>
                  <a:pt x="1604840" y="5956484"/>
                </a:cubicBezTo>
                <a:cubicBezTo>
                  <a:pt x="1604840" y="5903934"/>
                  <a:pt x="1647443" y="5861332"/>
                  <a:pt x="1699995" y="5861332"/>
                </a:cubicBezTo>
                <a:close/>
                <a:moveTo>
                  <a:pt x="1281322" y="5861332"/>
                </a:moveTo>
                <a:cubicBezTo>
                  <a:pt x="1333873" y="5861332"/>
                  <a:pt x="1376474" y="5903934"/>
                  <a:pt x="1376474" y="5956484"/>
                </a:cubicBezTo>
                <a:cubicBezTo>
                  <a:pt x="1376474" y="6009035"/>
                  <a:pt x="1333873" y="6051636"/>
                  <a:pt x="1281322" y="6051636"/>
                </a:cubicBezTo>
                <a:cubicBezTo>
                  <a:pt x="1228772" y="6051636"/>
                  <a:pt x="1186170" y="6009035"/>
                  <a:pt x="1186170" y="5956484"/>
                </a:cubicBezTo>
                <a:cubicBezTo>
                  <a:pt x="1186170" y="5903934"/>
                  <a:pt x="1228772" y="5861332"/>
                  <a:pt x="1281322" y="5861332"/>
                </a:cubicBezTo>
                <a:close/>
                <a:moveTo>
                  <a:pt x="862654" y="5861332"/>
                </a:moveTo>
                <a:cubicBezTo>
                  <a:pt x="915205" y="5861332"/>
                  <a:pt x="957807" y="5903934"/>
                  <a:pt x="957807" y="5956484"/>
                </a:cubicBezTo>
                <a:cubicBezTo>
                  <a:pt x="957807" y="6009035"/>
                  <a:pt x="915205" y="6051636"/>
                  <a:pt x="862654" y="6051636"/>
                </a:cubicBezTo>
                <a:cubicBezTo>
                  <a:pt x="810104" y="6051636"/>
                  <a:pt x="767502" y="6009035"/>
                  <a:pt x="767502" y="5956484"/>
                </a:cubicBezTo>
                <a:cubicBezTo>
                  <a:pt x="767502" y="5903934"/>
                  <a:pt x="810104" y="5861332"/>
                  <a:pt x="862654" y="5861332"/>
                </a:cubicBezTo>
                <a:close/>
                <a:moveTo>
                  <a:pt x="443987" y="5861332"/>
                </a:moveTo>
                <a:cubicBezTo>
                  <a:pt x="496537" y="5861332"/>
                  <a:pt x="539139" y="5903934"/>
                  <a:pt x="539139" y="5956484"/>
                </a:cubicBezTo>
                <a:cubicBezTo>
                  <a:pt x="539139" y="6009035"/>
                  <a:pt x="496537" y="6051636"/>
                  <a:pt x="443987" y="6051636"/>
                </a:cubicBezTo>
                <a:cubicBezTo>
                  <a:pt x="391436" y="6051636"/>
                  <a:pt x="348835" y="6009035"/>
                  <a:pt x="348835" y="5956484"/>
                </a:cubicBezTo>
                <a:cubicBezTo>
                  <a:pt x="348835" y="5903934"/>
                  <a:pt x="391436" y="5861332"/>
                  <a:pt x="443987" y="5861332"/>
                </a:cubicBezTo>
                <a:close/>
                <a:moveTo>
                  <a:pt x="25318" y="5861332"/>
                </a:moveTo>
                <a:cubicBezTo>
                  <a:pt x="77868" y="5861332"/>
                  <a:pt x="120470" y="5903934"/>
                  <a:pt x="120470" y="5956484"/>
                </a:cubicBezTo>
                <a:cubicBezTo>
                  <a:pt x="120470" y="6009035"/>
                  <a:pt x="77868" y="6051636"/>
                  <a:pt x="25318" y="6051636"/>
                </a:cubicBezTo>
                <a:lnTo>
                  <a:pt x="0" y="6046525"/>
                </a:lnTo>
                <a:lnTo>
                  <a:pt x="0" y="5866444"/>
                </a:lnTo>
                <a:close/>
                <a:moveTo>
                  <a:pt x="12166698" y="5442663"/>
                </a:moveTo>
                <a:lnTo>
                  <a:pt x="12192000" y="5447772"/>
                </a:lnTo>
                <a:lnTo>
                  <a:pt x="12192000" y="5627859"/>
                </a:lnTo>
                <a:lnTo>
                  <a:pt x="12166698" y="5632967"/>
                </a:lnTo>
                <a:cubicBezTo>
                  <a:pt x="12114147" y="5632967"/>
                  <a:pt x="12071546" y="5590366"/>
                  <a:pt x="12071546" y="5537815"/>
                </a:cubicBezTo>
                <a:cubicBezTo>
                  <a:pt x="12071546" y="5485265"/>
                  <a:pt x="12114147" y="5442663"/>
                  <a:pt x="12166698" y="5442663"/>
                </a:cubicBezTo>
                <a:close/>
                <a:moveTo>
                  <a:pt x="11748029" y="5442663"/>
                </a:moveTo>
                <a:cubicBezTo>
                  <a:pt x="11800580" y="5442663"/>
                  <a:pt x="11843181" y="5485265"/>
                  <a:pt x="11843181" y="5537815"/>
                </a:cubicBezTo>
                <a:cubicBezTo>
                  <a:pt x="11843181" y="5590366"/>
                  <a:pt x="11800580" y="5632967"/>
                  <a:pt x="11748029" y="5632967"/>
                </a:cubicBezTo>
                <a:cubicBezTo>
                  <a:pt x="11695478" y="5632967"/>
                  <a:pt x="11652877" y="5590366"/>
                  <a:pt x="11652877" y="5537815"/>
                </a:cubicBezTo>
                <a:cubicBezTo>
                  <a:pt x="11652877" y="5485265"/>
                  <a:pt x="11695478" y="5442663"/>
                  <a:pt x="11748029" y="5442663"/>
                </a:cubicBezTo>
                <a:close/>
                <a:moveTo>
                  <a:pt x="11329360" y="5442663"/>
                </a:moveTo>
                <a:cubicBezTo>
                  <a:pt x="11381911" y="5442663"/>
                  <a:pt x="11424512" y="5485265"/>
                  <a:pt x="11424512" y="5537815"/>
                </a:cubicBezTo>
                <a:cubicBezTo>
                  <a:pt x="11424512" y="5590366"/>
                  <a:pt x="11381911" y="5632967"/>
                  <a:pt x="11329360" y="5632967"/>
                </a:cubicBezTo>
                <a:cubicBezTo>
                  <a:pt x="11276809" y="5632967"/>
                  <a:pt x="11234208" y="5590366"/>
                  <a:pt x="11234208" y="5537815"/>
                </a:cubicBezTo>
                <a:cubicBezTo>
                  <a:pt x="11234208" y="5485265"/>
                  <a:pt x="11276809" y="5442663"/>
                  <a:pt x="11329360" y="5442663"/>
                </a:cubicBezTo>
                <a:close/>
                <a:moveTo>
                  <a:pt x="10910691" y="5442663"/>
                </a:moveTo>
                <a:cubicBezTo>
                  <a:pt x="10963242" y="5442663"/>
                  <a:pt x="11005843" y="5485265"/>
                  <a:pt x="11005843" y="5537815"/>
                </a:cubicBezTo>
                <a:cubicBezTo>
                  <a:pt x="11005843" y="5590366"/>
                  <a:pt x="10963242" y="5632967"/>
                  <a:pt x="10910691" y="5632967"/>
                </a:cubicBezTo>
                <a:cubicBezTo>
                  <a:pt x="10858140" y="5632967"/>
                  <a:pt x="10815539" y="5590366"/>
                  <a:pt x="10815539" y="5537815"/>
                </a:cubicBezTo>
                <a:cubicBezTo>
                  <a:pt x="10815539" y="5485265"/>
                  <a:pt x="10858140" y="5442663"/>
                  <a:pt x="10910691" y="5442663"/>
                </a:cubicBezTo>
                <a:close/>
                <a:moveTo>
                  <a:pt x="10492022" y="5442663"/>
                </a:moveTo>
                <a:cubicBezTo>
                  <a:pt x="10544573" y="5442663"/>
                  <a:pt x="10587174" y="5485265"/>
                  <a:pt x="10587174" y="5537815"/>
                </a:cubicBezTo>
                <a:cubicBezTo>
                  <a:pt x="10587174" y="5590366"/>
                  <a:pt x="10544573" y="5632967"/>
                  <a:pt x="10492022" y="5632967"/>
                </a:cubicBezTo>
                <a:cubicBezTo>
                  <a:pt x="10439471" y="5632967"/>
                  <a:pt x="10396870" y="5590366"/>
                  <a:pt x="10396870" y="5537815"/>
                </a:cubicBezTo>
                <a:cubicBezTo>
                  <a:pt x="10396870" y="5485265"/>
                  <a:pt x="10439471" y="5442663"/>
                  <a:pt x="10492022" y="5442663"/>
                </a:cubicBezTo>
                <a:close/>
                <a:moveTo>
                  <a:pt x="10073353" y="5442663"/>
                </a:moveTo>
                <a:cubicBezTo>
                  <a:pt x="10125904" y="5442663"/>
                  <a:pt x="10168505" y="5485265"/>
                  <a:pt x="10168505" y="5537815"/>
                </a:cubicBezTo>
                <a:cubicBezTo>
                  <a:pt x="10168505" y="5590366"/>
                  <a:pt x="10125904" y="5632967"/>
                  <a:pt x="10073353" y="5632967"/>
                </a:cubicBezTo>
                <a:cubicBezTo>
                  <a:pt x="10020803" y="5632967"/>
                  <a:pt x="9978201" y="5590366"/>
                  <a:pt x="9978201" y="5537815"/>
                </a:cubicBezTo>
                <a:cubicBezTo>
                  <a:pt x="9978201" y="5485265"/>
                  <a:pt x="10020803" y="5442663"/>
                  <a:pt x="10073353" y="5442663"/>
                </a:cubicBezTo>
                <a:close/>
                <a:moveTo>
                  <a:pt x="9654684" y="5442663"/>
                </a:moveTo>
                <a:cubicBezTo>
                  <a:pt x="9707235" y="5442663"/>
                  <a:pt x="9749836" y="5485265"/>
                  <a:pt x="9749836" y="5537815"/>
                </a:cubicBezTo>
                <a:cubicBezTo>
                  <a:pt x="9749836" y="5590366"/>
                  <a:pt x="9707235" y="5632967"/>
                  <a:pt x="9654684" y="5632967"/>
                </a:cubicBezTo>
                <a:cubicBezTo>
                  <a:pt x="9602134" y="5632967"/>
                  <a:pt x="9559532" y="5590366"/>
                  <a:pt x="9559532" y="5537815"/>
                </a:cubicBezTo>
                <a:cubicBezTo>
                  <a:pt x="9559532" y="5485265"/>
                  <a:pt x="9602134" y="5442663"/>
                  <a:pt x="9654684" y="5442663"/>
                </a:cubicBezTo>
                <a:close/>
                <a:moveTo>
                  <a:pt x="9236015" y="5442663"/>
                </a:moveTo>
                <a:cubicBezTo>
                  <a:pt x="9288566" y="5442663"/>
                  <a:pt x="9331167" y="5485265"/>
                  <a:pt x="9331167" y="5537815"/>
                </a:cubicBezTo>
                <a:cubicBezTo>
                  <a:pt x="9331167" y="5590366"/>
                  <a:pt x="9288566" y="5632967"/>
                  <a:pt x="9236015" y="5632967"/>
                </a:cubicBezTo>
                <a:cubicBezTo>
                  <a:pt x="9183465" y="5632967"/>
                  <a:pt x="9140863" y="5590366"/>
                  <a:pt x="9140863" y="5537815"/>
                </a:cubicBezTo>
                <a:cubicBezTo>
                  <a:pt x="9140863" y="5485265"/>
                  <a:pt x="9183465" y="5442663"/>
                  <a:pt x="9236015" y="5442663"/>
                </a:cubicBezTo>
                <a:close/>
                <a:moveTo>
                  <a:pt x="8817346" y="5442663"/>
                </a:moveTo>
                <a:cubicBezTo>
                  <a:pt x="8869897" y="5442663"/>
                  <a:pt x="8912498" y="5485265"/>
                  <a:pt x="8912498" y="5537815"/>
                </a:cubicBezTo>
                <a:cubicBezTo>
                  <a:pt x="8912498" y="5590366"/>
                  <a:pt x="8869897" y="5632967"/>
                  <a:pt x="8817346" y="5632967"/>
                </a:cubicBezTo>
                <a:cubicBezTo>
                  <a:pt x="8764796" y="5632967"/>
                  <a:pt x="8722194" y="5590366"/>
                  <a:pt x="8722194" y="5537815"/>
                </a:cubicBezTo>
                <a:cubicBezTo>
                  <a:pt x="8722194" y="5485265"/>
                  <a:pt x="8764796" y="5442663"/>
                  <a:pt x="8817346" y="5442663"/>
                </a:cubicBezTo>
                <a:close/>
                <a:moveTo>
                  <a:pt x="8398677" y="5442663"/>
                </a:moveTo>
                <a:cubicBezTo>
                  <a:pt x="8451228" y="5442663"/>
                  <a:pt x="8493829" y="5485265"/>
                  <a:pt x="8493829" y="5537815"/>
                </a:cubicBezTo>
                <a:cubicBezTo>
                  <a:pt x="8493829" y="5590366"/>
                  <a:pt x="8451228" y="5632967"/>
                  <a:pt x="8398677" y="5632967"/>
                </a:cubicBezTo>
                <a:cubicBezTo>
                  <a:pt x="8346127" y="5632967"/>
                  <a:pt x="8303526" y="5590366"/>
                  <a:pt x="8303526" y="5537815"/>
                </a:cubicBezTo>
                <a:cubicBezTo>
                  <a:pt x="8303526" y="5485265"/>
                  <a:pt x="8346127" y="5442663"/>
                  <a:pt x="8398677" y="5442663"/>
                </a:cubicBezTo>
                <a:close/>
                <a:moveTo>
                  <a:pt x="7980009" y="5442663"/>
                </a:moveTo>
                <a:cubicBezTo>
                  <a:pt x="8032559" y="5442663"/>
                  <a:pt x="8075161" y="5485265"/>
                  <a:pt x="8075161" y="5537815"/>
                </a:cubicBezTo>
                <a:cubicBezTo>
                  <a:pt x="8075161" y="5590366"/>
                  <a:pt x="8032559" y="5632967"/>
                  <a:pt x="7980009" y="5632967"/>
                </a:cubicBezTo>
                <a:cubicBezTo>
                  <a:pt x="7927458" y="5632967"/>
                  <a:pt x="7884857" y="5590366"/>
                  <a:pt x="7884857" y="5537815"/>
                </a:cubicBezTo>
                <a:cubicBezTo>
                  <a:pt x="7884857" y="5485265"/>
                  <a:pt x="7927458" y="5442663"/>
                  <a:pt x="7980009" y="5442663"/>
                </a:cubicBezTo>
                <a:close/>
                <a:moveTo>
                  <a:pt x="7561340" y="5442663"/>
                </a:moveTo>
                <a:cubicBezTo>
                  <a:pt x="7613890" y="5442663"/>
                  <a:pt x="7656492" y="5485265"/>
                  <a:pt x="7656492" y="5537815"/>
                </a:cubicBezTo>
                <a:cubicBezTo>
                  <a:pt x="7656492" y="5590366"/>
                  <a:pt x="7613890" y="5632967"/>
                  <a:pt x="7561340" y="5632967"/>
                </a:cubicBezTo>
                <a:cubicBezTo>
                  <a:pt x="7508789" y="5632967"/>
                  <a:pt x="7466188" y="5590366"/>
                  <a:pt x="7466188" y="5537815"/>
                </a:cubicBezTo>
                <a:cubicBezTo>
                  <a:pt x="7466188" y="5485265"/>
                  <a:pt x="7508789" y="5442663"/>
                  <a:pt x="7561340" y="5442663"/>
                </a:cubicBezTo>
                <a:close/>
                <a:moveTo>
                  <a:pt x="7142671" y="5442663"/>
                </a:moveTo>
                <a:cubicBezTo>
                  <a:pt x="7195221" y="5442663"/>
                  <a:pt x="7237823" y="5485265"/>
                  <a:pt x="7237823" y="5537815"/>
                </a:cubicBezTo>
                <a:cubicBezTo>
                  <a:pt x="7237823" y="5590366"/>
                  <a:pt x="7195221" y="5632967"/>
                  <a:pt x="7142671" y="5632967"/>
                </a:cubicBezTo>
                <a:cubicBezTo>
                  <a:pt x="7090120" y="5632967"/>
                  <a:pt x="7047519" y="5590366"/>
                  <a:pt x="7047519" y="5537815"/>
                </a:cubicBezTo>
                <a:cubicBezTo>
                  <a:pt x="7047519" y="5485265"/>
                  <a:pt x="7090120" y="5442663"/>
                  <a:pt x="7142671" y="5442663"/>
                </a:cubicBezTo>
                <a:close/>
                <a:moveTo>
                  <a:pt x="6724002" y="5442663"/>
                </a:moveTo>
                <a:cubicBezTo>
                  <a:pt x="6776553" y="5442663"/>
                  <a:pt x="6819154" y="5485265"/>
                  <a:pt x="6819154" y="5537815"/>
                </a:cubicBezTo>
                <a:cubicBezTo>
                  <a:pt x="6819154" y="5590366"/>
                  <a:pt x="6776553" y="5632967"/>
                  <a:pt x="6724002" y="5632967"/>
                </a:cubicBezTo>
                <a:cubicBezTo>
                  <a:pt x="6671451" y="5632967"/>
                  <a:pt x="6628850" y="5590366"/>
                  <a:pt x="6628850" y="5537815"/>
                </a:cubicBezTo>
                <a:cubicBezTo>
                  <a:pt x="6628850" y="5485265"/>
                  <a:pt x="6671451" y="5442663"/>
                  <a:pt x="6724002" y="5442663"/>
                </a:cubicBezTo>
                <a:close/>
                <a:moveTo>
                  <a:pt x="6305333" y="5442663"/>
                </a:moveTo>
                <a:cubicBezTo>
                  <a:pt x="6357884" y="5442663"/>
                  <a:pt x="6400485" y="5485265"/>
                  <a:pt x="6400485" y="5537815"/>
                </a:cubicBezTo>
                <a:cubicBezTo>
                  <a:pt x="6400485" y="5590366"/>
                  <a:pt x="6357884" y="5632967"/>
                  <a:pt x="6305333" y="5632967"/>
                </a:cubicBezTo>
                <a:cubicBezTo>
                  <a:pt x="6252782" y="5632967"/>
                  <a:pt x="6210181" y="5590366"/>
                  <a:pt x="6210181" y="5537815"/>
                </a:cubicBezTo>
                <a:cubicBezTo>
                  <a:pt x="6210181" y="5485265"/>
                  <a:pt x="6252782" y="5442663"/>
                  <a:pt x="6305333" y="5442663"/>
                </a:cubicBezTo>
                <a:close/>
                <a:moveTo>
                  <a:pt x="5886664" y="5442663"/>
                </a:moveTo>
                <a:cubicBezTo>
                  <a:pt x="5939215" y="5442663"/>
                  <a:pt x="5981816" y="5485265"/>
                  <a:pt x="5981816" y="5537815"/>
                </a:cubicBezTo>
                <a:cubicBezTo>
                  <a:pt x="5981816" y="5590366"/>
                  <a:pt x="5939215" y="5632967"/>
                  <a:pt x="5886664" y="5632967"/>
                </a:cubicBezTo>
                <a:cubicBezTo>
                  <a:pt x="5834113" y="5632967"/>
                  <a:pt x="5791512" y="5590366"/>
                  <a:pt x="5791512" y="5537815"/>
                </a:cubicBezTo>
                <a:cubicBezTo>
                  <a:pt x="5791512" y="5485265"/>
                  <a:pt x="5834113" y="5442663"/>
                  <a:pt x="5886664" y="5442663"/>
                </a:cubicBezTo>
                <a:close/>
                <a:moveTo>
                  <a:pt x="5467994" y="5442663"/>
                </a:moveTo>
                <a:cubicBezTo>
                  <a:pt x="5520544" y="5442663"/>
                  <a:pt x="5563146" y="5485265"/>
                  <a:pt x="5563146" y="5537815"/>
                </a:cubicBezTo>
                <a:cubicBezTo>
                  <a:pt x="5563146" y="5590366"/>
                  <a:pt x="5520544" y="5632967"/>
                  <a:pt x="5467994" y="5632967"/>
                </a:cubicBezTo>
                <a:cubicBezTo>
                  <a:pt x="5415443" y="5632967"/>
                  <a:pt x="5372842" y="5590366"/>
                  <a:pt x="5372842" y="5537815"/>
                </a:cubicBezTo>
                <a:cubicBezTo>
                  <a:pt x="5372842" y="5485265"/>
                  <a:pt x="5415443" y="5442663"/>
                  <a:pt x="5467994" y="5442663"/>
                </a:cubicBezTo>
                <a:close/>
                <a:moveTo>
                  <a:pt x="5049325" y="5442663"/>
                </a:moveTo>
                <a:cubicBezTo>
                  <a:pt x="5101876" y="5442663"/>
                  <a:pt x="5144478" y="5485265"/>
                  <a:pt x="5144478" y="5537815"/>
                </a:cubicBezTo>
                <a:cubicBezTo>
                  <a:pt x="5144478" y="5590366"/>
                  <a:pt x="5101876" y="5632967"/>
                  <a:pt x="5049325" y="5632967"/>
                </a:cubicBezTo>
                <a:cubicBezTo>
                  <a:pt x="4996774" y="5632967"/>
                  <a:pt x="4954173" y="5590366"/>
                  <a:pt x="4954173" y="5537815"/>
                </a:cubicBezTo>
                <a:cubicBezTo>
                  <a:pt x="4954173" y="5485265"/>
                  <a:pt x="4996774" y="5442663"/>
                  <a:pt x="5049325" y="5442663"/>
                </a:cubicBezTo>
                <a:close/>
                <a:moveTo>
                  <a:pt x="4630656" y="5442663"/>
                </a:moveTo>
                <a:cubicBezTo>
                  <a:pt x="4683207" y="5442663"/>
                  <a:pt x="4725808" y="5485265"/>
                  <a:pt x="4725808" y="5537815"/>
                </a:cubicBezTo>
                <a:cubicBezTo>
                  <a:pt x="4725808" y="5590366"/>
                  <a:pt x="4683207" y="5632967"/>
                  <a:pt x="4630656" y="5632967"/>
                </a:cubicBezTo>
                <a:cubicBezTo>
                  <a:pt x="4578106" y="5632967"/>
                  <a:pt x="4535504" y="5590366"/>
                  <a:pt x="4535504" y="5537815"/>
                </a:cubicBezTo>
                <a:cubicBezTo>
                  <a:pt x="4535504" y="5485265"/>
                  <a:pt x="4578106" y="5442663"/>
                  <a:pt x="4630656" y="5442663"/>
                </a:cubicBezTo>
                <a:close/>
                <a:moveTo>
                  <a:pt x="4211987" y="5442663"/>
                </a:moveTo>
                <a:cubicBezTo>
                  <a:pt x="4264538" y="5442663"/>
                  <a:pt x="4307139" y="5485265"/>
                  <a:pt x="4307139" y="5537815"/>
                </a:cubicBezTo>
                <a:cubicBezTo>
                  <a:pt x="4307139" y="5590366"/>
                  <a:pt x="4264538" y="5632967"/>
                  <a:pt x="4211987" y="5632967"/>
                </a:cubicBezTo>
                <a:cubicBezTo>
                  <a:pt x="4159436" y="5632967"/>
                  <a:pt x="4116835" y="5590366"/>
                  <a:pt x="4116835" y="5537815"/>
                </a:cubicBezTo>
                <a:cubicBezTo>
                  <a:pt x="4116835" y="5485265"/>
                  <a:pt x="4159436" y="5442663"/>
                  <a:pt x="4211987" y="5442663"/>
                </a:cubicBezTo>
                <a:close/>
                <a:moveTo>
                  <a:pt x="3793358" y="5442663"/>
                </a:moveTo>
                <a:cubicBezTo>
                  <a:pt x="3845869" y="5442663"/>
                  <a:pt x="3888470" y="5485265"/>
                  <a:pt x="3888470" y="5537815"/>
                </a:cubicBezTo>
                <a:cubicBezTo>
                  <a:pt x="3888470" y="5590366"/>
                  <a:pt x="3845869" y="5632967"/>
                  <a:pt x="3793358" y="5632967"/>
                </a:cubicBezTo>
                <a:cubicBezTo>
                  <a:pt x="3740808" y="5632967"/>
                  <a:pt x="3698207" y="5590366"/>
                  <a:pt x="3698207" y="5537815"/>
                </a:cubicBezTo>
                <a:cubicBezTo>
                  <a:pt x="3698207" y="5485265"/>
                  <a:pt x="3740808" y="5442663"/>
                  <a:pt x="3793358" y="5442663"/>
                </a:cubicBezTo>
                <a:close/>
                <a:moveTo>
                  <a:pt x="3374686" y="5442663"/>
                </a:moveTo>
                <a:cubicBezTo>
                  <a:pt x="3427237" y="5442663"/>
                  <a:pt x="3469841" y="5485265"/>
                  <a:pt x="3469841" y="5537815"/>
                </a:cubicBezTo>
                <a:cubicBezTo>
                  <a:pt x="3469841" y="5590366"/>
                  <a:pt x="3427237" y="5632967"/>
                  <a:pt x="3374686" y="5632967"/>
                </a:cubicBezTo>
                <a:cubicBezTo>
                  <a:pt x="3322135" y="5632967"/>
                  <a:pt x="3279534" y="5590366"/>
                  <a:pt x="3279534" y="5537815"/>
                </a:cubicBezTo>
                <a:cubicBezTo>
                  <a:pt x="3279534" y="5485265"/>
                  <a:pt x="3322135" y="5442663"/>
                  <a:pt x="3374686" y="5442663"/>
                </a:cubicBezTo>
                <a:close/>
                <a:moveTo>
                  <a:pt x="2956015" y="5442663"/>
                </a:moveTo>
                <a:cubicBezTo>
                  <a:pt x="3008567" y="5442663"/>
                  <a:pt x="3051169" y="5485265"/>
                  <a:pt x="3051169" y="5537815"/>
                </a:cubicBezTo>
                <a:cubicBezTo>
                  <a:pt x="3051169" y="5590366"/>
                  <a:pt x="3008567" y="5632967"/>
                  <a:pt x="2956015" y="5632967"/>
                </a:cubicBezTo>
                <a:cubicBezTo>
                  <a:pt x="2903463" y="5632967"/>
                  <a:pt x="2860862" y="5590366"/>
                  <a:pt x="2860862" y="5537815"/>
                </a:cubicBezTo>
                <a:cubicBezTo>
                  <a:pt x="2860862" y="5485265"/>
                  <a:pt x="2903463" y="5442663"/>
                  <a:pt x="2956015" y="5442663"/>
                </a:cubicBezTo>
                <a:close/>
                <a:moveTo>
                  <a:pt x="2537342" y="5442663"/>
                </a:moveTo>
                <a:cubicBezTo>
                  <a:pt x="2589895" y="5442663"/>
                  <a:pt x="2632497" y="5485265"/>
                  <a:pt x="2632497" y="5537815"/>
                </a:cubicBezTo>
                <a:cubicBezTo>
                  <a:pt x="2632497" y="5590366"/>
                  <a:pt x="2589895" y="5632967"/>
                  <a:pt x="2537342" y="5632967"/>
                </a:cubicBezTo>
                <a:cubicBezTo>
                  <a:pt x="2484790" y="5632967"/>
                  <a:pt x="2442190" y="5590366"/>
                  <a:pt x="2442190" y="5537815"/>
                </a:cubicBezTo>
                <a:cubicBezTo>
                  <a:pt x="2442190" y="5485265"/>
                  <a:pt x="2484790" y="5442663"/>
                  <a:pt x="2537342" y="5442663"/>
                </a:cubicBezTo>
                <a:close/>
                <a:moveTo>
                  <a:pt x="2118672" y="5442663"/>
                </a:moveTo>
                <a:cubicBezTo>
                  <a:pt x="2171223" y="5442663"/>
                  <a:pt x="2213824" y="5485265"/>
                  <a:pt x="2213824" y="5537815"/>
                </a:cubicBezTo>
                <a:cubicBezTo>
                  <a:pt x="2213824" y="5590366"/>
                  <a:pt x="2171223" y="5632967"/>
                  <a:pt x="2118672" y="5632967"/>
                </a:cubicBezTo>
                <a:cubicBezTo>
                  <a:pt x="2066121" y="5632967"/>
                  <a:pt x="2023520" y="5590366"/>
                  <a:pt x="2023520" y="5537815"/>
                </a:cubicBezTo>
                <a:cubicBezTo>
                  <a:pt x="2023520" y="5485265"/>
                  <a:pt x="2066121" y="5442663"/>
                  <a:pt x="2118672" y="5442663"/>
                </a:cubicBezTo>
                <a:close/>
                <a:moveTo>
                  <a:pt x="1700000" y="5442663"/>
                </a:moveTo>
                <a:cubicBezTo>
                  <a:pt x="1752551" y="5442663"/>
                  <a:pt x="1795153" y="5485265"/>
                  <a:pt x="1795153" y="5537815"/>
                </a:cubicBezTo>
                <a:cubicBezTo>
                  <a:pt x="1795153" y="5590366"/>
                  <a:pt x="1752551" y="5632967"/>
                  <a:pt x="1700000" y="5632967"/>
                </a:cubicBezTo>
                <a:cubicBezTo>
                  <a:pt x="1647449" y="5632967"/>
                  <a:pt x="1604845" y="5590366"/>
                  <a:pt x="1604845" y="5537815"/>
                </a:cubicBezTo>
                <a:cubicBezTo>
                  <a:pt x="1604845" y="5485265"/>
                  <a:pt x="1647449" y="5442663"/>
                  <a:pt x="1700000" y="5442663"/>
                </a:cubicBezTo>
                <a:close/>
                <a:moveTo>
                  <a:pt x="1281327" y="5442663"/>
                </a:moveTo>
                <a:cubicBezTo>
                  <a:pt x="1333878" y="5442663"/>
                  <a:pt x="1376479" y="5485265"/>
                  <a:pt x="1376479" y="5537815"/>
                </a:cubicBezTo>
                <a:cubicBezTo>
                  <a:pt x="1376479" y="5590366"/>
                  <a:pt x="1333878" y="5632967"/>
                  <a:pt x="1281327" y="5632967"/>
                </a:cubicBezTo>
                <a:cubicBezTo>
                  <a:pt x="1228776" y="5632967"/>
                  <a:pt x="1186175" y="5590366"/>
                  <a:pt x="1186175" y="5537815"/>
                </a:cubicBezTo>
                <a:cubicBezTo>
                  <a:pt x="1186175" y="5485265"/>
                  <a:pt x="1228776" y="5442663"/>
                  <a:pt x="1281327" y="5442663"/>
                </a:cubicBezTo>
                <a:close/>
                <a:moveTo>
                  <a:pt x="862659" y="5442663"/>
                </a:moveTo>
                <a:cubicBezTo>
                  <a:pt x="915210" y="5442663"/>
                  <a:pt x="957811" y="5485265"/>
                  <a:pt x="957811" y="5537815"/>
                </a:cubicBezTo>
                <a:cubicBezTo>
                  <a:pt x="957811" y="5590366"/>
                  <a:pt x="915210" y="5632967"/>
                  <a:pt x="862659" y="5632967"/>
                </a:cubicBezTo>
                <a:cubicBezTo>
                  <a:pt x="810110" y="5632967"/>
                  <a:pt x="767507" y="5590366"/>
                  <a:pt x="767507" y="5537815"/>
                </a:cubicBezTo>
                <a:cubicBezTo>
                  <a:pt x="767507" y="5485265"/>
                  <a:pt x="810110" y="5442663"/>
                  <a:pt x="862659" y="5442663"/>
                </a:cubicBezTo>
                <a:close/>
                <a:moveTo>
                  <a:pt x="443991" y="5442663"/>
                </a:moveTo>
                <a:cubicBezTo>
                  <a:pt x="496542" y="5442663"/>
                  <a:pt x="539144" y="5485265"/>
                  <a:pt x="539144" y="5537815"/>
                </a:cubicBezTo>
                <a:cubicBezTo>
                  <a:pt x="539144" y="5590366"/>
                  <a:pt x="496542" y="5632967"/>
                  <a:pt x="443991" y="5632967"/>
                </a:cubicBezTo>
                <a:cubicBezTo>
                  <a:pt x="391441" y="5632967"/>
                  <a:pt x="348839" y="5590366"/>
                  <a:pt x="348839" y="5537815"/>
                </a:cubicBezTo>
                <a:cubicBezTo>
                  <a:pt x="348839" y="5485265"/>
                  <a:pt x="391441" y="5442663"/>
                  <a:pt x="443991" y="5442663"/>
                </a:cubicBezTo>
                <a:close/>
                <a:moveTo>
                  <a:pt x="25323" y="5442663"/>
                </a:moveTo>
                <a:cubicBezTo>
                  <a:pt x="77873" y="5442663"/>
                  <a:pt x="120475" y="5485265"/>
                  <a:pt x="120475" y="5537815"/>
                </a:cubicBezTo>
                <a:cubicBezTo>
                  <a:pt x="120475" y="5590366"/>
                  <a:pt x="77873" y="5632967"/>
                  <a:pt x="25323" y="5632967"/>
                </a:cubicBezTo>
                <a:lnTo>
                  <a:pt x="0" y="5627855"/>
                </a:lnTo>
                <a:lnTo>
                  <a:pt x="0" y="5447776"/>
                </a:lnTo>
                <a:close/>
                <a:moveTo>
                  <a:pt x="12166698" y="5023994"/>
                </a:moveTo>
                <a:lnTo>
                  <a:pt x="12192000" y="5029103"/>
                </a:lnTo>
                <a:lnTo>
                  <a:pt x="12192000" y="5209190"/>
                </a:lnTo>
                <a:lnTo>
                  <a:pt x="12166698" y="5214298"/>
                </a:lnTo>
                <a:cubicBezTo>
                  <a:pt x="12114147" y="5214298"/>
                  <a:pt x="12071546" y="5171697"/>
                  <a:pt x="12071546" y="5119146"/>
                </a:cubicBezTo>
                <a:cubicBezTo>
                  <a:pt x="12071546" y="5066596"/>
                  <a:pt x="12114147" y="5023994"/>
                  <a:pt x="12166698" y="5023994"/>
                </a:cubicBezTo>
                <a:close/>
                <a:moveTo>
                  <a:pt x="11748029" y="5023994"/>
                </a:moveTo>
                <a:cubicBezTo>
                  <a:pt x="11800580" y="5023994"/>
                  <a:pt x="11843181" y="5066596"/>
                  <a:pt x="11843181" y="5119146"/>
                </a:cubicBezTo>
                <a:cubicBezTo>
                  <a:pt x="11843181" y="5171697"/>
                  <a:pt x="11800580" y="5214298"/>
                  <a:pt x="11748029" y="5214298"/>
                </a:cubicBezTo>
                <a:cubicBezTo>
                  <a:pt x="11695478" y="5214298"/>
                  <a:pt x="11652877" y="5171697"/>
                  <a:pt x="11652877" y="5119146"/>
                </a:cubicBezTo>
                <a:cubicBezTo>
                  <a:pt x="11652877" y="5066596"/>
                  <a:pt x="11695478" y="5023994"/>
                  <a:pt x="11748029" y="5023994"/>
                </a:cubicBezTo>
                <a:close/>
                <a:moveTo>
                  <a:pt x="11329360" y="5023994"/>
                </a:moveTo>
                <a:cubicBezTo>
                  <a:pt x="11381911" y="5023994"/>
                  <a:pt x="11424512" y="5066596"/>
                  <a:pt x="11424512" y="5119146"/>
                </a:cubicBezTo>
                <a:cubicBezTo>
                  <a:pt x="11424512" y="5171697"/>
                  <a:pt x="11381911" y="5214298"/>
                  <a:pt x="11329360" y="5214298"/>
                </a:cubicBezTo>
                <a:cubicBezTo>
                  <a:pt x="11276809" y="5214298"/>
                  <a:pt x="11234208" y="5171697"/>
                  <a:pt x="11234208" y="5119146"/>
                </a:cubicBezTo>
                <a:cubicBezTo>
                  <a:pt x="11234208" y="5066596"/>
                  <a:pt x="11276809" y="5023994"/>
                  <a:pt x="11329360" y="5023994"/>
                </a:cubicBezTo>
                <a:close/>
                <a:moveTo>
                  <a:pt x="10910691" y="5023994"/>
                </a:moveTo>
                <a:cubicBezTo>
                  <a:pt x="10963242" y="5023994"/>
                  <a:pt x="11005843" y="5066596"/>
                  <a:pt x="11005843" y="5119146"/>
                </a:cubicBezTo>
                <a:cubicBezTo>
                  <a:pt x="11005843" y="5171697"/>
                  <a:pt x="10963242" y="5214298"/>
                  <a:pt x="10910691" y="5214298"/>
                </a:cubicBezTo>
                <a:cubicBezTo>
                  <a:pt x="10858140" y="5214298"/>
                  <a:pt x="10815539" y="5171697"/>
                  <a:pt x="10815539" y="5119146"/>
                </a:cubicBezTo>
                <a:cubicBezTo>
                  <a:pt x="10815539" y="5066596"/>
                  <a:pt x="10858140" y="5023994"/>
                  <a:pt x="10910691" y="5023994"/>
                </a:cubicBezTo>
                <a:close/>
                <a:moveTo>
                  <a:pt x="10492022" y="5023994"/>
                </a:moveTo>
                <a:cubicBezTo>
                  <a:pt x="10544573" y="5023994"/>
                  <a:pt x="10587174" y="5066596"/>
                  <a:pt x="10587174" y="5119146"/>
                </a:cubicBezTo>
                <a:cubicBezTo>
                  <a:pt x="10587174" y="5171697"/>
                  <a:pt x="10544573" y="5214298"/>
                  <a:pt x="10492022" y="5214298"/>
                </a:cubicBezTo>
                <a:cubicBezTo>
                  <a:pt x="10439471" y="5214298"/>
                  <a:pt x="10396870" y="5171697"/>
                  <a:pt x="10396870" y="5119146"/>
                </a:cubicBezTo>
                <a:cubicBezTo>
                  <a:pt x="10396870" y="5066596"/>
                  <a:pt x="10439471" y="5023994"/>
                  <a:pt x="10492022" y="5023994"/>
                </a:cubicBezTo>
                <a:close/>
                <a:moveTo>
                  <a:pt x="10073353" y="5023994"/>
                </a:moveTo>
                <a:cubicBezTo>
                  <a:pt x="10125904" y="5023994"/>
                  <a:pt x="10168505" y="5066596"/>
                  <a:pt x="10168505" y="5119146"/>
                </a:cubicBezTo>
                <a:cubicBezTo>
                  <a:pt x="10168505" y="5171697"/>
                  <a:pt x="10125904" y="5214298"/>
                  <a:pt x="10073353" y="5214298"/>
                </a:cubicBezTo>
                <a:cubicBezTo>
                  <a:pt x="10020803" y="5214298"/>
                  <a:pt x="9978201" y="5171697"/>
                  <a:pt x="9978201" y="5119146"/>
                </a:cubicBezTo>
                <a:cubicBezTo>
                  <a:pt x="9978201" y="5066596"/>
                  <a:pt x="10020803" y="5023994"/>
                  <a:pt x="10073353" y="5023994"/>
                </a:cubicBezTo>
                <a:close/>
                <a:moveTo>
                  <a:pt x="9654684" y="5023994"/>
                </a:moveTo>
                <a:cubicBezTo>
                  <a:pt x="9707235" y="5023994"/>
                  <a:pt x="9749836" y="5066596"/>
                  <a:pt x="9749836" y="5119146"/>
                </a:cubicBezTo>
                <a:cubicBezTo>
                  <a:pt x="9749836" y="5171697"/>
                  <a:pt x="9707235" y="5214298"/>
                  <a:pt x="9654684" y="5214298"/>
                </a:cubicBezTo>
                <a:cubicBezTo>
                  <a:pt x="9602134" y="5214298"/>
                  <a:pt x="9559532" y="5171697"/>
                  <a:pt x="9559532" y="5119146"/>
                </a:cubicBezTo>
                <a:cubicBezTo>
                  <a:pt x="9559532" y="5066596"/>
                  <a:pt x="9602134" y="5023994"/>
                  <a:pt x="9654684" y="5023994"/>
                </a:cubicBezTo>
                <a:close/>
                <a:moveTo>
                  <a:pt x="9236015" y="5023994"/>
                </a:moveTo>
                <a:cubicBezTo>
                  <a:pt x="9288566" y="5023994"/>
                  <a:pt x="9331167" y="5066596"/>
                  <a:pt x="9331167" y="5119146"/>
                </a:cubicBezTo>
                <a:cubicBezTo>
                  <a:pt x="9331167" y="5171697"/>
                  <a:pt x="9288566" y="5214298"/>
                  <a:pt x="9236015" y="5214298"/>
                </a:cubicBezTo>
                <a:cubicBezTo>
                  <a:pt x="9183465" y="5214298"/>
                  <a:pt x="9140863" y="5171697"/>
                  <a:pt x="9140863" y="5119146"/>
                </a:cubicBezTo>
                <a:cubicBezTo>
                  <a:pt x="9140863" y="5066596"/>
                  <a:pt x="9183465" y="5023994"/>
                  <a:pt x="9236015" y="5023994"/>
                </a:cubicBezTo>
                <a:close/>
                <a:moveTo>
                  <a:pt x="8817346" y="5023994"/>
                </a:moveTo>
                <a:cubicBezTo>
                  <a:pt x="8869897" y="5023994"/>
                  <a:pt x="8912498" y="5066596"/>
                  <a:pt x="8912498" y="5119146"/>
                </a:cubicBezTo>
                <a:cubicBezTo>
                  <a:pt x="8912498" y="5171697"/>
                  <a:pt x="8869897" y="5214298"/>
                  <a:pt x="8817346" y="5214298"/>
                </a:cubicBezTo>
                <a:cubicBezTo>
                  <a:pt x="8764796" y="5214298"/>
                  <a:pt x="8722194" y="5171697"/>
                  <a:pt x="8722194" y="5119146"/>
                </a:cubicBezTo>
                <a:cubicBezTo>
                  <a:pt x="8722194" y="5066596"/>
                  <a:pt x="8764796" y="5023994"/>
                  <a:pt x="8817346" y="5023994"/>
                </a:cubicBezTo>
                <a:close/>
                <a:moveTo>
                  <a:pt x="8398677" y="5023994"/>
                </a:moveTo>
                <a:cubicBezTo>
                  <a:pt x="8451228" y="5023994"/>
                  <a:pt x="8493829" y="5066596"/>
                  <a:pt x="8493829" y="5119146"/>
                </a:cubicBezTo>
                <a:cubicBezTo>
                  <a:pt x="8493829" y="5171697"/>
                  <a:pt x="8451228" y="5214298"/>
                  <a:pt x="8398677" y="5214298"/>
                </a:cubicBezTo>
                <a:cubicBezTo>
                  <a:pt x="8346127" y="5214298"/>
                  <a:pt x="8303526" y="5171697"/>
                  <a:pt x="8303526" y="5119146"/>
                </a:cubicBezTo>
                <a:cubicBezTo>
                  <a:pt x="8303526" y="5066596"/>
                  <a:pt x="8346127" y="5023994"/>
                  <a:pt x="8398677" y="5023994"/>
                </a:cubicBezTo>
                <a:close/>
                <a:moveTo>
                  <a:pt x="7980009" y="5023994"/>
                </a:moveTo>
                <a:cubicBezTo>
                  <a:pt x="8032559" y="5023994"/>
                  <a:pt x="8075161" y="5066596"/>
                  <a:pt x="8075161" y="5119146"/>
                </a:cubicBezTo>
                <a:cubicBezTo>
                  <a:pt x="8075161" y="5171697"/>
                  <a:pt x="8032559" y="5214298"/>
                  <a:pt x="7980009" y="5214298"/>
                </a:cubicBezTo>
                <a:cubicBezTo>
                  <a:pt x="7927458" y="5214298"/>
                  <a:pt x="7884857" y="5171697"/>
                  <a:pt x="7884857" y="5119146"/>
                </a:cubicBezTo>
                <a:cubicBezTo>
                  <a:pt x="7884857" y="5066596"/>
                  <a:pt x="7927458" y="5023994"/>
                  <a:pt x="7980009" y="5023994"/>
                </a:cubicBezTo>
                <a:close/>
                <a:moveTo>
                  <a:pt x="7561340" y="5023994"/>
                </a:moveTo>
                <a:cubicBezTo>
                  <a:pt x="7613890" y="5023994"/>
                  <a:pt x="7656492" y="5066596"/>
                  <a:pt x="7656492" y="5119146"/>
                </a:cubicBezTo>
                <a:cubicBezTo>
                  <a:pt x="7656492" y="5171697"/>
                  <a:pt x="7613890" y="5214298"/>
                  <a:pt x="7561340" y="5214298"/>
                </a:cubicBezTo>
                <a:cubicBezTo>
                  <a:pt x="7508789" y="5214298"/>
                  <a:pt x="7466188" y="5171697"/>
                  <a:pt x="7466188" y="5119146"/>
                </a:cubicBezTo>
                <a:cubicBezTo>
                  <a:pt x="7466188" y="5066596"/>
                  <a:pt x="7508789" y="5023994"/>
                  <a:pt x="7561340" y="5023994"/>
                </a:cubicBezTo>
                <a:close/>
                <a:moveTo>
                  <a:pt x="7142671" y="5023994"/>
                </a:moveTo>
                <a:cubicBezTo>
                  <a:pt x="7195221" y="5023994"/>
                  <a:pt x="7237823" y="5066596"/>
                  <a:pt x="7237823" y="5119146"/>
                </a:cubicBezTo>
                <a:cubicBezTo>
                  <a:pt x="7237823" y="5171697"/>
                  <a:pt x="7195221" y="5214298"/>
                  <a:pt x="7142671" y="5214298"/>
                </a:cubicBezTo>
                <a:cubicBezTo>
                  <a:pt x="7090120" y="5214298"/>
                  <a:pt x="7047519" y="5171697"/>
                  <a:pt x="7047519" y="5119146"/>
                </a:cubicBezTo>
                <a:cubicBezTo>
                  <a:pt x="7047519" y="5066596"/>
                  <a:pt x="7090120" y="5023994"/>
                  <a:pt x="7142671" y="5023994"/>
                </a:cubicBezTo>
                <a:close/>
                <a:moveTo>
                  <a:pt x="6724002" y="5023994"/>
                </a:moveTo>
                <a:cubicBezTo>
                  <a:pt x="6776553" y="5023994"/>
                  <a:pt x="6819154" y="5066596"/>
                  <a:pt x="6819154" y="5119146"/>
                </a:cubicBezTo>
                <a:cubicBezTo>
                  <a:pt x="6819154" y="5171697"/>
                  <a:pt x="6776553" y="5214298"/>
                  <a:pt x="6724002" y="5214298"/>
                </a:cubicBezTo>
                <a:cubicBezTo>
                  <a:pt x="6671451" y="5214298"/>
                  <a:pt x="6628850" y="5171697"/>
                  <a:pt x="6628850" y="5119146"/>
                </a:cubicBezTo>
                <a:cubicBezTo>
                  <a:pt x="6628850" y="5066596"/>
                  <a:pt x="6671451" y="5023994"/>
                  <a:pt x="6724002" y="5023994"/>
                </a:cubicBezTo>
                <a:close/>
                <a:moveTo>
                  <a:pt x="6305333" y="5023994"/>
                </a:moveTo>
                <a:cubicBezTo>
                  <a:pt x="6357884" y="5023994"/>
                  <a:pt x="6400485" y="5066596"/>
                  <a:pt x="6400485" y="5119146"/>
                </a:cubicBezTo>
                <a:cubicBezTo>
                  <a:pt x="6400485" y="5171697"/>
                  <a:pt x="6357884" y="5214298"/>
                  <a:pt x="6305333" y="5214298"/>
                </a:cubicBezTo>
                <a:cubicBezTo>
                  <a:pt x="6252782" y="5214298"/>
                  <a:pt x="6210181" y="5171697"/>
                  <a:pt x="6210181" y="5119146"/>
                </a:cubicBezTo>
                <a:cubicBezTo>
                  <a:pt x="6210181" y="5066596"/>
                  <a:pt x="6252782" y="5023994"/>
                  <a:pt x="6305333" y="5023994"/>
                </a:cubicBezTo>
                <a:close/>
                <a:moveTo>
                  <a:pt x="5886664" y="5023994"/>
                </a:moveTo>
                <a:cubicBezTo>
                  <a:pt x="5939215" y="5023994"/>
                  <a:pt x="5981816" y="5066596"/>
                  <a:pt x="5981816" y="5119146"/>
                </a:cubicBezTo>
                <a:cubicBezTo>
                  <a:pt x="5981816" y="5171697"/>
                  <a:pt x="5939215" y="5214298"/>
                  <a:pt x="5886664" y="5214298"/>
                </a:cubicBezTo>
                <a:cubicBezTo>
                  <a:pt x="5834113" y="5214298"/>
                  <a:pt x="5791512" y="5171697"/>
                  <a:pt x="5791512" y="5119146"/>
                </a:cubicBezTo>
                <a:cubicBezTo>
                  <a:pt x="5791512" y="5066596"/>
                  <a:pt x="5834113" y="5023994"/>
                  <a:pt x="5886664" y="5023994"/>
                </a:cubicBezTo>
                <a:close/>
                <a:moveTo>
                  <a:pt x="5467994" y="5023994"/>
                </a:moveTo>
                <a:cubicBezTo>
                  <a:pt x="5520544" y="5023994"/>
                  <a:pt x="5563146" y="5066596"/>
                  <a:pt x="5563146" y="5119146"/>
                </a:cubicBezTo>
                <a:cubicBezTo>
                  <a:pt x="5563146" y="5171697"/>
                  <a:pt x="5520544" y="5214298"/>
                  <a:pt x="5467994" y="5214298"/>
                </a:cubicBezTo>
                <a:cubicBezTo>
                  <a:pt x="5415443" y="5214298"/>
                  <a:pt x="5372842" y="5171697"/>
                  <a:pt x="5372842" y="5119146"/>
                </a:cubicBezTo>
                <a:cubicBezTo>
                  <a:pt x="5372842" y="5066596"/>
                  <a:pt x="5415443" y="5023994"/>
                  <a:pt x="5467994" y="5023994"/>
                </a:cubicBezTo>
                <a:close/>
                <a:moveTo>
                  <a:pt x="5049325" y="5023994"/>
                </a:moveTo>
                <a:cubicBezTo>
                  <a:pt x="5101876" y="5023994"/>
                  <a:pt x="5144478" y="5066596"/>
                  <a:pt x="5144478" y="5119146"/>
                </a:cubicBezTo>
                <a:cubicBezTo>
                  <a:pt x="5144478" y="5171697"/>
                  <a:pt x="5101876" y="5214298"/>
                  <a:pt x="5049325" y="5214298"/>
                </a:cubicBezTo>
                <a:cubicBezTo>
                  <a:pt x="4996774" y="5214298"/>
                  <a:pt x="4954173" y="5171697"/>
                  <a:pt x="4954173" y="5119146"/>
                </a:cubicBezTo>
                <a:cubicBezTo>
                  <a:pt x="4954173" y="5066596"/>
                  <a:pt x="4996774" y="5023994"/>
                  <a:pt x="5049325" y="5023994"/>
                </a:cubicBezTo>
                <a:close/>
                <a:moveTo>
                  <a:pt x="4630656" y="5023994"/>
                </a:moveTo>
                <a:cubicBezTo>
                  <a:pt x="4683207" y="5023994"/>
                  <a:pt x="4725808" y="5066596"/>
                  <a:pt x="4725808" y="5119146"/>
                </a:cubicBezTo>
                <a:cubicBezTo>
                  <a:pt x="4725808" y="5171697"/>
                  <a:pt x="4683207" y="5214298"/>
                  <a:pt x="4630656" y="5214298"/>
                </a:cubicBezTo>
                <a:cubicBezTo>
                  <a:pt x="4578106" y="5214298"/>
                  <a:pt x="4535504" y="5171697"/>
                  <a:pt x="4535504" y="5119146"/>
                </a:cubicBezTo>
                <a:cubicBezTo>
                  <a:pt x="4535504" y="5066596"/>
                  <a:pt x="4578106" y="5023994"/>
                  <a:pt x="4630656" y="5023994"/>
                </a:cubicBezTo>
                <a:close/>
                <a:moveTo>
                  <a:pt x="4211987" y="5023994"/>
                </a:moveTo>
                <a:cubicBezTo>
                  <a:pt x="4264538" y="5023994"/>
                  <a:pt x="4307139" y="5066596"/>
                  <a:pt x="4307139" y="5119146"/>
                </a:cubicBezTo>
                <a:cubicBezTo>
                  <a:pt x="4307139" y="5171697"/>
                  <a:pt x="4264538" y="5214298"/>
                  <a:pt x="4211987" y="5214298"/>
                </a:cubicBezTo>
                <a:cubicBezTo>
                  <a:pt x="4159436" y="5214298"/>
                  <a:pt x="4116835" y="5171697"/>
                  <a:pt x="4116835" y="5119146"/>
                </a:cubicBezTo>
                <a:cubicBezTo>
                  <a:pt x="4116835" y="5066596"/>
                  <a:pt x="4159436" y="5023994"/>
                  <a:pt x="4211987" y="5023994"/>
                </a:cubicBezTo>
                <a:close/>
                <a:moveTo>
                  <a:pt x="3793367" y="5023994"/>
                </a:moveTo>
                <a:cubicBezTo>
                  <a:pt x="3845869" y="5023994"/>
                  <a:pt x="3888470" y="5066596"/>
                  <a:pt x="3888470" y="5119146"/>
                </a:cubicBezTo>
                <a:cubicBezTo>
                  <a:pt x="3888470" y="5171697"/>
                  <a:pt x="3845869" y="5214298"/>
                  <a:pt x="3793367" y="5214298"/>
                </a:cubicBezTo>
                <a:cubicBezTo>
                  <a:pt x="3740816" y="5214298"/>
                  <a:pt x="3698215" y="5171697"/>
                  <a:pt x="3698215" y="5119146"/>
                </a:cubicBezTo>
                <a:cubicBezTo>
                  <a:pt x="3698215" y="5066596"/>
                  <a:pt x="3740816" y="5023994"/>
                  <a:pt x="3793367" y="5023994"/>
                </a:cubicBezTo>
                <a:close/>
                <a:moveTo>
                  <a:pt x="3374694" y="5023994"/>
                </a:moveTo>
                <a:cubicBezTo>
                  <a:pt x="3427245" y="5023994"/>
                  <a:pt x="3469850" y="5066596"/>
                  <a:pt x="3469850" y="5119146"/>
                </a:cubicBezTo>
                <a:cubicBezTo>
                  <a:pt x="3469850" y="5171697"/>
                  <a:pt x="3427245" y="5214298"/>
                  <a:pt x="3374694" y="5214298"/>
                </a:cubicBezTo>
                <a:cubicBezTo>
                  <a:pt x="3322144" y="5214298"/>
                  <a:pt x="3279542" y="5171697"/>
                  <a:pt x="3279542" y="5119146"/>
                </a:cubicBezTo>
                <a:cubicBezTo>
                  <a:pt x="3279542" y="5066596"/>
                  <a:pt x="3322144" y="5023994"/>
                  <a:pt x="3374694" y="5023994"/>
                </a:cubicBezTo>
                <a:close/>
                <a:moveTo>
                  <a:pt x="2956022" y="5023994"/>
                </a:moveTo>
                <a:cubicBezTo>
                  <a:pt x="3008574" y="5023994"/>
                  <a:pt x="3051176" y="5066596"/>
                  <a:pt x="3051176" y="5119146"/>
                </a:cubicBezTo>
                <a:cubicBezTo>
                  <a:pt x="3051176" y="5171697"/>
                  <a:pt x="3008574" y="5214298"/>
                  <a:pt x="2956022" y="5214298"/>
                </a:cubicBezTo>
                <a:cubicBezTo>
                  <a:pt x="2903470" y="5214298"/>
                  <a:pt x="2860869" y="5171697"/>
                  <a:pt x="2860869" y="5119146"/>
                </a:cubicBezTo>
                <a:cubicBezTo>
                  <a:pt x="2860869" y="5066596"/>
                  <a:pt x="2903470" y="5023994"/>
                  <a:pt x="2956022" y="5023994"/>
                </a:cubicBezTo>
                <a:close/>
                <a:moveTo>
                  <a:pt x="2537348" y="5023994"/>
                </a:moveTo>
                <a:cubicBezTo>
                  <a:pt x="2589902" y="5023994"/>
                  <a:pt x="2632504" y="5066596"/>
                  <a:pt x="2632504" y="5119146"/>
                </a:cubicBezTo>
                <a:cubicBezTo>
                  <a:pt x="2632504" y="5171697"/>
                  <a:pt x="2589902" y="5214298"/>
                  <a:pt x="2537348" y="5214298"/>
                </a:cubicBezTo>
                <a:cubicBezTo>
                  <a:pt x="2484796" y="5214298"/>
                  <a:pt x="2442196" y="5171697"/>
                  <a:pt x="2442196" y="5119146"/>
                </a:cubicBezTo>
                <a:cubicBezTo>
                  <a:pt x="2442196" y="5066596"/>
                  <a:pt x="2484796" y="5023994"/>
                  <a:pt x="2537348" y="5023994"/>
                </a:cubicBezTo>
                <a:close/>
                <a:moveTo>
                  <a:pt x="2118678" y="5023994"/>
                </a:moveTo>
                <a:cubicBezTo>
                  <a:pt x="2171229" y="5023994"/>
                  <a:pt x="2213831" y="5066596"/>
                  <a:pt x="2213831" y="5119146"/>
                </a:cubicBezTo>
                <a:cubicBezTo>
                  <a:pt x="2213831" y="5171697"/>
                  <a:pt x="2171229" y="5214298"/>
                  <a:pt x="2118678" y="5214298"/>
                </a:cubicBezTo>
                <a:cubicBezTo>
                  <a:pt x="2066127" y="5214298"/>
                  <a:pt x="2023526" y="5171697"/>
                  <a:pt x="2023526" y="5119146"/>
                </a:cubicBezTo>
                <a:cubicBezTo>
                  <a:pt x="2023526" y="5066596"/>
                  <a:pt x="2066127" y="5023994"/>
                  <a:pt x="2118678" y="5023994"/>
                </a:cubicBezTo>
                <a:close/>
                <a:moveTo>
                  <a:pt x="1700005" y="5023994"/>
                </a:moveTo>
                <a:cubicBezTo>
                  <a:pt x="1752556" y="5023994"/>
                  <a:pt x="1795158" y="5066596"/>
                  <a:pt x="1795158" y="5119146"/>
                </a:cubicBezTo>
                <a:cubicBezTo>
                  <a:pt x="1795158" y="5171697"/>
                  <a:pt x="1752556" y="5214298"/>
                  <a:pt x="1700005" y="5214298"/>
                </a:cubicBezTo>
                <a:cubicBezTo>
                  <a:pt x="1647454" y="5214298"/>
                  <a:pt x="1604850" y="5171697"/>
                  <a:pt x="1604850" y="5119146"/>
                </a:cubicBezTo>
                <a:cubicBezTo>
                  <a:pt x="1604850" y="5066596"/>
                  <a:pt x="1647454" y="5023994"/>
                  <a:pt x="1700005" y="5023994"/>
                </a:cubicBezTo>
                <a:close/>
                <a:moveTo>
                  <a:pt x="1281332" y="5023994"/>
                </a:moveTo>
                <a:cubicBezTo>
                  <a:pt x="1333882" y="5023994"/>
                  <a:pt x="1376484" y="5066596"/>
                  <a:pt x="1376484" y="5119146"/>
                </a:cubicBezTo>
                <a:cubicBezTo>
                  <a:pt x="1376484" y="5171697"/>
                  <a:pt x="1333882" y="5214298"/>
                  <a:pt x="1281332" y="5214298"/>
                </a:cubicBezTo>
                <a:cubicBezTo>
                  <a:pt x="1228781" y="5214298"/>
                  <a:pt x="1186180" y="5171697"/>
                  <a:pt x="1186180" y="5119146"/>
                </a:cubicBezTo>
                <a:cubicBezTo>
                  <a:pt x="1186180" y="5066596"/>
                  <a:pt x="1228781" y="5023994"/>
                  <a:pt x="1281332" y="5023994"/>
                </a:cubicBezTo>
                <a:close/>
                <a:moveTo>
                  <a:pt x="862664" y="5023994"/>
                </a:moveTo>
                <a:cubicBezTo>
                  <a:pt x="915215" y="5023994"/>
                  <a:pt x="957816" y="5066596"/>
                  <a:pt x="957816" y="5119146"/>
                </a:cubicBezTo>
                <a:cubicBezTo>
                  <a:pt x="957816" y="5171697"/>
                  <a:pt x="915215" y="5214298"/>
                  <a:pt x="862664" y="5214298"/>
                </a:cubicBezTo>
                <a:cubicBezTo>
                  <a:pt x="810115" y="5214298"/>
                  <a:pt x="767512" y="5171697"/>
                  <a:pt x="767512" y="5119146"/>
                </a:cubicBezTo>
                <a:cubicBezTo>
                  <a:pt x="767512" y="5066596"/>
                  <a:pt x="810115" y="5023994"/>
                  <a:pt x="862664" y="5023994"/>
                </a:cubicBezTo>
                <a:close/>
                <a:moveTo>
                  <a:pt x="443996" y="5023994"/>
                </a:moveTo>
                <a:cubicBezTo>
                  <a:pt x="496547" y="5023994"/>
                  <a:pt x="539148" y="5066596"/>
                  <a:pt x="539148" y="5119146"/>
                </a:cubicBezTo>
                <a:cubicBezTo>
                  <a:pt x="539148" y="5171697"/>
                  <a:pt x="496547" y="5214298"/>
                  <a:pt x="443996" y="5214298"/>
                </a:cubicBezTo>
                <a:cubicBezTo>
                  <a:pt x="391446" y="5214298"/>
                  <a:pt x="348844" y="5171697"/>
                  <a:pt x="348844" y="5119146"/>
                </a:cubicBezTo>
                <a:cubicBezTo>
                  <a:pt x="348844" y="5066596"/>
                  <a:pt x="391446" y="5023994"/>
                  <a:pt x="443996" y="5023994"/>
                </a:cubicBezTo>
                <a:close/>
                <a:moveTo>
                  <a:pt x="25327" y="5023994"/>
                </a:moveTo>
                <a:cubicBezTo>
                  <a:pt x="77878" y="5023994"/>
                  <a:pt x="120479" y="5066596"/>
                  <a:pt x="120479" y="5119146"/>
                </a:cubicBezTo>
                <a:cubicBezTo>
                  <a:pt x="120479" y="5171697"/>
                  <a:pt x="77878" y="5214298"/>
                  <a:pt x="25327" y="5214298"/>
                </a:cubicBezTo>
                <a:lnTo>
                  <a:pt x="0" y="5209185"/>
                </a:lnTo>
                <a:lnTo>
                  <a:pt x="0" y="5029108"/>
                </a:lnTo>
                <a:close/>
                <a:moveTo>
                  <a:pt x="12166698" y="4605325"/>
                </a:moveTo>
                <a:lnTo>
                  <a:pt x="12192000" y="4610434"/>
                </a:lnTo>
                <a:lnTo>
                  <a:pt x="12192000" y="4790521"/>
                </a:lnTo>
                <a:lnTo>
                  <a:pt x="12166698" y="4795629"/>
                </a:lnTo>
                <a:cubicBezTo>
                  <a:pt x="12114147" y="4795629"/>
                  <a:pt x="12071546" y="4753028"/>
                  <a:pt x="12071546" y="4700477"/>
                </a:cubicBezTo>
                <a:cubicBezTo>
                  <a:pt x="12071546" y="4647927"/>
                  <a:pt x="12114147" y="4605325"/>
                  <a:pt x="12166698" y="4605325"/>
                </a:cubicBezTo>
                <a:close/>
                <a:moveTo>
                  <a:pt x="11748029" y="4605325"/>
                </a:moveTo>
                <a:cubicBezTo>
                  <a:pt x="11800580" y="4605325"/>
                  <a:pt x="11843181" y="4647927"/>
                  <a:pt x="11843181" y="4700477"/>
                </a:cubicBezTo>
                <a:cubicBezTo>
                  <a:pt x="11843181" y="4753028"/>
                  <a:pt x="11800580" y="4795629"/>
                  <a:pt x="11748029" y="4795629"/>
                </a:cubicBezTo>
                <a:cubicBezTo>
                  <a:pt x="11695478" y="4795629"/>
                  <a:pt x="11652877" y="4753028"/>
                  <a:pt x="11652877" y="4700477"/>
                </a:cubicBezTo>
                <a:cubicBezTo>
                  <a:pt x="11652877" y="4647927"/>
                  <a:pt x="11695478" y="4605325"/>
                  <a:pt x="11748029" y="4605325"/>
                </a:cubicBezTo>
                <a:close/>
                <a:moveTo>
                  <a:pt x="11329360" y="4605325"/>
                </a:moveTo>
                <a:cubicBezTo>
                  <a:pt x="11381911" y="4605325"/>
                  <a:pt x="11424512" y="4647927"/>
                  <a:pt x="11424512" y="4700477"/>
                </a:cubicBezTo>
                <a:cubicBezTo>
                  <a:pt x="11424512" y="4753028"/>
                  <a:pt x="11381911" y="4795629"/>
                  <a:pt x="11329360" y="4795629"/>
                </a:cubicBezTo>
                <a:cubicBezTo>
                  <a:pt x="11276809" y="4795629"/>
                  <a:pt x="11234208" y="4753028"/>
                  <a:pt x="11234208" y="4700477"/>
                </a:cubicBezTo>
                <a:cubicBezTo>
                  <a:pt x="11234208" y="4647927"/>
                  <a:pt x="11276809" y="4605325"/>
                  <a:pt x="11329360" y="4605325"/>
                </a:cubicBezTo>
                <a:close/>
                <a:moveTo>
                  <a:pt x="10910691" y="4605325"/>
                </a:moveTo>
                <a:cubicBezTo>
                  <a:pt x="10963242" y="4605325"/>
                  <a:pt x="11005843" y="4647927"/>
                  <a:pt x="11005843" y="4700477"/>
                </a:cubicBezTo>
                <a:cubicBezTo>
                  <a:pt x="11005843" y="4753028"/>
                  <a:pt x="10963242" y="4795629"/>
                  <a:pt x="10910691" y="4795629"/>
                </a:cubicBezTo>
                <a:cubicBezTo>
                  <a:pt x="10858140" y="4795629"/>
                  <a:pt x="10815539" y="4753028"/>
                  <a:pt x="10815539" y="4700477"/>
                </a:cubicBezTo>
                <a:cubicBezTo>
                  <a:pt x="10815539" y="4647927"/>
                  <a:pt x="10858140" y="4605325"/>
                  <a:pt x="10910691" y="4605325"/>
                </a:cubicBezTo>
                <a:close/>
                <a:moveTo>
                  <a:pt x="10492022" y="4605325"/>
                </a:moveTo>
                <a:cubicBezTo>
                  <a:pt x="10544573" y="4605325"/>
                  <a:pt x="10587174" y="4647927"/>
                  <a:pt x="10587174" y="4700477"/>
                </a:cubicBezTo>
                <a:cubicBezTo>
                  <a:pt x="10587174" y="4753028"/>
                  <a:pt x="10544573" y="4795629"/>
                  <a:pt x="10492022" y="4795629"/>
                </a:cubicBezTo>
                <a:cubicBezTo>
                  <a:pt x="10439471" y="4795629"/>
                  <a:pt x="10396870" y="4753028"/>
                  <a:pt x="10396870" y="4700477"/>
                </a:cubicBezTo>
                <a:cubicBezTo>
                  <a:pt x="10396870" y="4647927"/>
                  <a:pt x="10439471" y="4605325"/>
                  <a:pt x="10492022" y="4605325"/>
                </a:cubicBezTo>
                <a:close/>
                <a:moveTo>
                  <a:pt x="10073353" y="4605325"/>
                </a:moveTo>
                <a:cubicBezTo>
                  <a:pt x="10125904" y="4605325"/>
                  <a:pt x="10168505" y="4647927"/>
                  <a:pt x="10168505" y="4700477"/>
                </a:cubicBezTo>
                <a:cubicBezTo>
                  <a:pt x="10168505" y="4753028"/>
                  <a:pt x="10125904" y="4795629"/>
                  <a:pt x="10073353" y="4795629"/>
                </a:cubicBezTo>
                <a:cubicBezTo>
                  <a:pt x="10020803" y="4795629"/>
                  <a:pt x="9978201" y="4753028"/>
                  <a:pt x="9978201" y="4700477"/>
                </a:cubicBezTo>
                <a:cubicBezTo>
                  <a:pt x="9978201" y="4647927"/>
                  <a:pt x="10020803" y="4605325"/>
                  <a:pt x="10073353" y="4605325"/>
                </a:cubicBezTo>
                <a:close/>
                <a:moveTo>
                  <a:pt x="9654684" y="4605325"/>
                </a:moveTo>
                <a:cubicBezTo>
                  <a:pt x="9707235" y="4605325"/>
                  <a:pt x="9749836" y="4647927"/>
                  <a:pt x="9749836" y="4700477"/>
                </a:cubicBezTo>
                <a:cubicBezTo>
                  <a:pt x="9749836" y="4753028"/>
                  <a:pt x="9707235" y="4795629"/>
                  <a:pt x="9654684" y="4795629"/>
                </a:cubicBezTo>
                <a:cubicBezTo>
                  <a:pt x="9602134" y="4795629"/>
                  <a:pt x="9559532" y="4753028"/>
                  <a:pt x="9559532" y="4700477"/>
                </a:cubicBezTo>
                <a:cubicBezTo>
                  <a:pt x="9559532" y="4647927"/>
                  <a:pt x="9602134" y="4605325"/>
                  <a:pt x="9654684" y="4605325"/>
                </a:cubicBezTo>
                <a:close/>
                <a:moveTo>
                  <a:pt x="9236015" y="4605325"/>
                </a:moveTo>
                <a:cubicBezTo>
                  <a:pt x="9288566" y="4605325"/>
                  <a:pt x="9331167" y="4647927"/>
                  <a:pt x="9331167" y="4700477"/>
                </a:cubicBezTo>
                <a:cubicBezTo>
                  <a:pt x="9331167" y="4753028"/>
                  <a:pt x="9288566" y="4795629"/>
                  <a:pt x="9236015" y="4795629"/>
                </a:cubicBezTo>
                <a:cubicBezTo>
                  <a:pt x="9183465" y="4795629"/>
                  <a:pt x="9140863" y="4753028"/>
                  <a:pt x="9140863" y="4700477"/>
                </a:cubicBezTo>
                <a:cubicBezTo>
                  <a:pt x="9140863" y="4647927"/>
                  <a:pt x="9183465" y="4605325"/>
                  <a:pt x="9236015" y="4605325"/>
                </a:cubicBezTo>
                <a:close/>
                <a:moveTo>
                  <a:pt x="8817346" y="4605325"/>
                </a:moveTo>
                <a:cubicBezTo>
                  <a:pt x="8869897" y="4605325"/>
                  <a:pt x="8912498" y="4647927"/>
                  <a:pt x="8912498" y="4700477"/>
                </a:cubicBezTo>
                <a:cubicBezTo>
                  <a:pt x="8912498" y="4753028"/>
                  <a:pt x="8869897" y="4795629"/>
                  <a:pt x="8817346" y="4795629"/>
                </a:cubicBezTo>
                <a:cubicBezTo>
                  <a:pt x="8764796" y="4795629"/>
                  <a:pt x="8722194" y="4753028"/>
                  <a:pt x="8722194" y="4700477"/>
                </a:cubicBezTo>
                <a:cubicBezTo>
                  <a:pt x="8722194" y="4647927"/>
                  <a:pt x="8764796" y="4605325"/>
                  <a:pt x="8817346" y="4605325"/>
                </a:cubicBezTo>
                <a:close/>
                <a:moveTo>
                  <a:pt x="8398677" y="4605325"/>
                </a:moveTo>
                <a:cubicBezTo>
                  <a:pt x="8451228" y="4605325"/>
                  <a:pt x="8493829" y="4647927"/>
                  <a:pt x="8493829" y="4700477"/>
                </a:cubicBezTo>
                <a:cubicBezTo>
                  <a:pt x="8493829" y="4753028"/>
                  <a:pt x="8451228" y="4795629"/>
                  <a:pt x="8398677" y="4795629"/>
                </a:cubicBezTo>
                <a:cubicBezTo>
                  <a:pt x="8346127" y="4795629"/>
                  <a:pt x="8303526" y="4753028"/>
                  <a:pt x="8303526" y="4700477"/>
                </a:cubicBezTo>
                <a:cubicBezTo>
                  <a:pt x="8303526" y="4647927"/>
                  <a:pt x="8346127" y="4605325"/>
                  <a:pt x="8398677" y="4605325"/>
                </a:cubicBezTo>
                <a:close/>
                <a:moveTo>
                  <a:pt x="7980009" y="4605325"/>
                </a:moveTo>
                <a:cubicBezTo>
                  <a:pt x="8032559" y="4605325"/>
                  <a:pt x="8075161" y="4647927"/>
                  <a:pt x="8075161" y="4700477"/>
                </a:cubicBezTo>
                <a:cubicBezTo>
                  <a:pt x="8075161" y="4753028"/>
                  <a:pt x="8032559" y="4795629"/>
                  <a:pt x="7980009" y="4795629"/>
                </a:cubicBezTo>
                <a:cubicBezTo>
                  <a:pt x="7927458" y="4795629"/>
                  <a:pt x="7884857" y="4753028"/>
                  <a:pt x="7884857" y="4700477"/>
                </a:cubicBezTo>
                <a:cubicBezTo>
                  <a:pt x="7884857" y="4647927"/>
                  <a:pt x="7927458" y="4605325"/>
                  <a:pt x="7980009" y="4605325"/>
                </a:cubicBezTo>
                <a:close/>
                <a:moveTo>
                  <a:pt x="7561340" y="4605325"/>
                </a:moveTo>
                <a:cubicBezTo>
                  <a:pt x="7613890" y="4605325"/>
                  <a:pt x="7656492" y="4647927"/>
                  <a:pt x="7656492" y="4700477"/>
                </a:cubicBezTo>
                <a:cubicBezTo>
                  <a:pt x="7656492" y="4753028"/>
                  <a:pt x="7613890" y="4795629"/>
                  <a:pt x="7561340" y="4795629"/>
                </a:cubicBezTo>
                <a:cubicBezTo>
                  <a:pt x="7508789" y="4795629"/>
                  <a:pt x="7466188" y="4753028"/>
                  <a:pt x="7466188" y="4700477"/>
                </a:cubicBezTo>
                <a:cubicBezTo>
                  <a:pt x="7466188" y="4647927"/>
                  <a:pt x="7508789" y="4605325"/>
                  <a:pt x="7561340" y="4605325"/>
                </a:cubicBezTo>
                <a:close/>
                <a:moveTo>
                  <a:pt x="7142671" y="4605325"/>
                </a:moveTo>
                <a:cubicBezTo>
                  <a:pt x="7195221" y="4605325"/>
                  <a:pt x="7237823" y="4647927"/>
                  <a:pt x="7237823" y="4700477"/>
                </a:cubicBezTo>
                <a:cubicBezTo>
                  <a:pt x="7237823" y="4753028"/>
                  <a:pt x="7195221" y="4795629"/>
                  <a:pt x="7142671" y="4795629"/>
                </a:cubicBezTo>
                <a:cubicBezTo>
                  <a:pt x="7090120" y="4795629"/>
                  <a:pt x="7047519" y="4753028"/>
                  <a:pt x="7047519" y="4700477"/>
                </a:cubicBezTo>
                <a:cubicBezTo>
                  <a:pt x="7047519" y="4647927"/>
                  <a:pt x="7090120" y="4605325"/>
                  <a:pt x="7142671" y="4605325"/>
                </a:cubicBezTo>
                <a:close/>
                <a:moveTo>
                  <a:pt x="6724002" y="4605325"/>
                </a:moveTo>
                <a:cubicBezTo>
                  <a:pt x="6776553" y="4605325"/>
                  <a:pt x="6819154" y="4647927"/>
                  <a:pt x="6819154" y="4700477"/>
                </a:cubicBezTo>
                <a:cubicBezTo>
                  <a:pt x="6819154" y="4753028"/>
                  <a:pt x="6776553" y="4795629"/>
                  <a:pt x="6724002" y="4795629"/>
                </a:cubicBezTo>
                <a:cubicBezTo>
                  <a:pt x="6671451" y="4795629"/>
                  <a:pt x="6628850" y="4753028"/>
                  <a:pt x="6628850" y="4700477"/>
                </a:cubicBezTo>
                <a:cubicBezTo>
                  <a:pt x="6628850" y="4647927"/>
                  <a:pt x="6671451" y="4605325"/>
                  <a:pt x="6724002" y="4605325"/>
                </a:cubicBezTo>
                <a:close/>
                <a:moveTo>
                  <a:pt x="6305333" y="4605325"/>
                </a:moveTo>
                <a:cubicBezTo>
                  <a:pt x="6357884" y="4605325"/>
                  <a:pt x="6400485" y="4647927"/>
                  <a:pt x="6400485" y="4700477"/>
                </a:cubicBezTo>
                <a:cubicBezTo>
                  <a:pt x="6400485" y="4753028"/>
                  <a:pt x="6357884" y="4795629"/>
                  <a:pt x="6305333" y="4795629"/>
                </a:cubicBezTo>
                <a:cubicBezTo>
                  <a:pt x="6252782" y="4795629"/>
                  <a:pt x="6210181" y="4753028"/>
                  <a:pt x="6210181" y="4700477"/>
                </a:cubicBezTo>
                <a:cubicBezTo>
                  <a:pt x="6210181" y="4647927"/>
                  <a:pt x="6252782" y="4605325"/>
                  <a:pt x="6305333" y="4605325"/>
                </a:cubicBezTo>
                <a:close/>
                <a:moveTo>
                  <a:pt x="5886664" y="4605325"/>
                </a:moveTo>
                <a:cubicBezTo>
                  <a:pt x="5939215" y="4605325"/>
                  <a:pt x="5981816" y="4647927"/>
                  <a:pt x="5981816" y="4700477"/>
                </a:cubicBezTo>
                <a:cubicBezTo>
                  <a:pt x="5981816" y="4753028"/>
                  <a:pt x="5939215" y="4795629"/>
                  <a:pt x="5886664" y="4795629"/>
                </a:cubicBezTo>
                <a:cubicBezTo>
                  <a:pt x="5834113" y="4795629"/>
                  <a:pt x="5791512" y="4753028"/>
                  <a:pt x="5791512" y="4700477"/>
                </a:cubicBezTo>
                <a:cubicBezTo>
                  <a:pt x="5791512" y="4647927"/>
                  <a:pt x="5834113" y="4605325"/>
                  <a:pt x="5886664" y="4605325"/>
                </a:cubicBezTo>
                <a:close/>
                <a:moveTo>
                  <a:pt x="5467994" y="4605325"/>
                </a:moveTo>
                <a:cubicBezTo>
                  <a:pt x="5520544" y="4605325"/>
                  <a:pt x="5563146" y="4647927"/>
                  <a:pt x="5563146" y="4700477"/>
                </a:cubicBezTo>
                <a:cubicBezTo>
                  <a:pt x="5563146" y="4753028"/>
                  <a:pt x="5520544" y="4795629"/>
                  <a:pt x="5467994" y="4795629"/>
                </a:cubicBezTo>
                <a:cubicBezTo>
                  <a:pt x="5415443" y="4795629"/>
                  <a:pt x="5372842" y="4753028"/>
                  <a:pt x="5372842" y="4700477"/>
                </a:cubicBezTo>
                <a:cubicBezTo>
                  <a:pt x="5372842" y="4647927"/>
                  <a:pt x="5415443" y="4605325"/>
                  <a:pt x="5467994" y="4605325"/>
                </a:cubicBezTo>
                <a:close/>
                <a:moveTo>
                  <a:pt x="5049325" y="4605325"/>
                </a:moveTo>
                <a:cubicBezTo>
                  <a:pt x="5101876" y="4605325"/>
                  <a:pt x="5144478" y="4647927"/>
                  <a:pt x="5144478" y="4700477"/>
                </a:cubicBezTo>
                <a:cubicBezTo>
                  <a:pt x="5144478" y="4753028"/>
                  <a:pt x="5101876" y="4795629"/>
                  <a:pt x="5049325" y="4795629"/>
                </a:cubicBezTo>
                <a:cubicBezTo>
                  <a:pt x="4996774" y="4795629"/>
                  <a:pt x="4954173" y="4753028"/>
                  <a:pt x="4954173" y="4700477"/>
                </a:cubicBezTo>
                <a:cubicBezTo>
                  <a:pt x="4954173" y="4647927"/>
                  <a:pt x="4996774" y="4605325"/>
                  <a:pt x="5049325" y="4605325"/>
                </a:cubicBezTo>
                <a:close/>
                <a:moveTo>
                  <a:pt x="4630656" y="4605325"/>
                </a:moveTo>
                <a:cubicBezTo>
                  <a:pt x="4683207" y="4605325"/>
                  <a:pt x="4725808" y="4647927"/>
                  <a:pt x="4725808" y="4700477"/>
                </a:cubicBezTo>
                <a:cubicBezTo>
                  <a:pt x="4725808" y="4753028"/>
                  <a:pt x="4683207" y="4795629"/>
                  <a:pt x="4630656" y="4795629"/>
                </a:cubicBezTo>
                <a:cubicBezTo>
                  <a:pt x="4578106" y="4795629"/>
                  <a:pt x="4535504" y="4753028"/>
                  <a:pt x="4535504" y="4700477"/>
                </a:cubicBezTo>
                <a:cubicBezTo>
                  <a:pt x="4535504" y="4647927"/>
                  <a:pt x="4578106" y="4605325"/>
                  <a:pt x="4630656" y="4605325"/>
                </a:cubicBezTo>
                <a:close/>
                <a:moveTo>
                  <a:pt x="4211987" y="4605325"/>
                </a:moveTo>
                <a:cubicBezTo>
                  <a:pt x="4264538" y="4605325"/>
                  <a:pt x="4307139" y="4647927"/>
                  <a:pt x="4307139" y="4700477"/>
                </a:cubicBezTo>
                <a:cubicBezTo>
                  <a:pt x="4307139" y="4753028"/>
                  <a:pt x="4264538" y="4795629"/>
                  <a:pt x="4211987" y="4795629"/>
                </a:cubicBezTo>
                <a:cubicBezTo>
                  <a:pt x="4159436" y="4795629"/>
                  <a:pt x="4116835" y="4753028"/>
                  <a:pt x="4116835" y="4700477"/>
                </a:cubicBezTo>
                <a:cubicBezTo>
                  <a:pt x="4116835" y="4647927"/>
                  <a:pt x="4159436" y="4605325"/>
                  <a:pt x="4211987" y="4605325"/>
                </a:cubicBezTo>
                <a:close/>
                <a:moveTo>
                  <a:pt x="3793376" y="4605325"/>
                </a:moveTo>
                <a:cubicBezTo>
                  <a:pt x="3845869" y="4605325"/>
                  <a:pt x="3888470" y="4647927"/>
                  <a:pt x="3888470" y="4700477"/>
                </a:cubicBezTo>
                <a:cubicBezTo>
                  <a:pt x="3888470" y="4753028"/>
                  <a:pt x="3845869" y="4795629"/>
                  <a:pt x="3793376" y="4795629"/>
                </a:cubicBezTo>
                <a:cubicBezTo>
                  <a:pt x="3740825" y="4795629"/>
                  <a:pt x="3698224" y="4753028"/>
                  <a:pt x="3698224" y="4700477"/>
                </a:cubicBezTo>
                <a:cubicBezTo>
                  <a:pt x="3698224" y="4647927"/>
                  <a:pt x="3740825" y="4605325"/>
                  <a:pt x="3793376" y="4605325"/>
                </a:cubicBezTo>
                <a:close/>
                <a:moveTo>
                  <a:pt x="3374703" y="4605325"/>
                </a:moveTo>
                <a:cubicBezTo>
                  <a:pt x="3427252" y="4605325"/>
                  <a:pt x="3469858" y="4647927"/>
                  <a:pt x="3469858" y="4700477"/>
                </a:cubicBezTo>
                <a:cubicBezTo>
                  <a:pt x="3469858" y="4753028"/>
                  <a:pt x="3427252" y="4795629"/>
                  <a:pt x="3374703" y="4795629"/>
                </a:cubicBezTo>
                <a:cubicBezTo>
                  <a:pt x="3322151" y="4795629"/>
                  <a:pt x="3279550" y="4753028"/>
                  <a:pt x="3279550" y="4700477"/>
                </a:cubicBezTo>
                <a:cubicBezTo>
                  <a:pt x="3279550" y="4647927"/>
                  <a:pt x="3322151" y="4605325"/>
                  <a:pt x="3374703" y="4605325"/>
                </a:cubicBezTo>
                <a:close/>
                <a:moveTo>
                  <a:pt x="2956029" y="4605325"/>
                </a:moveTo>
                <a:cubicBezTo>
                  <a:pt x="3008582" y="4605325"/>
                  <a:pt x="3051184" y="4647927"/>
                  <a:pt x="3051184" y="4700477"/>
                </a:cubicBezTo>
                <a:cubicBezTo>
                  <a:pt x="3051184" y="4753028"/>
                  <a:pt x="3008582" y="4795629"/>
                  <a:pt x="2956029" y="4795629"/>
                </a:cubicBezTo>
                <a:cubicBezTo>
                  <a:pt x="2903477" y="4795629"/>
                  <a:pt x="2860876" y="4753028"/>
                  <a:pt x="2860876" y="4700477"/>
                </a:cubicBezTo>
                <a:cubicBezTo>
                  <a:pt x="2860876" y="4647927"/>
                  <a:pt x="2903477" y="4605325"/>
                  <a:pt x="2956029" y="4605325"/>
                </a:cubicBezTo>
                <a:close/>
                <a:moveTo>
                  <a:pt x="2537355" y="4605325"/>
                </a:moveTo>
                <a:cubicBezTo>
                  <a:pt x="2589908" y="4605325"/>
                  <a:pt x="2632511" y="4647927"/>
                  <a:pt x="2632511" y="4700477"/>
                </a:cubicBezTo>
                <a:cubicBezTo>
                  <a:pt x="2632511" y="4753028"/>
                  <a:pt x="2589908" y="4795629"/>
                  <a:pt x="2537355" y="4795629"/>
                </a:cubicBezTo>
                <a:cubicBezTo>
                  <a:pt x="2484803" y="4795629"/>
                  <a:pt x="2442202" y="4753028"/>
                  <a:pt x="2442202" y="4700477"/>
                </a:cubicBezTo>
                <a:cubicBezTo>
                  <a:pt x="2442202" y="4647927"/>
                  <a:pt x="2484803" y="4605325"/>
                  <a:pt x="2537355" y="4605325"/>
                </a:cubicBezTo>
                <a:close/>
                <a:moveTo>
                  <a:pt x="2118684" y="4605325"/>
                </a:moveTo>
                <a:cubicBezTo>
                  <a:pt x="2171236" y="4605325"/>
                  <a:pt x="2213837" y="4647927"/>
                  <a:pt x="2213837" y="4700477"/>
                </a:cubicBezTo>
                <a:cubicBezTo>
                  <a:pt x="2213837" y="4753028"/>
                  <a:pt x="2171236" y="4795629"/>
                  <a:pt x="2118684" y="4795629"/>
                </a:cubicBezTo>
                <a:cubicBezTo>
                  <a:pt x="2066133" y="4795629"/>
                  <a:pt x="2023532" y="4753028"/>
                  <a:pt x="2023532" y="4700477"/>
                </a:cubicBezTo>
                <a:cubicBezTo>
                  <a:pt x="2023532" y="4647927"/>
                  <a:pt x="2066133" y="4605325"/>
                  <a:pt x="2118684" y="4605325"/>
                </a:cubicBezTo>
                <a:close/>
                <a:moveTo>
                  <a:pt x="1700010" y="4605325"/>
                </a:moveTo>
                <a:cubicBezTo>
                  <a:pt x="1752562" y="4605325"/>
                  <a:pt x="1795163" y="4647927"/>
                  <a:pt x="1795163" y="4700477"/>
                </a:cubicBezTo>
                <a:cubicBezTo>
                  <a:pt x="1795163" y="4753028"/>
                  <a:pt x="1752562" y="4795629"/>
                  <a:pt x="1700010" y="4795629"/>
                </a:cubicBezTo>
                <a:cubicBezTo>
                  <a:pt x="1647458" y="4795629"/>
                  <a:pt x="1604856" y="4753028"/>
                  <a:pt x="1604856" y="4700477"/>
                </a:cubicBezTo>
                <a:cubicBezTo>
                  <a:pt x="1604856" y="4647927"/>
                  <a:pt x="1647458" y="4605325"/>
                  <a:pt x="1700010" y="4605325"/>
                </a:cubicBezTo>
                <a:close/>
                <a:moveTo>
                  <a:pt x="1281336" y="4605325"/>
                </a:moveTo>
                <a:cubicBezTo>
                  <a:pt x="1333887" y="4605325"/>
                  <a:pt x="1376489" y="4647927"/>
                  <a:pt x="1376489" y="4700477"/>
                </a:cubicBezTo>
                <a:cubicBezTo>
                  <a:pt x="1376489" y="4753028"/>
                  <a:pt x="1333887" y="4795629"/>
                  <a:pt x="1281336" y="4795629"/>
                </a:cubicBezTo>
                <a:cubicBezTo>
                  <a:pt x="1228786" y="4795629"/>
                  <a:pt x="1186185" y="4753028"/>
                  <a:pt x="1186185" y="4700477"/>
                </a:cubicBezTo>
                <a:cubicBezTo>
                  <a:pt x="1186185" y="4647927"/>
                  <a:pt x="1228786" y="4605325"/>
                  <a:pt x="1281336" y="4605325"/>
                </a:cubicBezTo>
                <a:close/>
                <a:moveTo>
                  <a:pt x="862669" y="4605325"/>
                </a:moveTo>
                <a:cubicBezTo>
                  <a:pt x="915219" y="4605325"/>
                  <a:pt x="957821" y="4647927"/>
                  <a:pt x="957821" y="4700477"/>
                </a:cubicBezTo>
                <a:cubicBezTo>
                  <a:pt x="957821" y="4753028"/>
                  <a:pt x="915219" y="4795629"/>
                  <a:pt x="862669" y="4795629"/>
                </a:cubicBezTo>
                <a:cubicBezTo>
                  <a:pt x="810119" y="4795629"/>
                  <a:pt x="767517" y="4753028"/>
                  <a:pt x="767517" y="4700477"/>
                </a:cubicBezTo>
                <a:cubicBezTo>
                  <a:pt x="767517" y="4647927"/>
                  <a:pt x="810119" y="4605325"/>
                  <a:pt x="862669" y="4605325"/>
                </a:cubicBezTo>
                <a:close/>
                <a:moveTo>
                  <a:pt x="444001" y="4605325"/>
                </a:moveTo>
                <a:cubicBezTo>
                  <a:pt x="496553" y="4605325"/>
                  <a:pt x="539154" y="4647927"/>
                  <a:pt x="539154" y="4700477"/>
                </a:cubicBezTo>
                <a:cubicBezTo>
                  <a:pt x="539154" y="4753028"/>
                  <a:pt x="496553" y="4795629"/>
                  <a:pt x="444001" y="4795629"/>
                </a:cubicBezTo>
                <a:cubicBezTo>
                  <a:pt x="391450" y="4795629"/>
                  <a:pt x="348849" y="4753028"/>
                  <a:pt x="348849" y="4700477"/>
                </a:cubicBezTo>
                <a:cubicBezTo>
                  <a:pt x="348849" y="4647927"/>
                  <a:pt x="391450" y="4605325"/>
                  <a:pt x="444001" y="4605325"/>
                </a:cubicBezTo>
                <a:close/>
                <a:moveTo>
                  <a:pt x="25333" y="4605325"/>
                </a:moveTo>
                <a:cubicBezTo>
                  <a:pt x="77884" y="4605325"/>
                  <a:pt x="120485" y="4647927"/>
                  <a:pt x="120485" y="4700477"/>
                </a:cubicBezTo>
                <a:cubicBezTo>
                  <a:pt x="120485" y="4753028"/>
                  <a:pt x="77884" y="4795629"/>
                  <a:pt x="25333" y="4795629"/>
                </a:cubicBezTo>
                <a:lnTo>
                  <a:pt x="0" y="4790515"/>
                </a:lnTo>
                <a:lnTo>
                  <a:pt x="0" y="4610440"/>
                </a:lnTo>
                <a:close/>
                <a:moveTo>
                  <a:pt x="12166698" y="4186656"/>
                </a:moveTo>
                <a:lnTo>
                  <a:pt x="12192000" y="4191765"/>
                </a:lnTo>
                <a:lnTo>
                  <a:pt x="12192000" y="4371852"/>
                </a:lnTo>
                <a:lnTo>
                  <a:pt x="12166698" y="4376960"/>
                </a:lnTo>
                <a:cubicBezTo>
                  <a:pt x="12114147" y="4376960"/>
                  <a:pt x="12071546" y="4334359"/>
                  <a:pt x="12071546" y="4281808"/>
                </a:cubicBezTo>
                <a:cubicBezTo>
                  <a:pt x="12071546" y="4229258"/>
                  <a:pt x="12114147" y="4186656"/>
                  <a:pt x="12166698" y="4186656"/>
                </a:cubicBezTo>
                <a:close/>
                <a:moveTo>
                  <a:pt x="11748029" y="4186656"/>
                </a:moveTo>
                <a:cubicBezTo>
                  <a:pt x="11800580" y="4186656"/>
                  <a:pt x="11843181" y="4229258"/>
                  <a:pt x="11843181" y="4281808"/>
                </a:cubicBezTo>
                <a:cubicBezTo>
                  <a:pt x="11843181" y="4334359"/>
                  <a:pt x="11800580" y="4376960"/>
                  <a:pt x="11748029" y="4376960"/>
                </a:cubicBezTo>
                <a:cubicBezTo>
                  <a:pt x="11695478" y="4376960"/>
                  <a:pt x="11652877" y="4334359"/>
                  <a:pt x="11652877" y="4281808"/>
                </a:cubicBezTo>
                <a:cubicBezTo>
                  <a:pt x="11652877" y="4229258"/>
                  <a:pt x="11695478" y="4186656"/>
                  <a:pt x="11748029" y="4186656"/>
                </a:cubicBezTo>
                <a:close/>
                <a:moveTo>
                  <a:pt x="11329360" y="4186656"/>
                </a:moveTo>
                <a:cubicBezTo>
                  <a:pt x="11381911" y="4186656"/>
                  <a:pt x="11424512" y="4229258"/>
                  <a:pt x="11424512" y="4281808"/>
                </a:cubicBezTo>
                <a:cubicBezTo>
                  <a:pt x="11424512" y="4334359"/>
                  <a:pt x="11381911" y="4376960"/>
                  <a:pt x="11329360" y="4376960"/>
                </a:cubicBezTo>
                <a:cubicBezTo>
                  <a:pt x="11276809" y="4376960"/>
                  <a:pt x="11234208" y="4334359"/>
                  <a:pt x="11234208" y="4281808"/>
                </a:cubicBezTo>
                <a:cubicBezTo>
                  <a:pt x="11234208" y="4229258"/>
                  <a:pt x="11276809" y="4186656"/>
                  <a:pt x="11329360" y="4186656"/>
                </a:cubicBezTo>
                <a:close/>
                <a:moveTo>
                  <a:pt x="10910691" y="4186656"/>
                </a:moveTo>
                <a:cubicBezTo>
                  <a:pt x="10963242" y="4186656"/>
                  <a:pt x="11005843" y="4229258"/>
                  <a:pt x="11005843" y="4281808"/>
                </a:cubicBezTo>
                <a:cubicBezTo>
                  <a:pt x="11005843" y="4334359"/>
                  <a:pt x="10963242" y="4376960"/>
                  <a:pt x="10910691" y="4376960"/>
                </a:cubicBezTo>
                <a:cubicBezTo>
                  <a:pt x="10858140" y="4376960"/>
                  <a:pt x="10815539" y="4334359"/>
                  <a:pt x="10815539" y="4281808"/>
                </a:cubicBezTo>
                <a:cubicBezTo>
                  <a:pt x="10815539" y="4229258"/>
                  <a:pt x="10858140" y="4186656"/>
                  <a:pt x="10910691" y="4186656"/>
                </a:cubicBezTo>
                <a:close/>
                <a:moveTo>
                  <a:pt x="10492022" y="4186656"/>
                </a:moveTo>
                <a:cubicBezTo>
                  <a:pt x="10544573" y="4186656"/>
                  <a:pt x="10587174" y="4229258"/>
                  <a:pt x="10587174" y="4281808"/>
                </a:cubicBezTo>
                <a:cubicBezTo>
                  <a:pt x="10587174" y="4334359"/>
                  <a:pt x="10544573" y="4376960"/>
                  <a:pt x="10492022" y="4376960"/>
                </a:cubicBezTo>
                <a:cubicBezTo>
                  <a:pt x="10439471" y="4376960"/>
                  <a:pt x="10396870" y="4334359"/>
                  <a:pt x="10396870" y="4281808"/>
                </a:cubicBezTo>
                <a:cubicBezTo>
                  <a:pt x="10396870" y="4229258"/>
                  <a:pt x="10439471" y="4186656"/>
                  <a:pt x="10492022" y="4186656"/>
                </a:cubicBezTo>
                <a:close/>
                <a:moveTo>
                  <a:pt x="10073353" y="4186656"/>
                </a:moveTo>
                <a:cubicBezTo>
                  <a:pt x="10125904" y="4186656"/>
                  <a:pt x="10168505" y="4229258"/>
                  <a:pt x="10168505" y="4281808"/>
                </a:cubicBezTo>
                <a:cubicBezTo>
                  <a:pt x="10168505" y="4334359"/>
                  <a:pt x="10125904" y="4376960"/>
                  <a:pt x="10073353" y="4376960"/>
                </a:cubicBezTo>
                <a:cubicBezTo>
                  <a:pt x="10020803" y="4376960"/>
                  <a:pt x="9978201" y="4334359"/>
                  <a:pt x="9978201" y="4281808"/>
                </a:cubicBezTo>
                <a:cubicBezTo>
                  <a:pt x="9978201" y="4229258"/>
                  <a:pt x="10020803" y="4186656"/>
                  <a:pt x="10073353" y="4186656"/>
                </a:cubicBezTo>
                <a:close/>
                <a:moveTo>
                  <a:pt x="9654684" y="4186656"/>
                </a:moveTo>
                <a:cubicBezTo>
                  <a:pt x="9707235" y="4186656"/>
                  <a:pt x="9749836" y="4229258"/>
                  <a:pt x="9749836" y="4281808"/>
                </a:cubicBezTo>
                <a:cubicBezTo>
                  <a:pt x="9749836" y="4334359"/>
                  <a:pt x="9707235" y="4376960"/>
                  <a:pt x="9654684" y="4376960"/>
                </a:cubicBezTo>
                <a:cubicBezTo>
                  <a:pt x="9602134" y="4376960"/>
                  <a:pt x="9559532" y="4334359"/>
                  <a:pt x="9559532" y="4281808"/>
                </a:cubicBezTo>
                <a:cubicBezTo>
                  <a:pt x="9559532" y="4229258"/>
                  <a:pt x="9602134" y="4186656"/>
                  <a:pt x="9654684" y="4186656"/>
                </a:cubicBezTo>
                <a:close/>
                <a:moveTo>
                  <a:pt x="9236015" y="4186656"/>
                </a:moveTo>
                <a:cubicBezTo>
                  <a:pt x="9288566" y="4186656"/>
                  <a:pt x="9331167" y="4229258"/>
                  <a:pt x="9331167" y="4281808"/>
                </a:cubicBezTo>
                <a:cubicBezTo>
                  <a:pt x="9331167" y="4334359"/>
                  <a:pt x="9288566" y="4376960"/>
                  <a:pt x="9236015" y="4376960"/>
                </a:cubicBezTo>
                <a:cubicBezTo>
                  <a:pt x="9183465" y="4376960"/>
                  <a:pt x="9140863" y="4334359"/>
                  <a:pt x="9140863" y="4281808"/>
                </a:cubicBezTo>
                <a:cubicBezTo>
                  <a:pt x="9140863" y="4229258"/>
                  <a:pt x="9183465" y="4186656"/>
                  <a:pt x="9236015" y="4186656"/>
                </a:cubicBezTo>
                <a:close/>
                <a:moveTo>
                  <a:pt x="8817346" y="4186656"/>
                </a:moveTo>
                <a:cubicBezTo>
                  <a:pt x="8869897" y="4186656"/>
                  <a:pt x="8912498" y="4229258"/>
                  <a:pt x="8912498" y="4281808"/>
                </a:cubicBezTo>
                <a:cubicBezTo>
                  <a:pt x="8912498" y="4334359"/>
                  <a:pt x="8869897" y="4376960"/>
                  <a:pt x="8817346" y="4376960"/>
                </a:cubicBezTo>
                <a:cubicBezTo>
                  <a:pt x="8764796" y="4376960"/>
                  <a:pt x="8722194" y="4334359"/>
                  <a:pt x="8722194" y="4281808"/>
                </a:cubicBezTo>
                <a:cubicBezTo>
                  <a:pt x="8722194" y="4229258"/>
                  <a:pt x="8764796" y="4186656"/>
                  <a:pt x="8817346" y="4186656"/>
                </a:cubicBezTo>
                <a:close/>
                <a:moveTo>
                  <a:pt x="8398677" y="4186656"/>
                </a:moveTo>
                <a:cubicBezTo>
                  <a:pt x="8451228" y="4186656"/>
                  <a:pt x="8493829" y="4229258"/>
                  <a:pt x="8493829" y="4281808"/>
                </a:cubicBezTo>
                <a:cubicBezTo>
                  <a:pt x="8493829" y="4334359"/>
                  <a:pt x="8451228" y="4376960"/>
                  <a:pt x="8398677" y="4376960"/>
                </a:cubicBezTo>
                <a:cubicBezTo>
                  <a:pt x="8346127" y="4376960"/>
                  <a:pt x="8303526" y="4334359"/>
                  <a:pt x="8303526" y="4281808"/>
                </a:cubicBezTo>
                <a:cubicBezTo>
                  <a:pt x="8303526" y="4229258"/>
                  <a:pt x="8346127" y="4186656"/>
                  <a:pt x="8398677" y="4186656"/>
                </a:cubicBezTo>
                <a:close/>
                <a:moveTo>
                  <a:pt x="7980009" y="4186656"/>
                </a:moveTo>
                <a:cubicBezTo>
                  <a:pt x="8032559" y="4186656"/>
                  <a:pt x="8075161" y="4229258"/>
                  <a:pt x="8075161" y="4281808"/>
                </a:cubicBezTo>
                <a:cubicBezTo>
                  <a:pt x="8075161" y="4334359"/>
                  <a:pt x="8032559" y="4376960"/>
                  <a:pt x="7980009" y="4376960"/>
                </a:cubicBezTo>
                <a:cubicBezTo>
                  <a:pt x="7927458" y="4376960"/>
                  <a:pt x="7884857" y="4334359"/>
                  <a:pt x="7884857" y="4281808"/>
                </a:cubicBezTo>
                <a:cubicBezTo>
                  <a:pt x="7884857" y="4229258"/>
                  <a:pt x="7927458" y="4186656"/>
                  <a:pt x="7980009" y="4186656"/>
                </a:cubicBezTo>
                <a:close/>
                <a:moveTo>
                  <a:pt x="7561340" y="4186656"/>
                </a:moveTo>
                <a:cubicBezTo>
                  <a:pt x="7613890" y="4186656"/>
                  <a:pt x="7656492" y="4229258"/>
                  <a:pt x="7656492" y="4281808"/>
                </a:cubicBezTo>
                <a:cubicBezTo>
                  <a:pt x="7656492" y="4334359"/>
                  <a:pt x="7613890" y="4376960"/>
                  <a:pt x="7561340" y="4376960"/>
                </a:cubicBezTo>
                <a:cubicBezTo>
                  <a:pt x="7508789" y="4376960"/>
                  <a:pt x="7466188" y="4334359"/>
                  <a:pt x="7466188" y="4281808"/>
                </a:cubicBezTo>
                <a:cubicBezTo>
                  <a:pt x="7466188" y="4229258"/>
                  <a:pt x="7508789" y="4186656"/>
                  <a:pt x="7561340" y="4186656"/>
                </a:cubicBezTo>
                <a:close/>
                <a:moveTo>
                  <a:pt x="7142671" y="4186656"/>
                </a:moveTo>
                <a:cubicBezTo>
                  <a:pt x="7195221" y="4186656"/>
                  <a:pt x="7237823" y="4229258"/>
                  <a:pt x="7237823" y="4281808"/>
                </a:cubicBezTo>
                <a:cubicBezTo>
                  <a:pt x="7237823" y="4334359"/>
                  <a:pt x="7195221" y="4376960"/>
                  <a:pt x="7142671" y="4376960"/>
                </a:cubicBezTo>
                <a:cubicBezTo>
                  <a:pt x="7090120" y="4376960"/>
                  <a:pt x="7047519" y="4334359"/>
                  <a:pt x="7047519" y="4281808"/>
                </a:cubicBezTo>
                <a:cubicBezTo>
                  <a:pt x="7047519" y="4229258"/>
                  <a:pt x="7090120" y="4186656"/>
                  <a:pt x="7142671" y="4186656"/>
                </a:cubicBezTo>
                <a:close/>
                <a:moveTo>
                  <a:pt x="6724002" y="4186656"/>
                </a:moveTo>
                <a:cubicBezTo>
                  <a:pt x="6776553" y="4186656"/>
                  <a:pt x="6819154" y="4229258"/>
                  <a:pt x="6819154" y="4281808"/>
                </a:cubicBezTo>
                <a:cubicBezTo>
                  <a:pt x="6819154" y="4334359"/>
                  <a:pt x="6776553" y="4376960"/>
                  <a:pt x="6724002" y="4376960"/>
                </a:cubicBezTo>
                <a:cubicBezTo>
                  <a:pt x="6671451" y="4376960"/>
                  <a:pt x="6628850" y="4334359"/>
                  <a:pt x="6628850" y="4281808"/>
                </a:cubicBezTo>
                <a:cubicBezTo>
                  <a:pt x="6628850" y="4229258"/>
                  <a:pt x="6671451" y="4186656"/>
                  <a:pt x="6724002" y="4186656"/>
                </a:cubicBezTo>
                <a:close/>
                <a:moveTo>
                  <a:pt x="6305333" y="4186656"/>
                </a:moveTo>
                <a:cubicBezTo>
                  <a:pt x="6357884" y="4186656"/>
                  <a:pt x="6400485" y="4229258"/>
                  <a:pt x="6400485" y="4281808"/>
                </a:cubicBezTo>
                <a:cubicBezTo>
                  <a:pt x="6400485" y="4334359"/>
                  <a:pt x="6357884" y="4376960"/>
                  <a:pt x="6305333" y="4376960"/>
                </a:cubicBezTo>
                <a:cubicBezTo>
                  <a:pt x="6252782" y="4376960"/>
                  <a:pt x="6210181" y="4334359"/>
                  <a:pt x="6210181" y="4281808"/>
                </a:cubicBezTo>
                <a:cubicBezTo>
                  <a:pt x="6210181" y="4229258"/>
                  <a:pt x="6252782" y="4186656"/>
                  <a:pt x="6305333" y="4186656"/>
                </a:cubicBezTo>
                <a:close/>
                <a:moveTo>
                  <a:pt x="5886664" y="4186656"/>
                </a:moveTo>
                <a:cubicBezTo>
                  <a:pt x="5939215" y="4186656"/>
                  <a:pt x="5981816" y="4229258"/>
                  <a:pt x="5981816" y="4281808"/>
                </a:cubicBezTo>
                <a:cubicBezTo>
                  <a:pt x="5981816" y="4334359"/>
                  <a:pt x="5939215" y="4376960"/>
                  <a:pt x="5886664" y="4376960"/>
                </a:cubicBezTo>
                <a:cubicBezTo>
                  <a:pt x="5834113" y="4376960"/>
                  <a:pt x="5791512" y="4334359"/>
                  <a:pt x="5791512" y="4281808"/>
                </a:cubicBezTo>
                <a:cubicBezTo>
                  <a:pt x="5791512" y="4229258"/>
                  <a:pt x="5834113" y="4186656"/>
                  <a:pt x="5886664" y="4186656"/>
                </a:cubicBezTo>
                <a:close/>
                <a:moveTo>
                  <a:pt x="5467994" y="4186656"/>
                </a:moveTo>
                <a:cubicBezTo>
                  <a:pt x="5520544" y="4186656"/>
                  <a:pt x="5563146" y="4229258"/>
                  <a:pt x="5563146" y="4281808"/>
                </a:cubicBezTo>
                <a:cubicBezTo>
                  <a:pt x="5563146" y="4334359"/>
                  <a:pt x="5520544" y="4376960"/>
                  <a:pt x="5467994" y="4376960"/>
                </a:cubicBezTo>
                <a:cubicBezTo>
                  <a:pt x="5415443" y="4376960"/>
                  <a:pt x="5372842" y="4334359"/>
                  <a:pt x="5372842" y="4281808"/>
                </a:cubicBezTo>
                <a:cubicBezTo>
                  <a:pt x="5372842" y="4229258"/>
                  <a:pt x="5415443" y="4186656"/>
                  <a:pt x="5467994" y="4186656"/>
                </a:cubicBezTo>
                <a:close/>
                <a:moveTo>
                  <a:pt x="5049325" y="4186656"/>
                </a:moveTo>
                <a:cubicBezTo>
                  <a:pt x="5101876" y="4186656"/>
                  <a:pt x="5144478" y="4229258"/>
                  <a:pt x="5144478" y="4281808"/>
                </a:cubicBezTo>
                <a:cubicBezTo>
                  <a:pt x="5144478" y="4334359"/>
                  <a:pt x="5101876" y="4376960"/>
                  <a:pt x="5049325" y="4376960"/>
                </a:cubicBezTo>
                <a:cubicBezTo>
                  <a:pt x="4996774" y="4376960"/>
                  <a:pt x="4954173" y="4334359"/>
                  <a:pt x="4954173" y="4281808"/>
                </a:cubicBezTo>
                <a:cubicBezTo>
                  <a:pt x="4954173" y="4229258"/>
                  <a:pt x="4996774" y="4186656"/>
                  <a:pt x="5049325" y="4186656"/>
                </a:cubicBezTo>
                <a:close/>
                <a:moveTo>
                  <a:pt x="4630656" y="4186656"/>
                </a:moveTo>
                <a:cubicBezTo>
                  <a:pt x="4683207" y="4186656"/>
                  <a:pt x="4725808" y="4229258"/>
                  <a:pt x="4725808" y="4281808"/>
                </a:cubicBezTo>
                <a:cubicBezTo>
                  <a:pt x="4725808" y="4334359"/>
                  <a:pt x="4683207" y="4376960"/>
                  <a:pt x="4630656" y="4376960"/>
                </a:cubicBezTo>
                <a:cubicBezTo>
                  <a:pt x="4578106" y="4376960"/>
                  <a:pt x="4535504" y="4334359"/>
                  <a:pt x="4535504" y="4281808"/>
                </a:cubicBezTo>
                <a:cubicBezTo>
                  <a:pt x="4535504" y="4229258"/>
                  <a:pt x="4578106" y="4186656"/>
                  <a:pt x="4630656" y="4186656"/>
                </a:cubicBezTo>
                <a:close/>
                <a:moveTo>
                  <a:pt x="4211987" y="4186656"/>
                </a:moveTo>
                <a:cubicBezTo>
                  <a:pt x="4264538" y="4186656"/>
                  <a:pt x="4307139" y="4229258"/>
                  <a:pt x="4307139" y="4281808"/>
                </a:cubicBezTo>
                <a:cubicBezTo>
                  <a:pt x="4307139" y="4334359"/>
                  <a:pt x="4264538" y="4376960"/>
                  <a:pt x="4211987" y="4376960"/>
                </a:cubicBezTo>
                <a:cubicBezTo>
                  <a:pt x="4159436" y="4376960"/>
                  <a:pt x="4116835" y="4334359"/>
                  <a:pt x="4116835" y="4281808"/>
                </a:cubicBezTo>
                <a:cubicBezTo>
                  <a:pt x="4116835" y="4229258"/>
                  <a:pt x="4159436" y="4186656"/>
                  <a:pt x="4211987" y="4186656"/>
                </a:cubicBezTo>
                <a:close/>
                <a:moveTo>
                  <a:pt x="3793385" y="4186656"/>
                </a:moveTo>
                <a:cubicBezTo>
                  <a:pt x="3845869" y="4186656"/>
                  <a:pt x="3888470" y="4229258"/>
                  <a:pt x="3888470" y="4281808"/>
                </a:cubicBezTo>
                <a:cubicBezTo>
                  <a:pt x="3888470" y="4334359"/>
                  <a:pt x="3845869" y="4376960"/>
                  <a:pt x="3793385" y="4376960"/>
                </a:cubicBezTo>
                <a:cubicBezTo>
                  <a:pt x="3740833" y="4376960"/>
                  <a:pt x="3698233" y="4334359"/>
                  <a:pt x="3698233" y="4281808"/>
                </a:cubicBezTo>
                <a:cubicBezTo>
                  <a:pt x="3698233" y="4229258"/>
                  <a:pt x="3740833" y="4186656"/>
                  <a:pt x="3793385" y="4186656"/>
                </a:cubicBezTo>
                <a:close/>
                <a:moveTo>
                  <a:pt x="3374710" y="4186656"/>
                </a:moveTo>
                <a:cubicBezTo>
                  <a:pt x="3427261" y="4186656"/>
                  <a:pt x="3469866" y="4229258"/>
                  <a:pt x="3469866" y="4281808"/>
                </a:cubicBezTo>
                <a:cubicBezTo>
                  <a:pt x="3469866" y="4334359"/>
                  <a:pt x="3427261" y="4376960"/>
                  <a:pt x="3374710" y="4376960"/>
                </a:cubicBezTo>
                <a:cubicBezTo>
                  <a:pt x="3322159" y="4376960"/>
                  <a:pt x="3279558" y="4334359"/>
                  <a:pt x="3279558" y="4281808"/>
                </a:cubicBezTo>
                <a:cubicBezTo>
                  <a:pt x="3279558" y="4229258"/>
                  <a:pt x="3322159" y="4186656"/>
                  <a:pt x="3374710" y="4186656"/>
                </a:cubicBezTo>
                <a:close/>
                <a:moveTo>
                  <a:pt x="2956037" y="4186656"/>
                </a:moveTo>
                <a:cubicBezTo>
                  <a:pt x="3008589" y="4186656"/>
                  <a:pt x="3051192" y="4229258"/>
                  <a:pt x="3051192" y="4281808"/>
                </a:cubicBezTo>
                <a:cubicBezTo>
                  <a:pt x="3051192" y="4334359"/>
                  <a:pt x="3008589" y="4376960"/>
                  <a:pt x="2956037" y="4376960"/>
                </a:cubicBezTo>
                <a:cubicBezTo>
                  <a:pt x="2903484" y="4376960"/>
                  <a:pt x="2860883" y="4334359"/>
                  <a:pt x="2860883" y="4281808"/>
                </a:cubicBezTo>
                <a:cubicBezTo>
                  <a:pt x="2860883" y="4229258"/>
                  <a:pt x="2903484" y="4186656"/>
                  <a:pt x="2956037" y="4186656"/>
                </a:cubicBezTo>
                <a:close/>
                <a:moveTo>
                  <a:pt x="2537361" y="4186656"/>
                </a:moveTo>
                <a:cubicBezTo>
                  <a:pt x="2589914" y="4186656"/>
                  <a:pt x="2632518" y="4229258"/>
                  <a:pt x="2632518" y="4281808"/>
                </a:cubicBezTo>
                <a:cubicBezTo>
                  <a:pt x="2632518" y="4334359"/>
                  <a:pt x="2589914" y="4376960"/>
                  <a:pt x="2537361" y="4376960"/>
                </a:cubicBezTo>
                <a:cubicBezTo>
                  <a:pt x="2484810" y="4376960"/>
                  <a:pt x="2442208" y="4334359"/>
                  <a:pt x="2442208" y="4281808"/>
                </a:cubicBezTo>
                <a:cubicBezTo>
                  <a:pt x="2442208" y="4229258"/>
                  <a:pt x="2484810" y="4186656"/>
                  <a:pt x="2537361" y="4186656"/>
                </a:cubicBezTo>
                <a:close/>
                <a:moveTo>
                  <a:pt x="2118691" y="4186656"/>
                </a:moveTo>
                <a:cubicBezTo>
                  <a:pt x="2171242" y="4186656"/>
                  <a:pt x="2213843" y="4229258"/>
                  <a:pt x="2213843" y="4281808"/>
                </a:cubicBezTo>
                <a:cubicBezTo>
                  <a:pt x="2213843" y="4334359"/>
                  <a:pt x="2171242" y="4376960"/>
                  <a:pt x="2118691" y="4376960"/>
                </a:cubicBezTo>
                <a:cubicBezTo>
                  <a:pt x="2066139" y="4376960"/>
                  <a:pt x="2023537" y="4334359"/>
                  <a:pt x="2023537" y="4281808"/>
                </a:cubicBezTo>
                <a:cubicBezTo>
                  <a:pt x="2023537" y="4229258"/>
                  <a:pt x="2066139" y="4186656"/>
                  <a:pt x="2118691" y="4186656"/>
                </a:cubicBezTo>
                <a:close/>
                <a:moveTo>
                  <a:pt x="1700016" y="4186656"/>
                </a:moveTo>
                <a:cubicBezTo>
                  <a:pt x="1752567" y="4186656"/>
                  <a:pt x="1795168" y="4229258"/>
                  <a:pt x="1795168" y="4281808"/>
                </a:cubicBezTo>
                <a:cubicBezTo>
                  <a:pt x="1795168" y="4334359"/>
                  <a:pt x="1752567" y="4376960"/>
                  <a:pt x="1700016" y="4376960"/>
                </a:cubicBezTo>
                <a:cubicBezTo>
                  <a:pt x="1647464" y="4376960"/>
                  <a:pt x="1604860" y="4334359"/>
                  <a:pt x="1604860" y="4281808"/>
                </a:cubicBezTo>
                <a:cubicBezTo>
                  <a:pt x="1604860" y="4229258"/>
                  <a:pt x="1647464" y="4186656"/>
                  <a:pt x="1700016" y="4186656"/>
                </a:cubicBezTo>
                <a:close/>
                <a:moveTo>
                  <a:pt x="1281341" y="4186656"/>
                </a:moveTo>
                <a:cubicBezTo>
                  <a:pt x="1333892" y="4186656"/>
                  <a:pt x="1376493" y="4229258"/>
                  <a:pt x="1376493" y="4281808"/>
                </a:cubicBezTo>
                <a:cubicBezTo>
                  <a:pt x="1376493" y="4334359"/>
                  <a:pt x="1333892" y="4376960"/>
                  <a:pt x="1281341" y="4376960"/>
                </a:cubicBezTo>
                <a:cubicBezTo>
                  <a:pt x="1228791" y="4376960"/>
                  <a:pt x="1186189" y="4334359"/>
                  <a:pt x="1186189" y="4281808"/>
                </a:cubicBezTo>
                <a:cubicBezTo>
                  <a:pt x="1186189" y="4229258"/>
                  <a:pt x="1228791" y="4186656"/>
                  <a:pt x="1281341" y="4186656"/>
                </a:cubicBezTo>
                <a:close/>
                <a:moveTo>
                  <a:pt x="862675" y="4186656"/>
                </a:moveTo>
                <a:cubicBezTo>
                  <a:pt x="915225" y="4186656"/>
                  <a:pt x="957826" y="4229258"/>
                  <a:pt x="957826" y="4281808"/>
                </a:cubicBezTo>
                <a:cubicBezTo>
                  <a:pt x="957826" y="4334359"/>
                  <a:pt x="915225" y="4376960"/>
                  <a:pt x="862675" y="4376960"/>
                </a:cubicBezTo>
                <a:cubicBezTo>
                  <a:pt x="810124" y="4376960"/>
                  <a:pt x="767521" y="4334359"/>
                  <a:pt x="767521" y="4281808"/>
                </a:cubicBezTo>
                <a:cubicBezTo>
                  <a:pt x="767521" y="4229258"/>
                  <a:pt x="810124" y="4186656"/>
                  <a:pt x="862675" y="4186656"/>
                </a:cubicBezTo>
                <a:close/>
                <a:moveTo>
                  <a:pt x="444007" y="4186656"/>
                </a:moveTo>
                <a:cubicBezTo>
                  <a:pt x="496558" y="4186656"/>
                  <a:pt x="539159" y="4229258"/>
                  <a:pt x="539159" y="4281808"/>
                </a:cubicBezTo>
                <a:cubicBezTo>
                  <a:pt x="539159" y="4334359"/>
                  <a:pt x="496558" y="4376960"/>
                  <a:pt x="444007" y="4376960"/>
                </a:cubicBezTo>
                <a:cubicBezTo>
                  <a:pt x="391455" y="4376960"/>
                  <a:pt x="348855" y="4334359"/>
                  <a:pt x="348855" y="4281808"/>
                </a:cubicBezTo>
                <a:cubicBezTo>
                  <a:pt x="348855" y="4229258"/>
                  <a:pt x="391455" y="4186656"/>
                  <a:pt x="444007" y="4186656"/>
                </a:cubicBezTo>
                <a:close/>
                <a:moveTo>
                  <a:pt x="25338" y="4186656"/>
                </a:moveTo>
                <a:cubicBezTo>
                  <a:pt x="77889" y="4186656"/>
                  <a:pt x="120490" y="4229258"/>
                  <a:pt x="120490" y="4281808"/>
                </a:cubicBezTo>
                <a:cubicBezTo>
                  <a:pt x="120490" y="4334359"/>
                  <a:pt x="77889" y="4376960"/>
                  <a:pt x="25338" y="4376960"/>
                </a:cubicBezTo>
                <a:lnTo>
                  <a:pt x="0" y="4371845"/>
                </a:lnTo>
                <a:lnTo>
                  <a:pt x="0" y="4191772"/>
                </a:lnTo>
                <a:close/>
                <a:moveTo>
                  <a:pt x="12166698" y="3767987"/>
                </a:moveTo>
                <a:lnTo>
                  <a:pt x="12192000" y="3773095"/>
                </a:lnTo>
                <a:lnTo>
                  <a:pt x="12192000" y="3953183"/>
                </a:lnTo>
                <a:lnTo>
                  <a:pt x="12166698" y="3958292"/>
                </a:lnTo>
                <a:cubicBezTo>
                  <a:pt x="12114147" y="3958292"/>
                  <a:pt x="12071546" y="3915690"/>
                  <a:pt x="12071546" y="3863139"/>
                </a:cubicBezTo>
                <a:cubicBezTo>
                  <a:pt x="12071546" y="3810589"/>
                  <a:pt x="12114147" y="3767987"/>
                  <a:pt x="12166698" y="3767987"/>
                </a:cubicBezTo>
                <a:close/>
                <a:moveTo>
                  <a:pt x="11748029" y="3767987"/>
                </a:moveTo>
                <a:cubicBezTo>
                  <a:pt x="11800580" y="3767987"/>
                  <a:pt x="11843181" y="3810589"/>
                  <a:pt x="11843181" y="3863139"/>
                </a:cubicBezTo>
                <a:cubicBezTo>
                  <a:pt x="11843181" y="3915690"/>
                  <a:pt x="11800580" y="3958292"/>
                  <a:pt x="11748029" y="3958292"/>
                </a:cubicBezTo>
                <a:cubicBezTo>
                  <a:pt x="11695478" y="3958292"/>
                  <a:pt x="11652877" y="3915690"/>
                  <a:pt x="11652877" y="3863139"/>
                </a:cubicBezTo>
                <a:cubicBezTo>
                  <a:pt x="11652877" y="3810589"/>
                  <a:pt x="11695478" y="3767987"/>
                  <a:pt x="11748029" y="3767987"/>
                </a:cubicBezTo>
                <a:close/>
                <a:moveTo>
                  <a:pt x="11329360" y="3767987"/>
                </a:moveTo>
                <a:cubicBezTo>
                  <a:pt x="11381911" y="3767987"/>
                  <a:pt x="11424512" y="3810589"/>
                  <a:pt x="11424512" y="3863139"/>
                </a:cubicBezTo>
                <a:cubicBezTo>
                  <a:pt x="11424512" y="3915690"/>
                  <a:pt x="11381911" y="3958292"/>
                  <a:pt x="11329360" y="3958292"/>
                </a:cubicBezTo>
                <a:cubicBezTo>
                  <a:pt x="11276809" y="3958292"/>
                  <a:pt x="11234208" y="3915690"/>
                  <a:pt x="11234208" y="3863139"/>
                </a:cubicBezTo>
                <a:cubicBezTo>
                  <a:pt x="11234208" y="3810589"/>
                  <a:pt x="11276809" y="3767987"/>
                  <a:pt x="11329360" y="3767987"/>
                </a:cubicBezTo>
                <a:close/>
                <a:moveTo>
                  <a:pt x="10910691" y="3767987"/>
                </a:moveTo>
                <a:cubicBezTo>
                  <a:pt x="10963242" y="3767987"/>
                  <a:pt x="11005843" y="3810589"/>
                  <a:pt x="11005843" y="3863139"/>
                </a:cubicBezTo>
                <a:cubicBezTo>
                  <a:pt x="11005843" y="3915690"/>
                  <a:pt x="10963242" y="3958292"/>
                  <a:pt x="10910691" y="3958292"/>
                </a:cubicBezTo>
                <a:cubicBezTo>
                  <a:pt x="10858140" y="3958292"/>
                  <a:pt x="10815539" y="3915690"/>
                  <a:pt x="10815539" y="3863139"/>
                </a:cubicBezTo>
                <a:cubicBezTo>
                  <a:pt x="10815539" y="3810589"/>
                  <a:pt x="10858140" y="3767987"/>
                  <a:pt x="10910691" y="3767987"/>
                </a:cubicBezTo>
                <a:close/>
                <a:moveTo>
                  <a:pt x="10492022" y="3767987"/>
                </a:moveTo>
                <a:cubicBezTo>
                  <a:pt x="10544573" y="3767987"/>
                  <a:pt x="10587174" y="3810589"/>
                  <a:pt x="10587174" y="3863139"/>
                </a:cubicBezTo>
                <a:cubicBezTo>
                  <a:pt x="10587174" y="3915690"/>
                  <a:pt x="10544573" y="3958292"/>
                  <a:pt x="10492022" y="3958292"/>
                </a:cubicBezTo>
                <a:cubicBezTo>
                  <a:pt x="10439471" y="3958292"/>
                  <a:pt x="10396870" y="3915690"/>
                  <a:pt x="10396870" y="3863139"/>
                </a:cubicBezTo>
                <a:cubicBezTo>
                  <a:pt x="10396870" y="3810589"/>
                  <a:pt x="10439471" y="3767987"/>
                  <a:pt x="10492022" y="3767987"/>
                </a:cubicBezTo>
                <a:close/>
                <a:moveTo>
                  <a:pt x="10073353" y="3767987"/>
                </a:moveTo>
                <a:cubicBezTo>
                  <a:pt x="10125904" y="3767987"/>
                  <a:pt x="10168505" y="3810589"/>
                  <a:pt x="10168505" y="3863139"/>
                </a:cubicBezTo>
                <a:cubicBezTo>
                  <a:pt x="10168505" y="3915690"/>
                  <a:pt x="10125904" y="3958292"/>
                  <a:pt x="10073353" y="3958292"/>
                </a:cubicBezTo>
                <a:cubicBezTo>
                  <a:pt x="10020803" y="3958292"/>
                  <a:pt x="9978201" y="3915690"/>
                  <a:pt x="9978201" y="3863139"/>
                </a:cubicBezTo>
                <a:cubicBezTo>
                  <a:pt x="9978201" y="3810589"/>
                  <a:pt x="10020803" y="3767987"/>
                  <a:pt x="10073353" y="3767987"/>
                </a:cubicBezTo>
                <a:close/>
                <a:moveTo>
                  <a:pt x="9654684" y="3767987"/>
                </a:moveTo>
                <a:cubicBezTo>
                  <a:pt x="9707235" y="3767987"/>
                  <a:pt x="9749836" y="3810589"/>
                  <a:pt x="9749836" y="3863139"/>
                </a:cubicBezTo>
                <a:cubicBezTo>
                  <a:pt x="9749836" y="3915690"/>
                  <a:pt x="9707235" y="3958292"/>
                  <a:pt x="9654684" y="3958292"/>
                </a:cubicBezTo>
                <a:cubicBezTo>
                  <a:pt x="9602134" y="3958292"/>
                  <a:pt x="9559532" y="3915690"/>
                  <a:pt x="9559532" y="3863139"/>
                </a:cubicBezTo>
                <a:cubicBezTo>
                  <a:pt x="9559532" y="3810589"/>
                  <a:pt x="9602134" y="3767987"/>
                  <a:pt x="9654684" y="3767987"/>
                </a:cubicBezTo>
                <a:close/>
                <a:moveTo>
                  <a:pt x="9236015" y="3767987"/>
                </a:moveTo>
                <a:cubicBezTo>
                  <a:pt x="9288566" y="3767987"/>
                  <a:pt x="9331167" y="3810589"/>
                  <a:pt x="9331167" y="3863139"/>
                </a:cubicBezTo>
                <a:cubicBezTo>
                  <a:pt x="9331167" y="3915690"/>
                  <a:pt x="9288566" y="3958292"/>
                  <a:pt x="9236015" y="3958292"/>
                </a:cubicBezTo>
                <a:cubicBezTo>
                  <a:pt x="9183465" y="3958292"/>
                  <a:pt x="9140863" y="3915690"/>
                  <a:pt x="9140863" y="3863139"/>
                </a:cubicBezTo>
                <a:cubicBezTo>
                  <a:pt x="9140863" y="3810589"/>
                  <a:pt x="9183465" y="3767987"/>
                  <a:pt x="9236015" y="3767987"/>
                </a:cubicBezTo>
                <a:close/>
                <a:moveTo>
                  <a:pt x="8817346" y="3767987"/>
                </a:moveTo>
                <a:cubicBezTo>
                  <a:pt x="8869897" y="3767987"/>
                  <a:pt x="8912498" y="3810589"/>
                  <a:pt x="8912498" y="3863139"/>
                </a:cubicBezTo>
                <a:cubicBezTo>
                  <a:pt x="8912498" y="3915690"/>
                  <a:pt x="8869897" y="3958292"/>
                  <a:pt x="8817346" y="3958292"/>
                </a:cubicBezTo>
                <a:cubicBezTo>
                  <a:pt x="8764796" y="3958292"/>
                  <a:pt x="8722194" y="3915690"/>
                  <a:pt x="8722194" y="3863139"/>
                </a:cubicBezTo>
                <a:cubicBezTo>
                  <a:pt x="8722194" y="3810589"/>
                  <a:pt x="8764796" y="3767987"/>
                  <a:pt x="8817346" y="3767987"/>
                </a:cubicBezTo>
                <a:close/>
                <a:moveTo>
                  <a:pt x="8398677" y="3767987"/>
                </a:moveTo>
                <a:cubicBezTo>
                  <a:pt x="8451228" y="3767987"/>
                  <a:pt x="8493829" y="3810589"/>
                  <a:pt x="8493829" y="3863139"/>
                </a:cubicBezTo>
                <a:cubicBezTo>
                  <a:pt x="8493829" y="3915690"/>
                  <a:pt x="8451228" y="3958292"/>
                  <a:pt x="8398677" y="3958292"/>
                </a:cubicBezTo>
                <a:cubicBezTo>
                  <a:pt x="8346127" y="3958292"/>
                  <a:pt x="8303526" y="3915690"/>
                  <a:pt x="8303526" y="3863139"/>
                </a:cubicBezTo>
                <a:cubicBezTo>
                  <a:pt x="8303526" y="3810589"/>
                  <a:pt x="8346127" y="3767987"/>
                  <a:pt x="8398677" y="3767987"/>
                </a:cubicBezTo>
                <a:close/>
                <a:moveTo>
                  <a:pt x="7980009" y="3767987"/>
                </a:moveTo>
                <a:cubicBezTo>
                  <a:pt x="8032559" y="3767987"/>
                  <a:pt x="8075161" y="3810589"/>
                  <a:pt x="8075161" y="3863139"/>
                </a:cubicBezTo>
                <a:cubicBezTo>
                  <a:pt x="8075161" y="3915690"/>
                  <a:pt x="8032559" y="3958292"/>
                  <a:pt x="7980009" y="3958292"/>
                </a:cubicBezTo>
                <a:cubicBezTo>
                  <a:pt x="7927458" y="3958292"/>
                  <a:pt x="7884857" y="3915690"/>
                  <a:pt x="7884857" y="3863139"/>
                </a:cubicBezTo>
                <a:cubicBezTo>
                  <a:pt x="7884857" y="3810589"/>
                  <a:pt x="7927458" y="3767987"/>
                  <a:pt x="7980009" y="3767987"/>
                </a:cubicBezTo>
                <a:close/>
                <a:moveTo>
                  <a:pt x="7561340" y="3767987"/>
                </a:moveTo>
                <a:cubicBezTo>
                  <a:pt x="7613890" y="3767987"/>
                  <a:pt x="7656492" y="3810589"/>
                  <a:pt x="7656492" y="3863139"/>
                </a:cubicBezTo>
                <a:cubicBezTo>
                  <a:pt x="7656492" y="3915690"/>
                  <a:pt x="7613890" y="3958292"/>
                  <a:pt x="7561340" y="3958292"/>
                </a:cubicBezTo>
                <a:cubicBezTo>
                  <a:pt x="7508789" y="3958292"/>
                  <a:pt x="7466188" y="3915690"/>
                  <a:pt x="7466188" y="3863139"/>
                </a:cubicBezTo>
                <a:cubicBezTo>
                  <a:pt x="7466188" y="3810589"/>
                  <a:pt x="7508789" y="3767987"/>
                  <a:pt x="7561340" y="3767987"/>
                </a:cubicBezTo>
                <a:close/>
                <a:moveTo>
                  <a:pt x="7142671" y="3767987"/>
                </a:moveTo>
                <a:cubicBezTo>
                  <a:pt x="7195221" y="3767987"/>
                  <a:pt x="7237823" y="3810589"/>
                  <a:pt x="7237823" y="3863139"/>
                </a:cubicBezTo>
                <a:cubicBezTo>
                  <a:pt x="7237823" y="3915690"/>
                  <a:pt x="7195221" y="3958292"/>
                  <a:pt x="7142671" y="3958292"/>
                </a:cubicBezTo>
                <a:cubicBezTo>
                  <a:pt x="7090120" y="3958292"/>
                  <a:pt x="7047519" y="3915690"/>
                  <a:pt x="7047519" y="3863139"/>
                </a:cubicBezTo>
                <a:cubicBezTo>
                  <a:pt x="7047519" y="3810589"/>
                  <a:pt x="7090120" y="3767987"/>
                  <a:pt x="7142671" y="3767987"/>
                </a:cubicBezTo>
                <a:close/>
                <a:moveTo>
                  <a:pt x="6724002" y="3767987"/>
                </a:moveTo>
                <a:cubicBezTo>
                  <a:pt x="6776553" y="3767987"/>
                  <a:pt x="6819154" y="3810589"/>
                  <a:pt x="6819154" y="3863139"/>
                </a:cubicBezTo>
                <a:cubicBezTo>
                  <a:pt x="6819154" y="3915690"/>
                  <a:pt x="6776553" y="3958292"/>
                  <a:pt x="6724002" y="3958292"/>
                </a:cubicBezTo>
                <a:cubicBezTo>
                  <a:pt x="6671451" y="3958292"/>
                  <a:pt x="6628850" y="3915690"/>
                  <a:pt x="6628850" y="3863139"/>
                </a:cubicBezTo>
                <a:cubicBezTo>
                  <a:pt x="6628850" y="3810589"/>
                  <a:pt x="6671451" y="3767987"/>
                  <a:pt x="6724002" y="3767987"/>
                </a:cubicBezTo>
                <a:close/>
                <a:moveTo>
                  <a:pt x="6305333" y="3767987"/>
                </a:moveTo>
                <a:cubicBezTo>
                  <a:pt x="6357884" y="3767987"/>
                  <a:pt x="6400485" y="3810589"/>
                  <a:pt x="6400485" y="3863139"/>
                </a:cubicBezTo>
                <a:cubicBezTo>
                  <a:pt x="6400485" y="3915690"/>
                  <a:pt x="6357884" y="3958292"/>
                  <a:pt x="6305333" y="3958292"/>
                </a:cubicBezTo>
                <a:cubicBezTo>
                  <a:pt x="6252782" y="3958292"/>
                  <a:pt x="6210181" y="3915690"/>
                  <a:pt x="6210181" y="3863139"/>
                </a:cubicBezTo>
                <a:cubicBezTo>
                  <a:pt x="6210181" y="3810589"/>
                  <a:pt x="6252782" y="3767987"/>
                  <a:pt x="6305333" y="3767987"/>
                </a:cubicBezTo>
                <a:close/>
                <a:moveTo>
                  <a:pt x="5886664" y="3767987"/>
                </a:moveTo>
                <a:cubicBezTo>
                  <a:pt x="5939215" y="3767987"/>
                  <a:pt x="5981816" y="3810589"/>
                  <a:pt x="5981816" y="3863139"/>
                </a:cubicBezTo>
                <a:cubicBezTo>
                  <a:pt x="5981816" y="3915690"/>
                  <a:pt x="5939215" y="3958292"/>
                  <a:pt x="5886664" y="3958292"/>
                </a:cubicBezTo>
                <a:cubicBezTo>
                  <a:pt x="5834113" y="3958292"/>
                  <a:pt x="5791512" y="3915690"/>
                  <a:pt x="5791512" y="3863139"/>
                </a:cubicBezTo>
                <a:cubicBezTo>
                  <a:pt x="5791512" y="3810589"/>
                  <a:pt x="5834113" y="3767987"/>
                  <a:pt x="5886664" y="3767987"/>
                </a:cubicBezTo>
                <a:close/>
                <a:moveTo>
                  <a:pt x="5467994" y="3767987"/>
                </a:moveTo>
                <a:cubicBezTo>
                  <a:pt x="5520544" y="3767987"/>
                  <a:pt x="5563146" y="3810589"/>
                  <a:pt x="5563146" y="3863139"/>
                </a:cubicBezTo>
                <a:cubicBezTo>
                  <a:pt x="5563146" y="3915690"/>
                  <a:pt x="5520544" y="3958292"/>
                  <a:pt x="5467994" y="3958292"/>
                </a:cubicBezTo>
                <a:cubicBezTo>
                  <a:pt x="5415443" y="3958292"/>
                  <a:pt x="5372842" y="3915690"/>
                  <a:pt x="5372842" y="3863139"/>
                </a:cubicBezTo>
                <a:cubicBezTo>
                  <a:pt x="5372842" y="3810589"/>
                  <a:pt x="5415443" y="3767987"/>
                  <a:pt x="5467994" y="3767987"/>
                </a:cubicBezTo>
                <a:close/>
                <a:moveTo>
                  <a:pt x="5049325" y="3767987"/>
                </a:moveTo>
                <a:cubicBezTo>
                  <a:pt x="5101876" y="3767987"/>
                  <a:pt x="5144478" y="3810589"/>
                  <a:pt x="5144478" y="3863139"/>
                </a:cubicBezTo>
                <a:cubicBezTo>
                  <a:pt x="5144478" y="3915690"/>
                  <a:pt x="5101876" y="3958292"/>
                  <a:pt x="5049325" y="3958292"/>
                </a:cubicBezTo>
                <a:cubicBezTo>
                  <a:pt x="4996774" y="3958292"/>
                  <a:pt x="4954173" y="3915690"/>
                  <a:pt x="4954173" y="3863139"/>
                </a:cubicBezTo>
                <a:cubicBezTo>
                  <a:pt x="4954173" y="3810589"/>
                  <a:pt x="4996774" y="3767987"/>
                  <a:pt x="5049325" y="3767987"/>
                </a:cubicBezTo>
                <a:close/>
                <a:moveTo>
                  <a:pt x="4630656" y="3767987"/>
                </a:moveTo>
                <a:cubicBezTo>
                  <a:pt x="4683207" y="3767987"/>
                  <a:pt x="4725808" y="3810589"/>
                  <a:pt x="4725808" y="3863139"/>
                </a:cubicBezTo>
                <a:cubicBezTo>
                  <a:pt x="4725808" y="3915690"/>
                  <a:pt x="4683207" y="3958292"/>
                  <a:pt x="4630656" y="3958292"/>
                </a:cubicBezTo>
                <a:cubicBezTo>
                  <a:pt x="4578106" y="3958292"/>
                  <a:pt x="4535504" y="3915690"/>
                  <a:pt x="4535504" y="3863139"/>
                </a:cubicBezTo>
                <a:cubicBezTo>
                  <a:pt x="4535504" y="3810589"/>
                  <a:pt x="4578106" y="3767987"/>
                  <a:pt x="4630656" y="3767987"/>
                </a:cubicBezTo>
                <a:close/>
                <a:moveTo>
                  <a:pt x="4211987" y="3767987"/>
                </a:moveTo>
                <a:cubicBezTo>
                  <a:pt x="4264538" y="3767987"/>
                  <a:pt x="4307139" y="3810589"/>
                  <a:pt x="4307139" y="3863139"/>
                </a:cubicBezTo>
                <a:cubicBezTo>
                  <a:pt x="4307139" y="3915690"/>
                  <a:pt x="4264538" y="3958292"/>
                  <a:pt x="4211987" y="3958292"/>
                </a:cubicBezTo>
                <a:cubicBezTo>
                  <a:pt x="4159436" y="3958292"/>
                  <a:pt x="4116835" y="3915690"/>
                  <a:pt x="4116835" y="3863139"/>
                </a:cubicBezTo>
                <a:cubicBezTo>
                  <a:pt x="4116835" y="3810589"/>
                  <a:pt x="4159436" y="3767987"/>
                  <a:pt x="4211987" y="3767987"/>
                </a:cubicBezTo>
                <a:close/>
                <a:moveTo>
                  <a:pt x="3793393" y="3767987"/>
                </a:moveTo>
                <a:cubicBezTo>
                  <a:pt x="3845869" y="3767987"/>
                  <a:pt x="3888470" y="3810589"/>
                  <a:pt x="3888470" y="3863139"/>
                </a:cubicBezTo>
                <a:cubicBezTo>
                  <a:pt x="3888470" y="3915690"/>
                  <a:pt x="3845869" y="3958292"/>
                  <a:pt x="3793393" y="3958292"/>
                </a:cubicBezTo>
                <a:cubicBezTo>
                  <a:pt x="3740842" y="3958292"/>
                  <a:pt x="3698241" y="3915690"/>
                  <a:pt x="3698241" y="3863139"/>
                </a:cubicBezTo>
                <a:cubicBezTo>
                  <a:pt x="3698241" y="3810589"/>
                  <a:pt x="3740842" y="3767987"/>
                  <a:pt x="3793393" y="3767987"/>
                </a:cubicBezTo>
                <a:close/>
                <a:moveTo>
                  <a:pt x="3374718" y="3767987"/>
                </a:moveTo>
                <a:cubicBezTo>
                  <a:pt x="3427269" y="3767987"/>
                  <a:pt x="3469874" y="3810589"/>
                  <a:pt x="3469874" y="3863139"/>
                </a:cubicBezTo>
                <a:cubicBezTo>
                  <a:pt x="3469874" y="3915690"/>
                  <a:pt x="3427269" y="3958292"/>
                  <a:pt x="3374718" y="3958292"/>
                </a:cubicBezTo>
                <a:cubicBezTo>
                  <a:pt x="3322166" y="3958292"/>
                  <a:pt x="3279565" y="3915690"/>
                  <a:pt x="3279565" y="3863139"/>
                </a:cubicBezTo>
                <a:cubicBezTo>
                  <a:pt x="3279565" y="3810589"/>
                  <a:pt x="3322166" y="3767987"/>
                  <a:pt x="3374718" y="3767987"/>
                </a:cubicBezTo>
                <a:close/>
                <a:moveTo>
                  <a:pt x="2956045" y="3767987"/>
                </a:moveTo>
                <a:cubicBezTo>
                  <a:pt x="3008596" y="3767987"/>
                  <a:pt x="3051199" y="3810589"/>
                  <a:pt x="3051199" y="3863139"/>
                </a:cubicBezTo>
                <a:cubicBezTo>
                  <a:pt x="3051199" y="3915690"/>
                  <a:pt x="3008596" y="3958292"/>
                  <a:pt x="2956045" y="3958292"/>
                </a:cubicBezTo>
                <a:cubicBezTo>
                  <a:pt x="2903492" y="3958292"/>
                  <a:pt x="2860890" y="3915690"/>
                  <a:pt x="2860890" y="3863139"/>
                </a:cubicBezTo>
                <a:cubicBezTo>
                  <a:pt x="2860890" y="3810589"/>
                  <a:pt x="2903492" y="3767987"/>
                  <a:pt x="2956045" y="3767987"/>
                </a:cubicBezTo>
                <a:close/>
                <a:moveTo>
                  <a:pt x="2537367" y="3767987"/>
                </a:moveTo>
                <a:cubicBezTo>
                  <a:pt x="2589921" y="3767987"/>
                  <a:pt x="2632525" y="3810589"/>
                  <a:pt x="2632525" y="3863139"/>
                </a:cubicBezTo>
                <a:cubicBezTo>
                  <a:pt x="2632525" y="3915690"/>
                  <a:pt x="2589921" y="3958292"/>
                  <a:pt x="2537367" y="3958292"/>
                </a:cubicBezTo>
                <a:cubicBezTo>
                  <a:pt x="2484815" y="3958292"/>
                  <a:pt x="2442215" y="3915690"/>
                  <a:pt x="2442215" y="3863139"/>
                </a:cubicBezTo>
                <a:cubicBezTo>
                  <a:pt x="2442215" y="3810589"/>
                  <a:pt x="2484815" y="3767987"/>
                  <a:pt x="2537367" y="3767987"/>
                </a:cubicBezTo>
                <a:close/>
                <a:moveTo>
                  <a:pt x="2118697" y="3767987"/>
                </a:moveTo>
                <a:cubicBezTo>
                  <a:pt x="2171248" y="3767987"/>
                  <a:pt x="2213849" y="3810589"/>
                  <a:pt x="2213849" y="3863139"/>
                </a:cubicBezTo>
                <a:cubicBezTo>
                  <a:pt x="2213849" y="3915690"/>
                  <a:pt x="2171248" y="3958292"/>
                  <a:pt x="2118697" y="3958292"/>
                </a:cubicBezTo>
                <a:cubicBezTo>
                  <a:pt x="2066146" y="3958292"/>
                  <a:pt x="2023543" y="3915690"/>
                  <a:pt x="2023543" y="3863139"/>
                </a:cubicBezTo>
                <a:cubicBezTo>
                  <a:pt x="2023543" y="3810589"/>
                  <a:pt x="2066146" y="3767987"/>
                  <a:pt x="2118697" y="3767987"/>
                </a:cubicBezTo>
                <a:close/>
                <a:moveTo>
                  <a:pt x="1700022" y="3767987"/>
                </a:moveTo>
                <a:cubicBezTo>
                  <a:pt x="1752573" y="3767987"/>
                  <a:pt x="1795174" y="3810589"/>
                  <a:pt x="1795174" y="3863139"/>
                </a:cubicBezTo>
                <a:cubicBezTo>
                  <a:pt x="1795174" y="3915690"/>
                  <a:pt x="1752573" y="3958292"/>
                  <a:pt x="1700022" y="3958292"/>
                </a:cubicBezTo>
                <a:cubicBezTo>
                  <a:pt x="1647469" y="3958292"/>
                  <a:pt x="1604865" y="3915690"/>
                  <a:pt x="1604865" y="3863139"/>
                </a:cubicBezTo>
                <a:cubicBezTo>
                  <a:pt x="1604865" y="3810589"/>
                  <a:pt x="1647469" y="3767987"/>
                  <a:pt x="1700022" y="3767987"/>
                </a:cubicBezTo>
                <a:close/>
                <a:moveTo>
                  <a:pt x="1281346" y="3767987"/>
                </a:moveTo>
                <a:cubicBezTo>
                  <a:pt x="1333897" y="3767987"/>
                  <a:pt x="1376498" y="3810589"/>
                  <a:pt x="1376498" y="3863139"/>
                </a:cubicBezTo>
                <a:cubicBezTo>
                  <a:pt x="1376498" y="3915690"/>
                  <a:pt x="1333897" y="3958292"/>
                  <a:pt x="1281346" y="3958292"/>
                </a:cubicBezTo>
                <a:cubicBezTo>
                  <a:pt x="1228795" y="3958292"/>
                  <a:pt x="1186194" y="3915690"/>
                  <a:pt x="1186194" y="3863139"/>
                </a:cubicBezTo>
                <a:cubicBezTo>
                  <a:pt x="1186194" y="3810589"/>
                  <a:pt x="1228795" y="3767987"/>
                  <a:pt x="1281346" y="3767987"/>
                </a:cubicBezTo>
                <a:close/>
                <a:moveTo>
                  <a:pt x="862679" y="3767987"/>
                </a:moveTo>
                <a:cubicBezTo>
                  <a:pt x="915230" y="3767987"/>
                  <a:pt x="957830" y="3810589"/>
                  <a:pt x="957830" y="3863139"/>
                </a:cubicBezTo>
                <a:cubicBezTo>
                  <a:pt x="957830" y="3915690"/>
                  <a:pt x="915230" y="3958292"/>
                  <a:pt x="862679" y="3958292"/>
                </a:cubicBezTo>
                <a:cubicBezTo>
                  <a:pt x="810129" y="3958292"/>
                  <a:pt x="767526" y="3915690"/>
                  <a:pt x="767526" y="3863139"/>
                </a:cubicBezTo>
                <a:cubicBezTo>
                  <a:pt x="767526" y="3810589"/>
                  <a:pt x="810129" y="3767987"/>
                  <a:pt x="862679" y="3767987"/>
                </a:cubicBezTo>
                <a:close/>
                <a:moveTo>
                  <a:pt x="444012" y="3767987"/>
                </a:moveTo>
                <a:cubicBezTo>
                  <a:pt x="496562" y="3767987"/>
                  <a:pt x="539164" y="3810589"/>
                  <a:pt x="539164" y="3863139"/>
                </a:cubicBezTo>
                <a:cubicBezTo>
                  <a:pt x="539164" y="3915690"/>
                  <a:pt x="496562" y="3958292"/>
                  <a:pt x="444012" y="3958292"/>
                </a:cubicBezTo>
                <a:cubicBezTo>
                  <a:pt x="391460" y="3958292"/>
                  <a:pt x="348860" y="3915690"/>
                  <a:pt x="348860" y="3863139"/>
                </a:cubicBezTo>
                <a:cubicBezTo>
                  <a:pt x="348860" y="3810589"/>
                  <a:pt x="391460" y="3767987"/>
                  <a:pt x="444012" y="3767987"/>
                </a:cubicBezTo>
                <a:close/>
                <a:moveTo>
                  <a:pt x="25343" y="3767987"/>
                </a:moveTo>
                <a:cubicBezTo>
                  <a:pt x="77893" y="3767987"/>
                  <a:pt x="120495" y="3810589"/>
                  <a:pt x="120495" y="3863139"/>
                </a:cubicBezTo>
                <a:cubicBezTo>
                  <a:pt x="120495" y="3915690"/>
                  <a:pt x="77893" y="3958292"/>
                  <a:pt x="25343" y="3958292"/>
                </a:cubicBezTo>
                <a:lnTo>
                  <a:pt x="0" y="3953175"/>
                </a:lnTo>
                <a:lnTo>
                  <a:pt x="0" y="3773104"/>
                </a:lnTo>
                <a:close/>
                <a:moveTo>
                  <a:pt x="12166698" y="3349318"/>
                </a:moveTo>
                <a:lnTo>
                  <a:pt x="12192000" y="3354427"/>
                </a:lnTo>
                <a:lnTo>
                  <a:pt x="12192000" y="3534514"/>
                </a:lnTo>
                <a:lnTo>
                  <a:pt x="12166698" y="3539623"/>
                </a:lnTo>
                <a:cubicBezTo>
                  <a:pt x="12114147" y="3539623"/>
                  <a:pt x="12071546" y="3497021"/>
                  <a:pt x="12071546" y="3444470"/>
                </a:cubicBezTo>
                <a:cubicBezTo>
                  <a:pt x="12071546" y="3391920"/>
                  <a:pt x="12114147" y="3349318"/>
                  <a:pt x="12166698" y="3349318"/>
                </a:cubicBezTo>
                <a:close/>
                <a:moveTo>
                  <a:pt x="11748029" y="3349318"/>
                </a:moveTo>
                <a:cubicBezTo>
                  <a:pt x="11800580" y="3349318"/>
                  <a:pt x="11843181" y="3391920"/>
                  <a:pt x="11843181" y="3444470"/>
                </a:cubicBezTo>
                <a:cubicBezTo>
                  <a:pt x="11843181" y="3497021"/>
                  <a:pt x="11800580" y="3539623"/>
                  <a:pt x="11748029" y="3539623"/>
                </a:cubicBezTo>
                <a:cubicBezTo>
                  <a:pt x="11695478" y="3539623"/>
                  <a:pt x="11652877" y="3497021"/>
                  <a:pt x="11652877" y="3444470"/>
                </a:cubicBezTo>
                <a:cubicBezTo>
                  <a:pt x="11652877" y="3391920"/>
                  <a:pt x="11695478" y="3349318"/>
                  <a:pt x="11748029" y="3349318"/>
                </a:cubicBezTo>
                <a:close/>
                <a:moveTo>
                  <a:pt x="11329360" y="3349318"/>
                </a:moveTo>
                <a:cubicBezTo>
                  <a:pt x="11381911" y="3349318"/>
                  <a:pt x="11424512" y="3391920"/>
                  <a:pt x="11424512" y="3444470"/>
                </a:cubicBezTo>
                <a:cubicBezTo>
                  <a:pt x="11424512" y="3497021"/>
                  <a:pt x="11381911" y="3539623"/>
                  <a:pt x="11329360" y="3539623"/>
                </a:cubicBezTo>
                <a:cubicBezTo>
                  <a:pt x="11276809" y="3539623"/>
                  <a:pt x="11234208" y="3497021"/>
                  <a:pt x="11234208" y="3444470"/>
                </a:cubicBezTo>
                <a:cubicBezTo>
                  <a:pt x="11234208" y="3391920"/>
                  <a:pt x="11276809" y="3349318"/>
                  <a:pt x="11329360" y="3349318"/>
                </a:cubicBezTo>
                <a:close/>
                <a:moveTo>
                  <a:pt x="10910691" y="3349318"/>
                </a:moveTo>
                <a:cubicBezTo>
                  <a:pt x="10963242" y="3349318"/>
                  <a:pt x="11005843" y="3391920"/>
                  <a:pt x="11005843" y="3444470"/>
                </a:cubicBezTo>
                <a:cubicBezTo>
                  <a:pt x="11005843" y="3497021"/>
                  <a:pt x="10963242" y="3539623"/>
                  <a:pt x="10910691" y="3539623"/>
                </a:cubicBezTo>
                <a:cubicBezTo>
                  <a:pt x="10858140" y="3539623"/>
                  <a:pt x="10815539" y="3497021"/>
                  <a:pt x="10815539" y="3444470"/>
                </a:cubicBezTo>
                <a:cubicBezTo>
                  <a:pt x="10815539" y="3391920"/>
                  <a:pt x="10858140" y="3349318"/>
                  <a:pt x="10910691" y="3349318"/>
                </a:cubicBezTo>
                <a:close/>
                <a:moveTo>
                  <a:pt x="10492022" y="3349318"/>
                </a:moveTo>
                <a:cubicBezTo>
                  <a:pt x="10544573" y="3349318"/>
                  <a:pt x="10587174" y="3391920"/>
                  <a:pt x="10587174" y="3444470"/>
                </a:cubicBezTo>
                <a:cubicBezTo>
                  <a:pt x="10587174" y="3497021"/>
                  <a:pt x="10544573" y="3539623"/>
                  <a:pt x="10492022" y="3539623"/>
                </a:cubicBezTo>
                <a:cubicBezTo>
                  <a:pt x="10439471" y="3539623"/>
                  <a:pt x="10396870" y="3497021"/>
                  <a:pt x="10396870" y="3444470"/>
                </a:cubicBezTo>
                <a:cubicBezTo>
                  <a:pt x="10396870" y="3391920"/>
                  <a:pt x="10439471" y="3349318"/>
                  <a:pt x="10492022" y="3349318"/>
                </a:cubicBezTo>
                <a:close/>
                <a:moveTo>
                  <a:pt x="10073353" y="3349318"/>
                </a:moveTo>
                <a:cubicBezTo>
                  <a:pt x="10125904" y="3349318"/>
                  <a:pt x="10168505" y="3391920"/>
                  <a:pt x="10168505" y="3444470"/>
                </a:cubicBezTo>
                <a:cubicBezTo>
                  <a:pt x="10168505" y="3497021"/>
                  <a:pt x="10125904" y="3539623"/>
                  <a:pt x="10073353" y="3539623"/>
                </a:cubicBezTo>
                <a:cubicBezTo>
                  <a:pt x="10020803" y="3539623"/>
                  <a:pt x="9978201" y="3497021"/>
                  <a:pt x="9978201" y="3444470"/>
                </a:cubicBezTo>
                <a:cubicBezTo>
                  <a:pt x="9978201" y="3391920"/>
                  <a:pt x="10020803" y="3349318"/>
                  <a:pt x="10073353" y="3349318"/>
                </a:cubicBezTo>
                <a:close/>
                <a:moveTo>
                  <a:pt x="9654684" y="3349318"/>
                </a:moveTo>
                <a:cubicBezTo>
                  <a:pt x="9707235" y="3349318"/>
                  <a:pt x="9749836" y="3391920"/>
                  <a:pt x="9749836" y="3444470"/>
                </a:cubicBezTo>
                <a:cubicBezTo>
                  <a:pt x="9749836" y="3497021"/>
                  <a:pt x="9707235" y="3539623"/>
                  <a:pt x="9654684" y="3539623"/>
                </a:cubicBezTo>
                <a:cubicBezTo>
                  <a:pt x="9602134" y="3539623"/>
                  <a:pt x="9559532" y="3497021"/>
                  <a:pt x="9559532" y="3444470"/>
                </a:cubicBezTo>
                <a:cubicBezTo>
                  <a:pt x="9559532" y="3391920"/>
                  <a:pt x="9602134" y="3349318"/>
                  <a:pt x="9654684" y="3349318"/>
                </a:cubicBezTo>
                <a:close/>
                <a:moveTo>
                  <a:pt x="9236015" y="3349318"/>
                </a:moveTo>
                <a:cubicBezTo>
                  <a:pt x="9288566" y="3349318"/>
                  <a:pt x="9331167" y="3391920"/>
                  <a:pt x="9331167" y="3444470"/>
                </a:cubicBezTo>
                <a:cubicBezTo>
                  <a:pt x="9331167" y="3497021"/>
                  <a:pt x="9288566" y="3539623"/>
                  <a:pt x="9236015" y="3539623"/>
                </a:cubicBezTo>
                <a:cubicBezTo>
                  <a:pt x="9183465" y="3539623"/>
                  <a:pt x="9140863" y="3497021"/>
                  <a:pt x="9140863" y="3444470"/>
                </a:cubicBezTo>
                <a:cubicBezTo>
                  <a:pt x="9140863" y="3391920"/>
                  <a:pt x="9183465" y="3349318"/>
                  <a:pt x="9236015" y="3349318"/>
                </a:cubicBezTo>
                <a:close/>
                <a:moveTo>
                  <a:pt x="8817346" y="3349318"/>
                </a:moveTo>
                <a:cubicBezTo>
                  <a:pt x="8869897" y="3349318"/>
                  <a:pt x="8912498" y="3391920"/>
                  <a:pt x="8912498" y="3444470"/>
                </a:cubicBezTo>
                <a:cubicBezTo>
                  <a:pt x="8912498" y="3497021"/>
                  <a:pt x="8869897" y="3539623"/>
                  <a:pt x="8817346" y="3539623"/>
                </a:cubicBezTo>
                <a:cubicBezTo>
                  <a:pt x="8764796" y="3539623"/>
                  <a:pt x="8722194" y="3497021"/>
                  <a:pt x="8722194" y="3444470"/>
                </a:cubicBezTo>
                <a:cubicBezTo>
                  <a:pt x="8722194" y="3391920"/>
                  <a:pt x="8764796" y="3349318"/>
                  <a:pt x="8817346" y="3349318"/>
                </a:cubicBezTo>
                <a:close/>
                <a:moveTo>
                  <a:pt x="8398677" y="3349318"/>
                </a:moveTo>
                <a:cubicBezTo>
                  <a:pt x="8451228" y="3349318"/>
                  <a:pt x="8493829" y="3391920"/>
                  <a:pt x="8493829" y="3444470"/>
                </a:cubicBezTo>
                <a:cubicBezTo>
                  <a:pt x="8493829" y="3497021"/>
                  <a:pt x="8451228" y="3539623"/>
                  <a:pt x="8398677" y="3539623"/>
                </a:cubicBezTo>
                <a:cubicBezTo>
                  <a:pt x="8346127" y="3539623"/>
                  <a:pt x="8303526" y="3497021"/>
                  <a:pt x="8303526" y="3444470"/>
                </a:cubicBezTo>
                <a:cubicBezTo>
                  <a:pt x="8303526" y="3391920"/>
                  <a:pt x="8346127" y="3349318"/>
                  <a:pt x="8398677" y="3349318"/>
                </a:cubicBezTo>
                <a:close/>
                <a:moveTo>
                  <a:pt x="7980009" y="3349318"/>
                </a:moveTo>
                <a:cubicBezTo>
                  <a:pt x="8032559" y="3349318"/>
                  <a:pt x="8075161" y="3391920"/>
                  <a:pt x="8075161" y="3444470"/>
                </a:cubicBezTo>
                <a:cubicBezTo>
                  <a:pt x="8075161" y="3497021"/>
                  <a:pt x="8032559" y="3539623"/>
                  <a:pt x="7980009" y="3539623"/>
                </a:cubicBezTo>
                <a:cubicBezTo>
                  <a:pt x="7927458" y="3539623"/>
                  <a:pt x="7884857" y="3497021"/>
                  <a:pt x="7884857" y="3444470"/>
                </a:cubicBezTo>
                <a:cubicBezTo>
                  <a:pt x="7884857" y="3391920"/>
                  <a:pt x="7927458" y="3349318"/>
                  <a:pt x="7980009" y="3349318"/>
                </a:cubicBezTo>
                <a:close/>
                <a:moveTo>
                  <a:pt x="7561340" y="3349318"/>
                </a:moveTo>
                <a:cubicBezTo>
                  <a:pt x="7613890" y="3349318"/>
                  <a:pt x="7656492" y="3391920"/>
                  <a:pt x="7656492" y="3444470"/>
                </a:cubicBezTo>
                <a:cubicBezTo>
                  <a:pt x="7656492" y="3497021"/>
                  <a:pt x="7613890" y="3539623"/>
                  <a:pt x="7561340" y="3539623"/>
                </a:cubicBezTo>
                <a:cubicBezTo>
                  <a:pt x="7508789" y="3539623"/>
                  <a:pt x="7466188" y="3497021"/>
                  <a:pt x="7466188" y="3444470"/>
                </a:cubicBezTo>
                <a:cubicBezTo>
                  <a:pt x="7466188" y="3391920"/>
                  <a:pt x="7508789" y="3349318"/>
                  <a:pt x="7561340" y="3349318"/>
                </a:cubicBezTo>
                <a:close/>
                <a:moveTo>
                  <a:pt x="7142671" y="3349318"/>
                </a:moveTo>
                <a:cubicBezTo>
                  <a:pt x="7195221" y="3349318"/>
                  <a:pt x="7237823" y="3391920"/>
                  <a:pt x="7237823" y="3444470"/>
                </a:cubicBezTo>
                <a:cubicBezTo>
                  <a:pt x="7237823" y="3497021"/>
                  <a:pt x="7195221" y="3539623"/>
                  <a:pt x="7142671" y="3539623"/>
                </a:cubicBezTo>
                <a:cubicBezTo>
                  <a:pt x="7090120" y="3539623"/>
                  <a:pt x="7047519" y="3497021"/>
                  <a:pt x="7047519" y="3444470"/>
                </a:cubicBezTo>
                <a:cubicBezTo>
                  <a:pt x="7047519" y="3391920"/>
                  <a:pt x="7090120" y="3349318"/>
                  <a:pt x="7142671" y="3349318"/>
                </a:cubicBezTo>
                <a:close/>
                <a:moveTo>
                  <a:pt x="6724002" y="3349318"/>
                </a:moveTo>
                <a:cubicBezTo>
                  <a:pt x="6776553" y="3349318"/>
                  <a:pt x="6819154" y="3391920"/>
                  <a:pt x="6819154" y="3444470"/>
                </a:cubicBezTo>
                <a:cubicBezTo>
                  <a:pt x="6819154" y="3497021"/>
                  <a:pt x="6776553" y="3539623"/>
                  <a:pt x="6724002" y="3539623"/>
                </a:cubicBezTo>
                <a:cubicBezTo>
                  <a:pt x="6671451" y="3539623"/>
                  <a:pt x="6628850" y="3497021"/>
                  <a:pt x="6628850" y="3444470"/>
                </a:cubicBezTo>
                <a:cubicBezTo>
                  <a:pt x="6628850" y="3391920"/>
                  <a:pt x="6671451" y="3349318"/>
                  <a:pt x="6724002" y="3349318"/>
                </a:cubicBezTo>
                <a:close/>
                <a:moveTo>
                  <a:pt x="6305333" y="3349318"/>
                </a:moveTo>
                <a:cubicBezTo>
                  <a:pt x="6357884" y="3349318"/>
                  <a:pt x="6400485" y="3391920"/>
                  <a:pt x="6400485" y="3444470"/>
                </a:cubicBezTo>
                <a:cubicBezTo>
                  <a:pt x="6400485" y="3497021"/>
                  <a:pt x="6357884" y="3539623"/>
                  <a:pt x="6305333" y="3539623"/>
                </a:cubicBezTo>
                <a:cubicBezTo>
                  <a:pt x="6252782" y="3539623"/>
                  <a:pt x="6210181" y="3497021"/>
                  <a:pt x="6210181" y="3444470"/>
                </a:cubicBezTo>
                <a:cubicBezTo>
                  <a:pt x="6210181" y="3391920"/>
                  <a:pt x="6252782" y="3349318"/>
                  <a:pt x="6305333" y="3349318"/>
                </a:cubicBezTo>
                <a:close/>
                <a:moveTo>
                  <a:pt x="5886664" y="3349318"/>
                </a:moveTo>
                <a:cubicBezTo>
                  <a:pt x="5939215" y="3349318"/>
                  <a:pt x="5981816" y="3391920"/>
                  <a:pt x="5981816" y="3444470"/>
                </a:cubicBezTo>
                <a:cubicBezTo>
                  <a:pt x="5981816" y="3497021"/>
                  <a:pt x="5939215" y="3539623"/>
                  <a:pt x="5886664" y="3539623"/>
                </a:cubicBezTo>
                <a:cubicBezTo>
                  <a:pt x="5834113" y="3539623"/>
                  <a:pt x="5791512" y="3497021"/>
                  <a:pt x="5791512" y="3444470"/>
                </a:cubicBezTo>
                <a:cubicBezTo>
                  <a:pt x="5791512" y="3391920"/>
                  <a:pt x="5834113" y="3349318"/>
                  <a:pt x="5886664" y="3349318"/>
                </a:cubicBezTo>
                <a:close/>
                <a:moveTo>
                  <a:pt x="5467994" y="3349318"/>
                </a:moveTo>
                <a:cubicBezTo>
                  <a:pt x="5520544" y="3349318"/>
                  <a:pt x="5563146" y="3391920"/>
                  <a:pt x="5563146" y="3444470"/>
                </a:cubicBezTo>
                <a:cubicBezTo>
                  <a:pt x="5563146" y="3497021"/>
                  <a:pt x="5520544" y="3539623"/>
                  <a:pt x="5467994" y="3539623"/>
                </a:cubicBezTo>
                <a:cubicBezTo>
                  <a:pt x="5415443" y="3539623"/>
                  <a:pt x="5372842" y="3497021"/>
                  <a:pt x="5372842" y="3444470"/>
                </a:cubicBezTo>
                <a:cubicBezTo>
                  <a:pt x="5372842" y="3391920"/>
                  <a:pt x="5415443" y="3349318"/>
                  <a:pt x="5467994" y="3349318"/>
                </a:cubicBezTo>
                <a:close/>
                <a:moveTo>
                  <a:pt x="5049325" y="3349318"/>
                </a:moveTo>
                <a:cubicBezTo>
                  <a:pt x="5101876" y="3349318"/>
                  <a:pt x="5144478" y="3391920"/>
                  <a:pt x="5144478" y="3444470"/>
                </a:cubicBezTo>
                <a:cubicBezTo>
                  <a:pt x="5144478" y="3497021"/>
                  <a:pt x="5101876" y="3539623"/>
                  <a:pt x="5049325" y="3539623"/>
                </a:cubicBezTo>
                <a:cubicBezTo>
                  <a:pt x="4996774" y="3539623"/>
                  <a:pt x="4954173" y="3497021"/>
                  <a:pt x="4954173" y="3444470"/>
                </a:cubicBezTo>
                <a:cubicBezTo>
                  <a:pt x="4954173" y="3391920"/>
                  <a:pt x="4996774" y="3349318"/>
                  <a:pt x="5049325" y="3349318"/>
                </a:cubicBezTo>
                <a:close/>
                <a:moveTo>
                  <a:pt x="4630656" y="3349318"/>
                </a:moveTo>
                <a:cubicBezTo>
                  <a:pt x="4683207" y="3349318"/>
                  <a:pt x="4725808" y="3391920"/>
                  <a:pt x="4725808" y="3444470"/>
                </a:cubicBezTo>
                <a:cubicBezTo>
                  <a:pt x="4725808" y="3497021"/>
                  <a:pt x="4683207" y="3539623"/>
                  <a:pt x="4630656" y="3539623"/>
                </a:cubicBezTo>
                <a:cubicBezTo>
                  <a:pt x="4578106" y="3539623"/>
                  <a:pt x="4535504" y="3497021"/>
                  <a:pt x="4535504" y="3444470"/>
                </a:cubicBezTo>
                <a:cubicBezTo>
                  <a:pt x="4535504" y="3391920"/>
                  <a:pt x="4578106" y="3349318"/>
                  <a:pt x="4630656" y="3349318"/>
                </a:cubicBezTo>
                <a:close/>
                <a:moveTo>
                  <a:pt x="4211987" y="3349318"/>
                </a:moveTo>
                <a:cubicBezTo>
                  <a:pt x="4264538" y="3349318"/>
                  <a:pt x="4307139" y="3391920"/>
                  <a:pt x="4307139" y="3444470"/>
                </a:cubicBezTo>
                <a:cubicBezTo>
                  <a:pt x="4307139" y="3497021"/>
                  <a:pt x="4264538" y="3539623"/>
                  <a:pt x="4211987" y="3539623"/>
                </a:cubicBezTo>
                <a:cubicBezTo>
                  <a:pt x="4159436" y="3539623"/>
                  <a:pt x="4116835" y="3497021"/>
                  <a:pt x="4116835" y="3444470"/>
                </a:cubicBezTo>
                <a:cubicBezTo>
                  <a:pt x="4116835" y="3391920"/>
                  <a:pt x="4159436" y="3349318"/>
                  <a:pt x="4211987" y="3349318"/>
                </a:cubicBezTo>
                <a:close/>
                <a:moveTo>
                  <a:pt x="3793401" y="3349318"/>
                </a:moveTo>
                <a:cubicBezTo>
                  <a:pt x="3845869" y="3349318"/>
                  <a:pt x="3888470" y="3391920"/>
                  <a:pt x="3888470" y="3444470"/>
                </a:cubicBezTo>
                <a:cubicBezTo>
                  <a:pt x="3888470" y="3497021"/>
                  <a:pt x="3845869" y="3539623"/>
                  <a:pt x="3793401" y="3539623"/>
                </a:cubicBezTo>
                <a:cubicBezTo>
                  <a:pt x="3740851" y="3539623"/>
                  <a:pt x="3698249" y="3497021"/>
                  <a:pt x="3698249" y="3444470"/>
                </a:cubicBezTo>
                <a:cubicBezTo>
                  <a:pt x="3698249" y="3391920"/>
                  <a:pt x="3740851" y="3349318"/>
                  <a:pt x="3793401" y="3349318"/>
                </a:cubicBezTo>
                <a:close/>
                <a:moveTo>
                  <a:pt x="3374725" y="3349318"/>
                </a:moveTo>
                <a:cubicBezTo>
                  <a:pt x="3427277" y="3349318"/>
                  <a:pt x="3469882" y="3391920"/>
                  <a:pt x="3469882" y="3444470"/>
                </a:cubicBezTo>
                <a:cubicBezTo>
                  <a:pt x="3469882" y="3497021"/>
                  <a:pt x="3427277" y="3539623"/>
                  <a:pt x="3374725" y="3539623"/>
                </a:cubicBezTo>
                <a:cubicBezTo>
                  <a:pt x="3322175" y="3539623"/>
                  <a:pt x="3279573" y="3497021"/>
                  <a:pt x="3279573" y="3444470"/>
                </a:cubicBezTo>
                <a:cubicBezTo>
                  <a:pt x="3279573" y="3391920"/>
                  <a:pt x="3322175" y="3349318"/>
                  <a:pt x="3374725" y="3349318"/>
                </a:cubicBezTo>
                <a:close/>
                <a:moveTo>
                  <a:pt x="2956052" y="3349318"/>
                </a:moveTo>
                <a:cubicBezTo>
                  <a:pt x="3008604" y="3349318"/>
                  <a:pt x="3051206" y="3391920"/>
                  <a:pt x="3051206" y="3444470"/>
                </a:cubicBezTo>
                <a:cubicBezTo>
                  <a:pt x="3051206" y="3497021"/>
                  <a:pt x="3008604" y="3539623"/>
                  <a:pt x="2956052" y="3539623"/>
                </a:cubicBezTo>
                <a:cubicBezTo>
                  <a:pt x="2903499" y="3539623"/>
                  <a:pt x="2860897" y="3497021"/>
                  <a:pt x="2860897" y="3444470"/>
                </a:cubicBezTo>
                <a:cubicBezTo>
                  <a:pt x="2860897" y="3391920"/>
                  <a:pt x="2903499" y="3349318"/>
                  <a:pt x="2956052" y="3349318"/>
                </a:cubicBezTo>
                <a:close/>
                <a:moveTo>
                  <a:pt x="2537373" y="3349318"/>
                </a:moveTo>
                <a:cubicBezTo>
                  <a:pt x="2589929" y="3349318"/>
                  <a:pt x="2632532" y="3391920"/>
                  <a:pt x="2632532" y="3444470"/>
                </a:cubicBezTo>
                <a:cubicBezTo>
                  <a:pt x="2632532" y="3497021"/>
                  <a:pt x="2589929" y="3539623"/>
                  <a:pt x="2537373" y="3539623"/>
                </a:cubicBezTo>
                <a:cubicBezTo>
                  <a:pt x="2484821" y="3539623"/>
                  <a:pt x="2442221" y="3497021"/>
                  <a:pt x="2442221" y="3444470"/>
                </a:cubicBezTo>
                <a:cubicBezTo>
                  <a:pt x="2442221" y="3391920"/>
                  <a:pt x="2484821" y="3349318"/>
                  <a:pt x="2537373" y="3349318"/>
                </a:cubicBezTo>
                <a:close/>
                <a:moveTo>
                  <a:pt x="2118703" y="3349318"/>
                </a:moveTo>
                <a:cubicBezTo>
                  <a:pt x="2171254" y="3349318"/>
                  <a:pt x="2213856" y="3391920"/>
                  <a:pt x="2213856" y="3444470"/>
                </a:cubicBezTo>
                <a:cubicBezTo>
                  <a:pt x="2213856" y="3497021"/>
                  <a:pt x="2171254" y="3539623"/>
                  <a:pt x="2118703" y="3539623"/>
                </a:cubicBezTo>
                <a:cubicBezTo>
                  <a:pt x="2066152" y="3539623"/>
                  <a:pt x="2023548" y="3497021"/>
                  <a:pt x="2023548" y="3444470"/>
                </a:cubicBezTo>
                <a:cubicBezTo>
                  <a:pt x="2023548" y="3391920"/>
                  <a:pt x="2066152" y="3349318"/>
                  <a:pt x="2118703" y="3349318"/>
                </a:cubicBezTo>
                <a:close/>
                <a:moveTo>
                  <a:pt x="1700027" y="3349318"/>
                </a:moveTo>
                <a:cubicBezTo>
                  <a:pt x="1752577" y="3349318"/>
                  <a:pt x="1795180" y="3391920"/>
                  <a:pt x="1795180" y="3444470"/>
                </a:cubicBezTo>
                <a:cubicBezTo>
                  <a:pt x="1795180" y="3497021"/>
                  <a:pt x="1752577" y="3539623"/>
                  <a:pt x="1700027" y="3539623"/>
                </a:cubicBezTo>
                <a:cubicBezTo>
                  <a:pt x="1647475" y="3539623"/>
                  <a:pt x="1604870" y="3497021"/>
                  <a:pt x="1604870" y="3444470"/>
                </a:cubicBezTo>
                <a:cubicBezTo>
                  <a:pt x="1604870" y="3391920"/>
                  <a:pt x="1647475" y="3349318"/>
                  <a:pt x="1700027" y="3349318"/>
                </a:cubicBezTo>
                <a:close/>
                <a:moveTo>
                  <a:pt x="1281351" y="3349318"/>
                </a:moveTo>
                <a:cubicBezTo>
                  <a:pt x="1333902" y="3349318"/>
                  <a:pt x="1376503" y="3391920"/>
                  <a:pt x="1376503" y="3444470"/>
                </a:cubicBezTo>
                <a:cubicBezTo>
                  <a:pt x="1376503" y="3497021"/>
                  <a:pt x="1333902" y="3539623"/>
                  <a:pt x="1281351" y="3539623"/>
                </a:cubicBezTo>
                <a:cubicBezTo>
                  <a:pt x="1228800" y="3539623"/>
                  <a:pt x="1186199" y="3497021"/>
                  <a:pt x="1186199" y="3444470"/>
                </a:cubicBezTo>
                <a:cubicBezTo>
                  <a:pt x="1186199" y="3391920"/>
                  <a:pt x="1228800" y="3349318"/>
                  <a:pt x="1281351" y="3349318"/>
                </a:cubicBezTo>
                <a:close/>
                <a:moveTo>
                  <a:pt x="862684" y="3349318"/>
                </a:moveTo>
                <a:cubicBezTo>
                  <a:pt x="915235" y="3349318"/>
                  <a:pt x="957835" y="3391920"/>
                  <a:pt x="957835" y="3444470"/>
                </a:cubicBezTo>
                <a:cubicBezTo>
                  <a:pt x="957835" y="3497021"/>
                  <a:pt x="915235" y="3539623"/>
                  <a:pt x="862684" y="3539623"/>
                </a:cubicBezTo>
                <a:cubicBezTo>
                  <a:pt x="810134" y="3539623"/>
                  <a:pt x="767531" y="3497021"/>
                  <a:pt x="767531" y="3444470"/>
                </a:cubicBezTo>
                <a:cubicBezTo>
                  <a:pt x="767531" y="3391920"/>
                  <a:pt x="810134" y="3349318"/>
                  <a:pt x="862684" y="3349318"/>
                </a:cubicBezTo>
                <a:close/>
                <a:moveTo>
                  <a:pt x="444017" y="3349318"/>
                </a:moveTo>
                <a:cubicBezTo>
                  <a:pt x="496567" y="3349318"/>
                  <a:pt x="539170" y="3391920"/>
                  <a:pt x="539170" y="3444470"/>
                </a:cubicBezTo>
                <a:cubicBezTo>
                  <a:pt x="539170" y="3497021"/>
                  <a:pt x="496567" y="3539623"/>
                  <a:pt x="444017" y="3539623"/>
                </a:cubicBezTo>
                <a:cubicBezTo>
                  <a:pt x="391466" y="3539623"/>
                  <a:pt x="348864" y="3497021"/>
                  <a:pt x="348864" y="3444470"/>
                </a:cubicBezTo>
                <a:cubicBezTo>
                  <a:pt x="348864" y="3391920"/>
                  <a:pt x="391466" y="3349318"/>
                  <a:pt x="444017" y="3349318"/>
                </a:cubicBezTo>
                <a:close/>
                <a:moveTo>
                  <a:pt x="25348" y="3349318"/>
                </a:moveTo>
                <a:cubicBezTo>
                  <a:pt x="77898" y="3349318"/>
                  <a:pt x="120500" y="3391920"/>
                  <a:pt x="120500" y="3444470"/>
                </a:cubicBezTo>
                <a:cubicBezTo>
                  <a:pt x="120500" y="3497021"/>
                  <a:pt x="77898" y="3539623"/>
                  <a:pt x="25348" y="3539623"/>
                </a:cubicBezTo>
                <a:lnTo>
                  <a:pt x="0" y="3534505"/>
                </a:lnTo>
                <a:lnTo>
                  <a:pt x="0" y="3354436"/>
                </a:lnTo>
                <a:close/>
                <a:moveTo>
                  <a:pt x="12166698" y="2930653"/>
                </a:moveTo>
                <a:lnTo>
                  <a:pt x="12192000" y="2935761"/>
                </a:lnTo>
                <a:lnTo>
                  <a:pt x="12192000" y="3115847"/>
                </a:lnTo>
                <a:lnTo>
                  <a:pt x="12166698" y="3120955"/>
                </a:lnTo>
                <a:cubicBezTo>
                  <a:pt x="12114147" y="3120955"/>
                  <a:pt x="12071546" y="3078355"/>
                  <a:pt x="12071546" y="3025805"/>
                </a:cubicBezTo>
                <a:cubicBezTo>
                  <a:pt x="12071546" y="2973254"/>
                  <a:pt x="12114147" y="2930653"/>
                  <a:pt x="12166698" y="2930653"/>
                </a:cubicBezTo>
                <a:close/>
                <a:moveTo>
                  <a:pt x="11748029" y="2930653"/>
                </a:moveTo>
                <a:cubicBezTo>
                  <a:pt x="11800580" y="2930653"/>
                  <a:pt x="11843181" y="2973254"/>
                  <a:pt x="11843181" y="3025805"/>
                </a:cubicBezTo>
                <a:cubicBezTo>
                  <a:pt x="11843181" y="3078355"/>
                  <a:pt x="11800580" y="3120955"/>
                  <a:pt x="11748029" y="3120955"/>
                </a:cubicBezTo>
                <a:cubicBezTo>
                  <a:pt x="11695478" y="3120955"/>
                  <a:pt x="11652877" y="3078355"/>
                  <a:pt x="11652877" y="3025805"/>
                </a:cubicBezTo>
                <a:cubicBezTo>
                  <a:pt x="11652877" y="2973254"/>
                  <a:pt x="11695478" y="2930653"/>
                  <a:pt x="11748029" y="2930653"/>
                </a:cubicBezTo>
                <a:close/>
                <a:moveTo>
                  <a:pt x="11329360" y="2930653"/>
                </a:moveTo>
                <a:cubicBezTo>
                  <a:pt x="11381911" y="2930653"/>
                  <a:pt x="11424512" y="2973254"/>
                  <a:pt x="11424512" y="3025805"/>
                </a:cubicBezTo>
                <a:cubicBezTo>
                  <a:pt x="11424512" y="3078355"/>
                  <a:pt x="11381911" y="3120955"/>
                  <a:pt x="11329360" y="3120955"/>
                </a:cubicBezTo>
                <a:cubicBezTo>
                  <a:pt x="11276809" y="3120955"/>
                  <a:pt x="11234208" y="3078355"/>
                  <a:pt x="11234208" y="3025805"/>
                </a:cubicBezTo>
                <a:cubicBezTo>
                  <a:pt x="11234208" y="2973254"/>
                  <a:pt x="11276809" y="2930653"/>
                  <a:pt x="11329360" y="2930653"/>
                </a:cubicBezTo>
                <a:close/>
                <a:moveTo>
                  <a:pt x="10910691" y="2930653"/>
                </a:moveTo>
                <a:cubicBezTo>
                  <a:pt x="10963242" y="2930653"/>
                  <a:pt x="11005843" y="2973254"/>
                  <a:pt x="11005843" y="3025805"/>
                </a:cubicBezTo>
                <a:cubicBezTo>
                  <a:pt x="11005843" y="3078355"/>
                  <a:pt x="10963242" y="3120955"/>
                  <a:pt x="10910691" y="3120955"/>
                </a:cubicBezTo>
                <a:cubicBezTo>
                  <a:pt x="10858140" y="3120955"/>
                  <a:pt x="10815539" y="3078355"/>
                  <a:pt x="10815539" y="3025805"/>
                </a:cubicBezTo>
                <a:cubicBezTo>
                  <a:pt x="10815539" y="2973254"/>
                  <a:pt x="10858140" y="2930653"/>
                  <a:pt x="10910691" y="2930653"/>
                </a:cubicBezTo>
                <a:close/>
                <a:moveTo>
                  <a:pt x="10492022" y="2930653"/>
                </a:moveTo>
                <a:cubicBezTo>
                  <a:pt x="10544573" y="2930653"/>
                  <a:pt x="10587174" y="2973254"/>
                  <a:pt x="10587174" y="3025805"/>
                </a:cubicBezTo>
                <a:cubicBezTo>
                  <a:pt x="10587174" y="3078355"/>
                  <a:pt x="10544573" y="3120955"/>
                  <a:pt x="10492022" y="3120955"/>
                </a:cubicBezTo>
                <a:cubicBezTo>
                  <a:pt x="10439471" y="3120955"/>
                  <a:pt x="10396870" y="3078355"/>
                  <a:pt x="10396870" y="3025805"/>
                </a:cubicBezTo>
                <a:cubicBezTo>
                  <a:pt x="10396870" y="2973254"/>
                  <a:pt x="10439471" y="2930653"/>
                  <a:pt x="10492022" y="2930653"/>
                </a:cubicBezTo>
                <a:close/>
                <a:moveTo>
                  <a:pt x="10073353" y="2930653"/>
                </a:moveTo>
                <a:cubicBezTo>
                  <a:pt x="10125904" y="2930653"/>
                  <a:pt x="10168505" y="2973254"/>
                  <a:pt x="10168505" y="3025805"/>
                </a:cubicBezTo>
                <a:cubicBezTo>
                  <a:pt x="10168505" y="3078355"/>
                  <a:pt x="10125904" y="3120955"/>
                  <a:pt x="10073353" y="3120955"/>
                </a:cubicBezTo>
                <a:cubicBezTo>
                  <a:pt x="10020803" y="3120955"/>
                  <a:pt x="9978201" y="3078355"/>
                  <a:pt x="9978201" y="3025805"/>
                </a:cubicBezTo>
                <a:cubicBezTo>
                  <a:pt x="9978201" y="2973254"/>
                  <a:pt x="10020803" y="2930653"/>
                  <a:pt x="10073353" y="2930653"/>
                </a:cubicBezTo>
                <a:close/>
                <a:moveTo>
                  <a:pt x="9654684" y="2930653"/>
                </a:moveTo>
                <a:cubicBezTo>
                  <a:pt x="9707235" y="2930653"/>
                  <a:pt x="9749836" y="2973254"/>
                  <a:pt x="9749836" y="3025805"/>
                </a:cubicBezTo>
                <a:cubicBezTo>
                  <a:pt x="9749836" y="3078355"/>
                  <a:pt x="9707235" y="3120955"/>
                  <a:pt x="9654684" y="3120955"/>
                </a:cubicBezTo>
                <a:cubicBezTo>
                  <a:pt x="9602134" y="3120955"/>
                  <a:pt x="9559532" y="3078355"/>
                  <a:pt x="9559532" y="3025805"/>
                </a:cubicBezTo>
                <a:cubicBezTo>
                  <a:pt x="9559532" y="2973254"/>
                  <a:pt x="9602134" y="2930653"/>
                  <a:pt x="9654684" y="2930653"/>
                </a:cubicBezTo>
                <a:close/>
                <a:moveTo>
                  <a:pt x="9236015" y="2930653"/>
                </a:moveTo>
                <a:cubicBezTo>
                  <a:pt x="9288566" y="2930653"/>
                  <a:pt x="9331167" y="2973254"/>
                  <a:pt x="9331167" y="3025805"/>
                </a:cubicBezTo>
                <a:cubicBezTo>
                  <a:pt x="9331167" y="3078355"/>
                  <a:pt x="9288566" y="3120955"/>
                  <a:pt x="9236015" y="3120955"/>
                </a:cubicBezTo>
                <a:cubicBezTo>
                  <a:pt x="9183465" y="3120955"/>
                  <a:pt x="9140863" y="3078355"/>
                  <a:pt x="9140863" y="3025805"/>
                </a:cubicBezTo>
                <a:cubicBezTo>
                  <a:pt x="9140863" y="2973254"/>
                  <a:pt x="9183465" y="2930653"/>
                  <a:pt x="9236015" y="2930653"/>
                </a:cubicBezTo>
                <a:close/>
                <a:moveTo>
                  <a:pt x="8817346" y="2930653"/>
                </a:moveTo>
                <a:cubicBezTo>
                  <a:pt x="8869897" y="2930653"/>
                  <a:pt x="8912498" y="2973254"/>
                  <a:pt x="8912498" y="3025805"/>
                </a:cubicBezTo>
                <a:cubicBezTo>
                  <a:pt x="8912498" y="3078355"/>
                  <a:pt x="8869897" y="3120955"/>
                  <a:pt x="8817346" y="3120955"/>
                </a:cubicBezTo>
                <a:cubicBezTo>
                  <a:pt x="8764796" y="3120955"/>
                  <a:pt x="8722194" y="3078355"/>
                  <a:pt x="8722194" y="3025805"/>
                </a:cubicBezTo>
                <a:cubicBezTo>
                  <a:pt x="8722194" y="2973254"/>
                  <a:pt x="8764796" y="2930653"/>
                  <a:pt x="8817346" y="2930653"/>
                </a:cubicBezTo>
                <a:close/>
                <a:moveTo>
                  <a:pt x="8398677" y="2930653"/>
                </a:moveTo>
                <a:cubicBezTo>
                  <a:pt x="8451228" y="2930653"/>
                  <a:pt x="8493829" y="2973254"/>
                  <a:pt x="8493829" y="3025805"/>
                </a:cubicBezTo>
                <a:cubicBezTo>
                  <a:pt x="8493829" y="3078355"/>
                  <a:pt x="8451228" y="3120955"/>
                  <a:pt x="8398677" y="3120955"/>
                </a:cubicBezTo>
                <a:cubicBezTo>
                  <a:pt x="8346127" y="3120955"/>
                  <a:pt x="8303526" y="3078355"/>
                  <a:pt x="8303526" y="3025805"/>
                </a:cubicBezTo>
                <a:cubicBezTo>
                  <a:pt x="8303526" y="2973254"/>
                  <a:pt x="8346127" y="2930653"/>
                  <a:pt x="8398677" y="2930653"/>
                </a:cubicBezTo>
                <a:close/>
                <a:moveTo>
                  <a:pt x="7980009" y="2930653"/>
                </a:moveTo>
                <a:cubicBezTo>
                  <a:pt x="8032559" y="2930653"/>
                  <a:pt x="8075161" y="2973254"/>
                  <a:pt x="8075161" y="3025805"/>
                </a:cubicBezTo>
                <a:cubicBezTo>
                  <a:pt x="8075161" y="3078355"/>
                  <a:pt x="8032559" y="3120955"/>
                  <a:pt x="7980009" y="3120955"/>
                </a:cubicBezTo>
                <a:cubicBezTo>
                  <a:pt x="7927458" y="3120955"/>
                  <a:pt x="7884857" y="3078355"/>
                  <a:pt x="7884857" y="3025805"/>
                </a:cubicBezTo>
                <a:cubicBezTo>
                  <a:pt x="7884857" y="2973254"/>
                  <a:pt x="7927458" y="2930653"/>
                  <a:pt x="7980009" y="2930653"/>
                </a:cubicBezTo>
                <a:close/>
                <a:moveTo>
                  <a:pt x="7561340" y="2930653"/>
                </a:moveTo>
                <a:cubicBezTo>
                  <a:pt x="7613890" y="2930653"/>
                  <a:pt x="7656492" y="2973254"/>
                  <a:pt x="7656492" y="3025805"/>
                </a:cubicBezTo>
                <a:cubicBezTo>
                  <a:pt x="7656492" y="3078355"/>
                  <a:pt x="7613890" y="3120955"/>
                  <a:pt x="7561340" y="3120955"/>
                </a:cubicBezTo>
                <a:cubicBezTo>
                  <a:pt x="7508789" y="3120955"/>
                  <a:pt x="7466188" y="3078355"/>
                  <a:pt x="7466188" y="3025805"/>
                </a:cubicBezTo>
                <a:cubicBezTo>
                  <a:pt x="7466188" y="2973254"/>
                  <a:pt x="7508789" y="2930653"/>
                  <a:pt x="7561340" y="2930653"/>
                </a:cubicBezTo>
                <a:close/>
                <a:moveTo>
                  <a:pt x="7142671" y="2930653"/>
                </a:moveTo>
                <a:cubicBezTo>
                  <a:pt x="7195221" y="2930653"/>
                  <a:pt x="7237823" y="2973254"/>
                  <a:pt x="7237823" y="3025805"/>
                </a:cubicBezTo>
                <a:cubicBezTo>
                  <a:pt x="7237823" y="3078355"/>
                  <a:pt x="7195221" y="3120955"/>
                  <a:pt x="7142671" y="3120955"/>
                </a:cubicBezTo>
                <a:cubicBezTo>
                  <a:pt x="7090120" y="3120955"/>
                  <a:pt x="7047519" y="3078355"/>
                  <a:pt x="7047519" y="3025805"/>
                </a:cubicBezTo>
                <a:cubicBezTo>
                  <a:pt x="7047519" y="2973254"/>
                  <a:pt x="7090120" y="2930653"/>
                  <a:pt x="7142671" y="2930653"/>
                </a:cubicBezTo>
                <a:close/>
                <a:moveTo>
                  <a:pt x="6724002" y="2930653"/>
                </a:moveTo>
                <a:cubicBezTo>
                  <a:pt x="6776553" y="2930653"/>
                  <a:pt x="6819154" y="2973254"/>
                  <a:pt x="6819154" y="3025805"/>
                </a:cubicBezTo>
                <a:cubicBezTo>
                  <a:pt x="6819154" y="3078355"/>
                  <a:pt x="6776553" y="3120955"/>
                  <a:pt x="6724002" y="3120955"/>
                </a:cubicBezTo>
                <a:cubicBezTo>
                  <a:pt x="6671451" y="3120955"/>
                  <a:pt x="6628850" y="3078355"/>
                  <a:pt x="6628850" y="3025805"/>
                </a:cubicBezTo>
                <a:cubicBezTo>
                  <a:pt x="6628850" y="2973254"/>
                  <a:pt x="6671451" y="2930653"/>
                  <a:pt x="6724002" y="2930653"/>
                </a:cubicBezTo>
                <a:close/>
                <a:moveTo>
                  <a:pt x="6305333" y="2930653"/>
                </a:moveTo>
                <a:cubicBezTo>
                  <a:pt x="6357884" y="2930653"/>
                  <a:pt x="6400485" y="2973254"/>
                  <a:pt x="6400485" y="3025805"/>
                </a:cubicBezTo>
                <a:cubicBezTo>
                  <a:pt x="6400485" y="3078355"/>
                  <a:pt x="6357884" y="3120955"/>
                  <a:pt x="6305333" y="3120955"/>
                </a:cubicBezTo>
                <a:cubicBezTo>
                  <a:pt x="6252782" y="3120955"/>
                  <a:pt x="6210181" y="3078355"/>
                  <a:pt x="6210181" y="3025805"/>
                </a:cubicBezTo>
                <a:cubicBezTo>
                  <a:pt x="6210181" y="2973254"/>
                  <a:pt x="6252782" y="2930653"/>
                  <a:pt x="6305333" y="2930653"/>
                </a:cubicBezTo>
                <a:close/>
                <a:moveTo>
                  <a:pt x="5886664" y="2930653"/>
                </a:moveTo>
                <a:cubicBezTo>
                  <a:pt x="5939215" y="2930653"/>
                  <a:pt x="5981816" y="2973254"/>
                  <a:pt x="5981816" y="3025805"/>
                </a:cubicBezTo>
                <a:cubicBezTo>
                  <a:pt x="5981816" y="3078355"/>
                  <a:pt x="5939215" y="3120955"/>
                  <a:pt x="5886664" y="3120955"/>
                </a:cubicBezTo>
                <a:cubicBezTo>
                  <a:pt x="5834113" y="3120955"/>
                  <a:pt x="5791512" y="3078355"/>
                  <a:pt x="5791512" y="3025805"/>
                </a:cubicBezTo>
                <a:cubicBezTo>
                  <a:pt x="5791512" y="2973254"/>
                  <a:pt x="5834113" y="2930653"/>
                  <a:pt x="5886664" y="2930653"/>
                </a:cubicBezTo>
                <a:close/>
                <a:moveTo>
                  <a:pt x="5467994" y="2930653"/>
                </a:moveTo>
                <a:cubicBezTo>
                  <a:pt x="5520544" y="2930653"/>
                  <a:pt x="5563146" y="2973254"/>
                  <a:pt x="5563146" y="3025805"/>
                </a:cubicBezTo>
                <a:cubicBezTo>
                  <a:pt x="5563146" y="3078355"/>
                  <a:pt x="5520544" y="3120955"/>
                  <a:pt x="5467994" y="3120955"/>
                </a:cubicBezTo>
                <a:cubicBezTo>
                  <a:pt x="5415443" y="3120955"/>
                  <a:pt x="5372842" y="3078355"/>
                  <a:pt x="5372842" y="3025805"/>
                </a:cubicBezTo>
                <a:cubicBezTo>
                  <a:pt x="5372842" y="2973254"/>
                  <a:pt x="5415443" y="2930653"/>
                  <a:pt x="5467994" y="2930653"/>
                </a:cubicBezTo>
                <a:close/>
                <a:moveTo>
                  <a:pt x="5049325" y="2930653"/>
                </a:moveTo>
                <a:cubicBezTo>
                  <a:pt x="5101876" y="2930653"/>
                  <a:pt x="5144478" y="2973254"/>
                  <a:pt x="5144478" y="3025805"/>
                </a:cubicBezTo>
                <a:cubicBezTo>
                  <a:pt x="5144478" y="3078355"/>
                  <a:pt x="5101876" y="3120955"/>
                  <a:pt x="5049325" y="3120955"/>
                </a:cubicBezTo>
                <a:cubicBezTo>
                  <a:pt x="4996774" y="3120955"/>
                  <a:pt x="4954173" y="3078355"/>
                  <a:pt x="4954173" y="3025805"/>
                </a:cubicBezTo>
                <a:cubicBezTo>
                  <a:pt x="4954173" y="2973254"/>
                  <a:pt x="4996774" y="2930653"/>
                  <a:pt x="5049325" y="2930653"/>
                </a:cubicBezTo>
                <a:close/>
                <a:moveTo>
                  <a:pt x="4630656" y="2930653"/>
                </a:moveTo>
                <a:cubicBezTo>
                  <a:pt x="4683207" y="2930653"/>
                  <a:pt x="4725808" y="2973254"/>
                  <a:pt x="4725808" y="3025805"/>
                </a:cubicBezTo>
                <a:cubicBezTo>
                  <a:pt x="4725808" y="3078355"/>
                  <a:pt x="4683207" y="3120955"/>
                  <a:pt x="4630656" y="3120955"/>
                </a:cubicBezTo>
                <a:cubicBezTo>
                  <a:pt x="4578106" y="3120955"/>
                  <a:pt x="4535504" y="3078355"/>
                  <a:pt x="4535504" y="3025805"/>
                </a:cubicBezTo>
                <a:cubicBezTo>
                  <a:pt x="4535504" y="2973254"/>
                  <a:pt x="4578106" y="2930653"/>
                  <a:pt x="4630656" y="2930653"/>
                </a:cubicBezTo>
                <a:close/>
                <a:moveTo>
                  <a:pt x="4211987" y="2930653"/>
                </a:moveTo>
                <a:cubicBezTo>
                  <a:pt x="4264538" y="2930653"/>
                  <a:pt x="4307139" y="2973254"/>
                  <a:pt x="4307139" y="3025805"/>
                </a:cubicBezTo>
                <a:cubicBezTo>
                  <a:pt x="4307139" y="3078355"/>
                  <a:pt x="4264538" y="3120955"/>
                  <a:pt x="4211987" y="3120955"/>
                </a:cubicBezTo>
                <a:cubicBezTo>
                  <a:pt x="4159436" y="3120955"/>
                  <a:pt x="4116835" y="3078355"/>
                  <a:pt x="4116835" y="3025805"/>
                </a:cubicBezTo>
                <a:cubicBezTo>
                  <a:pt x="4116835" y="2973254"/>
                  <a:pt x="4159436" y="2930653"/>
                  <a:pt x="4211987" y="2930653"/>
                </a:cubicBezTo>
                <a:close/>
                <a:moveTo>
                  <a:pt x="3793410" y="2930653"/>
                </a:moveTo>
                <a:cubicBezTo>
                  <a:pt x="3845869" y="2930653"/>
                  <a:pt x="3888470" y="2973254"/>
                  <a:pt x="3888470" y="3025805"/>
                </a:cubicBezTo>
                <a:cubicBezTo>
                  <a:pt x="3888470" y="3078355"/>
                  <a:pt x="3845869" y="3120955"/>
                  <a:pt x="3793410" y="3120955"/>
                </a:cubicBezTo>
                <a:cubicBezTo>
                  <a:pt x="3740859" y="3120955"/>
                  <a:pt x="3698259" y="3078355"/>
                  <a:pt x="3698259" y="3025805"/>
                </a:cubicBezTo>
                <a:cubicBezTo>
                  <a:pt x="3698259" y="2973254"/>
                  <a:pt x="3740859" y="2930653"/>
                  <a:pt x="3793410" y="2930653"/>
                </a:cubicBezTo>
                <a:close/>
                <a:moveTo>
                  <a:pt x="3374734" y="2930653"/>
                </a:moveTo>
                <a:cubicBezTo>
                  <a:pt x="3427284" y="2930653"/>
                  <a:pt x="3469891" y="2973254"/>
                  <a:pt x="3469891" y="3025805"/>
                </a:cubicBezTo>
                <a:cubicBezTo>
                  <a:pt x="3469891" y="3078355"/>
                  <a:pt x="3427284" y="3120955"/>
                  <a:pt x="3374734" y="3120955"/>
                </a:cubicBezTo>
                <a:cubicBezTo>
                  <a:pt x="3322183" y="3120955"/>
                  <a:pt x="3279580" y="3078355"/>
                  <a:pt x="3279580" y="3025805"/>
                </a:cubicBezTo>
                <a:cubicBezTo>
                  <a:pt x="3279580" y="2973254"/>
                  <a:pt x="3322183" y="2930653"/>
                  <a:pt x="3374734" y="2930653"/>
                </a:cubicBezTo>
                <a:close/>
                <a:moveTo>
                  <a:pt x="2956059" y="2930653"/>
                </a:moveTo>
                <a:cubicBezTo>
                  <a:pt x="3008612" y="2930653"/>
                  <a:pt x="3051215" y="2973254"/>
                  <a:pt x="3051215" y="3025805"/>
                </a:cubicBezTo>
                <a:cubicBezTo>
                  <a:pt x="3051215" y="3078355"/>
                  <a:pt x="3008612" y="3120955"/>
                  <a:pt x="2956059" y="3120955"/>
                </a:cubicBezTo>
                <a:cubicBezTo>
                  <a:pt x="2903506" y="3120955"/>
                  <a:pt x="2860904" y="3078355"/>
                  <a:pt x="2860904" y="3025805"/>
                </a:cubicBezTo>
                <a:cubicBezTo>
                  <a:pt x="2860904" y="2973254"/>
                  <a:pt x="2903506" y="2930653"/>
                  <a:pt x="2956059" y="2930653"/>
                </a:cubicBezTo>
                <a:close/>
                <a:moveTo>
                  <a:pt x="2537380" y="2930653"/>
                </a:moveTo>
                <a:cubicBezTo>
                  <a:pt x="2589936" y="2930653"/>
                  <a:pt x="2632538" y="2973254"/>
                  <a:pt x="2632538" y="3025805"/>
                </a:cubicBezTo>
                <a:cubicBezTo>
                  <a:pt x="2632538" y="3078355"/>
                  <a:pt x="2589936" y="3120955"/>
                  <a:pt x="2537380" y="3120955"/>
                </a:cubicBezTo>
                <a:cubicBezTo>
                  <a:pt x="2484828" y="3120955"/>
                  <a:pt x="2442227" y="3078355"/>
                  <a:pt x="2442227" y="3025805"/>
                </a:cubicBezTo>
                <a:cubicBezTo>
                  <a:pt x="2442227" y="2973254"/>
                  <a:pt x="2484828" y="2930653"/>
                  <a:pt x="2537380" y="2930653"/>
                </a:cubicBezTo>
                <a:close/>
                <a:moveTo>
                  <a:pt x="2118709" y="2930653"/>
                </a:moveTo>
                <a:cubicBezTo>
                  <a:pt x="2171261" y="2930653"/>
                  <a:pt x="2213862" y="2973254"/>
                  <a:pt x="2213862" y="3025805"/>
                </a:cubicBezTo>
                <a:cubicBezTo>
                  <a:pt x="2213862" y="3078355"/>
                  <a:pt x="2171261" y="3120955"/>
                  <a:pt x="2118709" y="3120955"/>
                </a:cubicBezTo>
                <a:cubicBezTo>
                  <a:pt x="2066157" y="3120955"/>
                  <a:pt x="2023556" y="3078355"/>
                  <a:pt x="2023556" y="3025805"/>
                </a:cubicBezTo>
                <a:cubicBezTo>
                  <a:pt x="2023556" y="2973254"/>
                  <a:pt x="2066157" y="2930653"/>
                  <a:pt x="2118709" y="2930653"/>
                </a:cubicBezTo>
                <a:close/>
                <a:moveTo>
                  <a:pt x="1700033" y="2930653"/>
                </a:moveTo>
                <a:cubicBezTo>
                  <a:pt x="1752584" y="2930653"/>
                  <a:pt x="1795185" y="2973254"/>
                  <a:pt x="1795185" y="3025805"/>
                </a:cubicBezTo>
                <a:cubicBezTo>
                  <a:pt x="1795185" y="3078355"/>
                  <a:pt x="1752584" y="3120955"/>
                  <a:pt x="1700033" y="3120955"/>
                </a:cubicBezTo>
                <a:cubicBezTo>
                  <a:pt x="1647480" y="3120955"/>
                  <a:pt x="1604875" y="3078355"/>
                  <a:pt x="1604875" y="3025805"/>
                </a:cubicBezTo>
                <a:cubicBezTo>
                  <a:pt x="1604875" y="2973254"/>
                  <a:pt x="1647480" y="2930653"/>
                  <a:pt x="1700033" y="2930653"/>
                </a:cubicBezTo>
                <a:close/>
                <a:moveTo>
                  <a:pt x="1281356" y="2930653"/>
                </a:moveTo>
                <a:cubicBezTo>
                  <a:pt x="1333906" y="2930653"/>
                  <a:pt x="1376508" y="2973254"/>
                  <a:pt x="1376508" y="3025805"/>
                </a:cubicBezTo>
                <a:cubicBezTo>
                  <a:pt x="1376508" y="3078355"/>
                  <a:pt x="1333906" y="3120955"/>
                  <a:pt x="1281356" y="3120955"/>
                </a:cubicBezTo>
                <a:cubicBezTo>
                  <a:pt x="1228805" y="3120955"/>
                  <a:pt x="1186203" y="3078355"/>
                  <a:pt x="1186203" y="3025805"/>
                </a:cubicBezTo>
                <a:cubicBezTo>
                  <a:pt x="1186203" y="2973254"/>
                  <a:pt x="1228805" y="2930653"/>
                  <a:pt x="1281356" y="2930653"/>
                </a:cubicBezTo>
                <a:close/>
                <a:moveTo>
                  <a:pt x="862689" y="2930653"/>
                </a:moveTo>
                <a:cubicBezTo>
                  <a:pt x="915240" y="2930653"/>
                  <a:pt x="957840" y="2973254"/>
                  <a:pt x="957840" y="3025805"/>
                </a:cubicBezTo>
                <a:cubicBezTo>
                  <a:pt x="957840" y="3078355"/>
                  <a:pt x="915240" y="3120955"/>
                  <a:pt x="862689" y="3120955"/>
                </a:cubicBezTo>
                <a:cubicBezTo>
                  <a:pt x="810138" y="3120955"/>
                  <a:pt x="767536" y="3078355"/>
                  <a:pt x="767536" y="3025805"/>
                </a:cubicBezTo>
                <a:cubicBezTo>
                  <a:pt x="767536" y="2973254"/>
                  <a:pt x="810138" y="2930653"/>
                  <a:pt x="862689" y="2930653"/>
                </a:cubicBezTo>
                <a:close/>
                <a:moveTo>
                  <a:pt x="444021" y="2930653"/>
                </a:moveTo>
                <a:cubicBezTo>
                  <a:pt x="496572" y="2930653"/>
                  <a:pt x="539175" y="2973254"/>
                  <a:pt x="539175" y="3025805"/>
                </a:cubicBezTo>
                <a:cubicBezTo>
                  <a:pt x="539175" y="3078355"/>
                  <a:pt x="496572" y="3120955"/>
                  <a:pt x="444021" y="3120955"/>
                </a:cubicBezTo>
                <a:cubicBezTo>
                  <a:pt x="391471" y="3120955"/>
                  <a:pt x="348870" y="3078355"/>
                  <a:pt x="348870" y="3025805"/>
                </a:cubicBezTo>
                <a:cubicBezTo>
                  <a:pt x="348870" y="2973254"/>
                  <a:pt x="391471" y="2930653"/>
                  <a:pt x="444021" y="2930653"/>
                </a:cubicBezTo>
                <a:close/>
                <a:moveTo>
                  <a:pt x="25352" y="2930653"/>
                </a:moveTo>
                <a:cubicBezTo>
                  <a:pt x="77903" y="2930653"/>
                  <a:pt x="120506" y="2973254"/>
                  <a:pt x="120506" y="3025805"/>
                </a:cubicBezTo>
                <a:cubicBezTo>
                  <a:pt x="120506" y="3078355"/>
                  <a:pt x="77903" y="3120955"/>
                  <a:pt x="25352" y="3120955"/>
                </a:cubicBezTo>
                <a:lnTo>
                  <a:pt x="0" y="3115836"/>
                </a:lnTo>
                <a:lnTo>
                  <a:pt x="0" y="2935771"/>
                </a:lnTo>
                <a:close/>
                <a:moveTo>
                  <a:pt x="12166698" y="2511990"/>
                </a:moveTo>
                <a:lnTo>
                  <a:pt x="12192000" y="2517098"/>
                </a:lnTo>
                <a:lnTo>
                  <a:pt x="12192000" y="2697184"/>
                </a:lnTo>
                <a:lnTo>
                  <a:pt x="12166698" y="2702292"/>
                </a:lnTo>
                <a:cubicBezTo>
                  <a:pt x="12114147" y="2702292"/>
                  <a:pt x="12071546" y="2659691"/>
                  <a:pt x="12071546" y="2607140"/>
                </a:cubicBezTo>
                <a:cubicBezTo>
                  <a:pt x="12071546" y="2554590"/>
                  <a:pt x="12114147" y="2511990"/>
                  <a:pt x="12166698" y="2511990"/>
                </a:cubicBezTo>
                <a:close/>
                <a:moveTo>
                  <a:pt x="11748029" y="2511990"/>
                </a:moveTo>
                <a:cubicBezTo>
                  <a:pt x="11800580" y="2511990"/>
                  <a:pt x="11843181" y="2554590"/>
                  <a:pt x="11843181" y="2607140"/>
                </a:cubicBezTo>
                <a:cubicBezTo>
                  <a:pt x="11843181" y="2659691"/>
                  <a:pt x="11800580" y="2702292"/>
                  <a:pt x="11748029" y="2702292"/>
                </a:cubicBezTo>
                <a:cubicBezTo>
                  <a:pt x="11695478" y="2702292"/>
                  <a:pt x="11652877" y="2659691"/>
                  <a:pt x="11652877" y="2607140"/>
                </a:cubicBezTo>
                <a:cubicBezTo>
                  <a:pt x="11652877" y="2554590"/>
                  <a:pt x="11695478" y="2511990"/>
                  <a:pt x="11748029" y="2511990"/>
                </a:cubicBezTo>
                <a:close/>
                <a:moveTo>
                  <a:pt x="11329360" y="2511990"/>
                </a:moveTo>
                <a:cubicBezTo>
                  <a:pt x="11381911" y="2511990"/>
                  <a:pt x="11424512" y="2554590"/>
                  <a:pt x="11424512" y="2607140"/>
                </a:cubicBezTo>
                <a:cubicBezTo>
                  <a:pt x="11424512" y="2659691"/>
                  <a:pt x="11381911" y="2702292"/>
                  <a:pt x="11329360" y="2702292"/>
                </a:cubicBezTo>
                <a:cubicBezTo>
                  <a:pt x="11276809" y="2702292"/>
                  <a:pt x="11234208" y="2659691"/>
                  <a:pt x="11234208" y="2607140"/>
                </a:cubicBezTo>
                <a:cubicBezTo>
                  <a:pt x="11234208" y="2554590"/>
                  <a:pt x="11276809" y="2511990"/>
                  <a:pt x="11329360" y="2511990"/>
                </a:cubicBezTo>
                <a:close/>
                <a:moveTo>
                  <a:pt x="10910691" y="2511990"/>
                </a:moveTo>
                <a:cubicBezTo>
                  <a:pt x="10963242" y="2511990"/>
                  <a:pt x="11005843" y="2554590"/>
                  <a:pt x="11005843" y="2607140"/>
                </a:cubicBezTo>
                <a:cubicBezTo>
                  <a:pt x="11005843" y="2659691"/>
                  <a:pt x="10963242" y="2702292"/>
                  <a:pt x="10910691" y="2702292"/>
                </a:cubicBezTo>
                <a:cubicBezTo>
                  <a:pt x="10858140" y="2702292"/>
                  <a:pt x="10815539" y="2659691"/>
                  <a:pt x="10815539" y="2607140"/>
                </a:cubicBezTo>
                <a:cubicBezTo>
                  <a:pt x="10815539" y="2554590"/>
                  <a:pt x="10858140" y="2511990"/>
                  <a:pt x="10910691" y="2511990"/>
                </a:cubicBezTo>
                <a:close/>
                <a:moveTo>
                  <a:pt x="10492022" y="2511990"/>
                </a:moveTo>
                <a:cubicBezTo>
                  <a:pt x="10544573" y="2511990"/>
                  <a:pt x="10587174" y="2554590"/>
                  <a:pt x="10587174" y="2607140"/>
                </a:cubicBezTo>
                <a:cubicBezTo>
                  <a:pt x="10587174" y="2659691"/>
                  <a:pt x="10544573" y="2702292"/>
                  <a:pt x="10492022" y="2702292"/>
                </a:cubicBezTo>
                <a:cubicBezTo>
                  <a:pt x="10439471" y="2702292"/>
                  <a:pt x="10396870" y="2659691"/>
                  <a:pt x="10396870" y="2607140"/>
                </a:cubicBezTo>
                <a:cubicBezTo>
                  <a:pt x="10396870" y="2554590"/>
                  <a:pt x="10439471" y="2511990"/>
                  <a:pt x="10492022" y="2511990"/>
                </a:cubicBezTo>
                <a:close/>
                <a:moveTo>
                  <a:pt x="10073353" y="2511990"/>
                </a:moveTo>
                <a:cubicBezTo>
                  <a:pt x="10125904" y="2511990"/>
                  <a:pt x="10168505" y="2554590"/>
                  <a:pt x="10168505" y="2607140"/>
                </a:cubicBezTo>
                <a:cubicBezTo>
                  <a:pt x="10168505" y="2659691"/>
                  <a:pt x="10125904" y="2702292"/>
                  <a:pt x="10073353" y="2702292"/>
                </a:cubicBezTo>
                <a:cubicBezTo>
                  <a:pt x="10020803" y="2702292"/>
                  <a:pt x="9978201" y="2659691"/>
                  <a:pt x="9978201" y="2607140"/>
                </a:cubicBezTo>
                <a:cubicBezTo>
                  <a:pt x="9978201" y="2554590"/>
                  <a:pt x="10020803" y="2511990"/>
                  <a:pt x="10073353" y="2511990"/>
                </a:cubicBezTo>
                <a:close/>
                <a:moveTo>
                  <a:pt x="9654684" y="2511990"/>
                </a:moveTo>
                <a:cubicBezTo>
                  <a:pt x="9707235" y="2511990"/>
                  <a:pt x="9749836" y="2554590"/>
                  <a:pt x="9749836" y="2607140"/>
                </a:cubicBezTo>
                <a:cubicBezTo>
                  <a:pt x="9749836" y="2659691"/>
                  <a:pt x="9707235" y="2702292"/>
                  <a:pt x="9654684" y="2702292"/>
                </a:cubicBezTo>
                <a:cubicBezTo>
                  <a:pt x="9602134" y="2702292"/>
                  <a:pt x="9559532" y="2659691"/>
                  <a:pt x="9559532" y="2607140"/>
                </a:cubicBezTo>
                <a:cubicBezTo>
                  <a:pt x="9559532" y="2554590"/>
                  <a:pt x="9602134" y="2511990"/>
                  <a:pt x="9654684" y="2511990"/>
                </a:cubicBezTo>
                <a:close/>
                <a:moveTo>
                  <a:pt x="9236015" y="2511990"/>
                </a:moveTo>
                <a:cubicBezTo>
                  <a:pt x="9288566" y="2511990"/>
                  <a:pt x="9331167" y="2554590"/>
                  <a:pt x="9331167" y="2607140"/>
                </a:cubicBezTo>
                <a:cubicBezTo>
                  <a:pt x="9331167" y="2659691"/>
                  <a:pt x="9288566" y="2702292"/>
                  <a:pt x="9236015" y="2702292"/>
                </a:cubicBezTo>
                <a:cubicBezTo>
                  <a:pt x="9183465" y="2702292"/>
                  <a:pt x="9140863" y="2659691"/>
                  <a:pt x="9140863" y="2607140"/>
                </a:cubicBezTo>
                <a:cubicBezTo>
                  <a:pt x="9140863" y="2554590"/>
                  <a:pt x="9183465" y="2511990"/>
                  <a:pt x="9236015" y="2511990"/>
                </a:cubicBezTo>
                <a:close/>
                <a:moveTo>
                  <a:pt x="8817346" y="2511990"/>
                </a:moveTo>
                <a:cubicBezTo>
                  <a:pt x="8869897" y="2511990"/>
                  <a:pt x="8912498" y="2554590"/>
                  <a:pt x="8912498" y="2607140"/>
                </a:cubicBezTo>
                <a:cubicBezTo>
                  <a:pt x="8912498" y="2659691"/>
                  <a:pt x="8869897" y="2702292"/>
                  <a:pt x="8817346" y="2702292"/>
                </a:cubicBezTo>
                <a:cubicBezTo>
                  <a:pt x="8764796" y="2702292"/>
                  <a:pt x="8722194" y="2659691"/>
                  <a:pt x="8722194" y="2607140"/>
                </a:cubicBezTo>
                <a:cubicBezTo>
                  <a:pt x="8722194" y="2554590"/>
                  <a:pt x="8764796" y="2511990"/>
                  <a:pt x="8817346" y="2511990"/>
                </a:cubicBezTo>
                <a:close/>
                <a:moveTo>
                  <a:pt x="8398677" y="2511990"/>
                </a:moveTo>
                <a:cubicBezTo>
                  <a:pt x="8451228" y="2511990"/>
                  <a:pt x="8493829" y="2554590"/>
                  <a:pt x="8493829" y="2607140"/>
                </a:cubicBezTo>
                <a:cubicBezTo>
                  <a:pt x="8493829" y="2659691"/>
                  <a:pt x="8451228" y="2702292"/>
                  <a:pt x="8398677" y="2702292"/>
                </a:cubicBezTo>
                <a:cubicBezTo>
                  <a:pt x="8346127" y="2702292"/>
                  <a:pt x="8303526" y="2659691"/>
                  <a:pt x="8303526" y="2607140"/>
                </a:cubicBezTo>
                <a:cubicBezTo>
                  <a:pt x="8303526" y="2554590"/>
                  <a:pt x="8346127" y="2511990"/>
                  <a:pt x="8398677" y="2511990"/>
                </a:cubicBezTo>
                <a:close/>
                <a:moveTo>
                  <a:pt x="7980009" y="2511990"/>
                </a:moveTo>
                <a:cubicBezTo>
                  <a:pt x="8032559" y="2511990"/>
                  <a:pt x="8075161" y="2554590"/>
                  <a:pt x="8075161" y="2607140"/>
                </a:cubicBezTo>
                <a:cubicBezTo>
                  <a:pt x="8075161" y="2659691"/>
                  <a:pt x="8032559" y="2702292"/>
                  <a:pt x="7980009" y="2702292"/>
                </a:cubicBezTo>
                <a:cubicBezTo>
                  <a:pt x="7927458" y="2702292"/>
                  <a:pt x="7884857" y="2659691"/>
                  <a:pt x="7884857" y="2607140"/>
                </a:cubicBezTo>
                <a:cubicBezTo>
                  <a:pt x="7884857" y="2554590"/>
                  <a:pt x="7927458" y="2511990"/>
                  <a:pt x="7980009" y="2511990"/>
                </a:cubicBezTo>
                <a:close/>
                <a:moveTo>
                  <a:pt x="7561340" y="2511990"/>
                </a:moveTo>
                <a:cubicBezTo>
                  <a:pt x="7613890" y="2511990"/>
                  <a:pt x="7656492" y="2554590"/>
                  <a:pt x="7656492" y="2607140"/>
                </a:cubicBezTo>
                <a:cubicBezTo>
                  <a:pt x="7656492" y="2659691"/>
                  <a:pt x="7613890" y="2702292"/>
                  <a:pt x="7561340" y="2702292"/>
                </a:cubicBezTo>
                <a:cubicBezTo>
                  <a:pt x="7508789" y="2702292"/>
                  <a:pt x="7466188" y="2659691"/>
                  <a:pt x="7466188" y="2607140"/>
                </a:cubicBezTo>
                <a:cubicBezTo>
                  <a:pt x="7466188" y="2554590"/>
                  <a:pt x="7508789" y="2511990"/>
                  <a:pt x="7561340" y="2511990"/>
                </a:cubicBezTo>
                <a:close/>
                <a:moveTo>
                  <a:pt x="7142671" y="2511990"/>
                </a:moveTo>
                <a:cubicBezTo>
                  <a:pt x="7195221" y="2511990"/>
                  <a:pt x="7237823" y="2554590"/>
                  <a:pt x="7237823" y="2607140"/>
                </a:cubicBezTo>
                <a:cubicBezTo>
                  <a:pt x="7237823" y="2659691"/>
                  <a:pt x="7195221" y="2702292"/>
                  <a:pt x="7142671" y="2702292"/>
                </a:cubicBezTo>
                <a:cubicBezTo>
                  <a:pt x="7090120" y="2702292"/>
                  <a:pt x="7047519" y="2659691"/>
                  <a:pt x="7047519" y="2607140"/>
                </a:cubicBezTo>
                <a:cubicBezTo>
                  <a:pt x="7047519" y="2554590"/>
                  <a:pt x="7090120" y="2511990"/>
                  <a:pt x="7142671" y="2511990"/>
                </a:cubicBezTo>
                <a:close/>
                <a:moveTo>
                  <a:pt x="6724002" y="2511990"/>
                </a:moveTo>
                <a:cubicBezTo>
                  <a:pt x="6776553" y="2511990"/>
                  <a:pt x="6819154" y="2554590"/>
                  <a:pt x="6819154" y="2607140"/>
                </a:cubicBezTo>
                <a:cubicBezTo>
                  <a:pt x="6819154" y="2659691"/>
                  <a:pt x="6776553" y="2702292"/>
                  <a:pt x="6724002" y="2702292"/>
                </a:cubicBezTo>
                <a:cubicBezTo>
                  <a:pt x="6671451" y="2702292"/>
                  <a:pt x="6628850" y="2659691"/>
                  <a:pt x="6628850" y="2607140"/>
                </a:cubicBezTo>
                <a:cubicBezTo>
                  <a:pt x="6628850" y="2554590"/>
                  <a:pt x="6671451" y="2511990"/>
                  <a:pt x="6724002" y="2511990"/>
                </a:cubicBezTo>
                <a:close/>
                <a:moveTo>
                  <a:pt x="6305333" y="2511990"/>
                </a:moveTo>
                <a:cubicBezTo>
                  <a:pt x="6357884" y="2511990"/>
                  <a:pt x="6400485" y="2554590"/>
                  <a:pt x="6400485" y="2607140"/>
                </a:cubicBezTo>
                <a:cubicBezTo>
                  <a:pt x="6400485" y="2659691"/>
                  <a:pt x="6357884" y="2702292"/>
                  <a:pt x="6305333" y="2702292"/>
                </a:cubicBezTo>
                <a:cubicBezTo>
                  <a:pt x="6252782" y="2702292"/>
                  <a:pt x="6210181" y="2659691"/>
                  <a:pt x="6210181" y="2607140"/>
                </a:cubicBezTo>
                <a:cubicBezTo>
                  <a:pt x="6210181" y="2554590"/>
                  <a:pt x="6252782" y="2511990"/>
                  <a:pt x="6305333" y="2511990"/>
                </a:cubicBezTo>
                <a:close/>
                <a:moveTo>
                  <a:pt x="5886664" y="2511990"/>
                </a:moveTo>
                <a:cubicBezTo>
                  <a:pt x="5939215" y="2511990"/>
                  <a:pt x="5981816" y="2554590"/>
                  <a:pt x="5981816" y="2607140"/>
                </a:cubicBezTo>
                <a:cubicBezTo>
                  <a:pt x="5981816" y="2659691"/>
                  <a:pt x="5939215" y="2702292"/>
                  <a:pt x="5886664" y="2702292"/>
                </a:cubicBezTo>
                <a:cubicBezTo>
                  <a:pt x="5834113" y="2702292"/>
                  <a:pt x="5791512" y="2659691"/>
                  <a:pt x="5791512" y="2607140"/>
                </a:cubicBezTo>
                <a:cubicBezTo>
                  <a:pt x="5791512" y="2554590"/>
                  <a:pt x="5834113" y="2511990"/>
                  <a:pt x="5886664" y="2511990"/>
                </a:cubicBezTo>
                <a:close/>
                <a:moveTo>
                  <a:pt x="5467994" y="2511990"/>
                </a:moveTo>
                <a:cubicBezTo>
                  <a:pt x="5520544" y="2511990"/>
                  <a:pt x="5563146" y="2554590"/>
                  <a:pt x="5563146" y="2607140"/>
                </a:cubicBezTo>
                <a:cubicBezTo>
                  <a:pt x="5563146" y="2659691"/>
                  <a:pt x="5520544" y="2702292"/>
                  <a:pt x="5467994" y="2702292"/>
                </a:cubicBezTo>
                <a:cubicBezTo>
                  <a:pt x="5415443" y="2702292"/>
                  <a:pt x="5372842" y="2659691"/>
                  <a:pt x="5372842" y="2607140"/>
                </a:cubicBezTo>
                <a:cubicBezTo>
                  <a:pt x="5372842" y="2554590"/>
                  <a:pt x="5415443" y="2511990"/>
                  <a:pt x="5467994" y="2511990"/>
                </a:cubicBezTo>
                <a:close/>
                <a:moveTo>
                  <a:pt x="5049325" y="2511990"/>
                </a:moveTo>
                <a:cubicBezTo>
                  <a:pt x="5101876" y="2511990"/>
                  <a:pt x="5144478" y="2554590"/>
                  <a:pt x="5144478" y="2607140"/>
                </a:cubicBezTo>
                <a:cubicBezTo>
                  <a:pt x="5144478" y="2659691"/>
                  <a:pt x="5101876" y="2702292"/>
                  <a:pt x="5049325" y="2702292"/>
                </a:cubicBezTo>
                <a:cubicBezTo>
                  <a:pt x="4996774" y="2702292"/>
                  <a:pt x="4954173" y="2659691"/>
                  <a:pt x="4954173" y="2607140"/>
                </a:cubicBezTo>
                <a:cubicBezTo>
                  <a:pt x="4954173" y="2554590"/>
                  <a:pt x="4996774" y="2511990"/>
                  <a:pt x="5049325" y="2511990"/>
                </a:cubicBezTo>
                <a:close/>
                <a:moveTo>
                  <a:pt x="4630656" y="2511990"/>
                </a:moveTo>
                <a:cubicBezTo>
                  <a:pt x="4683207" y="2511990"/>
                  <a:pt x="4725808" y="2554590"/>
                  <a:pt x="4725808" y="2607140"/>
                </a:cubicBezTo>
                <a:cubicBezTo>
                  <a:pt x="4725808" y="2659691"/>
                  <a:pt x="4683207" y="2702292"/>
                  <a:pt x="4630656" y="2702292"/>
                </a:cubicBezTo>
                <a:cubicBezTo>
                  <a:pt x="4578106" y="2702292"/>
                  <a:pt x="4535504" y="2659691"/>
                  <a:pt x="4535504" y="2607140"/>
                </a:cubicBezTo>
                <a:cubicBezTo>
                  <a:pt x="4535504" y="2554590"/>
                  <a:pt x="4578106" y="2511990"/>
                  <a:pt x="4630656" y="2511990"/>
                </a:cubicBezTo>
                <a:close/>
                <a:moveTo>
                  <a:pt x="4211987" y="2511990"/>
                </a:moveTo>
                <a:cubicBezTo>
                  <a:pt x="4264538" y="2511990"/>
                  <a:pt x="4307139" y="2554590"/>
                  <a:pt x="4307139" y="2607140"/>
                </a:cubicBezTo>
                <a:cubicBezTo>
                  <a:pt x="4307139" y="2659691"/>
                  <a:pt x="4264538" y="2702292"/>
                  <a:pt x="4211987" y="2702292"/>
                </a:cubicBezTo>
                <a:cubicBezTo>
                  <a:pt x="4159436" y="2702292"/>
                  <a:pt x="4116835" y="2659691"/>
                  <a:pt x="4116835" y="2607140"/>
                </a:cubicBezTo>
                <a:cubicBezTo>
                  <a:pt x="4116835" y="2554590"/>
                  <a:pt x="4159436" y="2511990"/>
                  <a:pt x="4211987" y="2511990"/>
                </a:cubicBezTo>
                <a:close/>
                <a:moveTo>
                  <a:pt x="3793419" y="2511990"/>
                </a:moveTo>
                <a:cubicBezTo>
                  <a:pt x="3845869" y="2511990"/>
                  <a:pt x="3888470" y="2554590"/>
                  <a:pt x="3888470" y="2607140"/>
                </a:cubicBezTo>
                <a:cubicBezTo>
                  <a:pt x="3888470" y="2659691"/>
                  <a:pt x="3845869" y="2702292"/>
                  <a:pt x="3793419" y="2702292"/>
                </a:cubicBezTo>
                <a:cubicBezTo>
                  <a:pt x="3740868" y="2702292"/>
                  <a:pt x="3698267" y="2659691"/>
                  <a:pt x="3698267" y="2607140"/>
                </a:cubicBezTo>
                <a:cubicBezTo>
                  <a:pt x="3698267" y="2554590"/>
                  <a:pt x="3740868" y="2511990"/>
                  <a:pt x="3793419" y="2511990"/>
                </a:cubicBezTo>
                <a:close/>
                <a:moveTo>
                  <a:pt x="3374741" y="2511990"/>
                </a:moveTo>
                <a:cubicBezTo>
                  <a:pt x="3427293" y="2511990"/>
                  <a:pt x="3469899" y="2554590"/>
                  <a:pt x="3469899" y="2607140"/>
                </a:cubicBezTo>
                <a:cubicBezTo>
                  <a:pt x="3469899" y="2659691"/>
                  <a:pt x="3427293" y="2702292"/>
                  <a:pt x="3374741" y="2702292"/>
                </a:cubicBezTo>
                <a:cubicBezTo>
                  <a:pt x="3322190" y="2702292"/>
                  <a:pt x="3279589" y="2659691"/>
                  <a:pt x="3279589" y="2607140"/>
                </a:cubicBezTo>
                <a:cubicBezTo>
                  <a:pt x="3279589" y="2554590"/>
                  <a:pt x="3322190" y="2511990"/>
                  <a:pt x="3374741" y="2511990"/>
                </a:cubicBezTo>
                <a:close/>
                <a:moveTo>
                  <a:pt x="2956066" y="2511990"/>
                </a:moveTo>
                <a:cubicBezTo>
                  <a:pt x="3008619" y="2511990"/>
                  <a:pt x="3051222" y="2554590"/>
                  <a:pt x="3051222" y="2607140"/>
                </a:cubicBezTo>
                <a:cubicBezTo>
                  <a:pt x="3051222" y="2659691"/>
                  <a:pt x="3008619" y="2702292"/>
                  <a:pt x="2956066" y="2702292"/>
                </a:cubicBezTo>
                <a:cubicBezTo>
                  <a:pt x="2903513" y="2702292"/>
                  <a:pt x="2860912" y="2659691"/>
                  <a:pt x="2860912" y="2607140"/>
                </a:cubicBezTo>
                <a:cubicBezTo>
                  <a:pt x="2860912" y="2554590"/>
                  <a:pt x="2903513" y="2511990"/>
                  <a:pt x="2956066" y="2511990"/>
                </a:cubicBezTo>
                <a:close/>
                <a:moveTo>
                  <a:pt x="2537386" y="2511990"/>
                </a:moveTo>
                <a:cubicBezTo>
                  <a:pt x="2589943" y="2511990"/>
                  <a:pt x="2632545" y="2554590"/>
                  <a:pt x="2632545" y="2607140"/>
                </a:cubicBezTo>
                <a:cubicBezTo>
                  <a:pt x="2632545" y="2659691"/>
                  <a:pt x="2589943" y="2702292"/>
                  <a:pt x="2537386" y="2702292"/>
                </a:cubicBezTo>
                <a:cubicBezTo>
                  <a:pt x="2484835" y="2702292"/>
                  <a:pt x="2442233" y="2659691"/>
                  <a:pt x="2442233" y="2607140"/>
                </a:cubicBezTo>
                <a:cubicBezTo>
                  <a:pt x="2442233" y="2554590"/>
                  <a:pt x="2484835" y="2511990"/>
                  <a:pt x="2537386" y="2511990"/>
                </a:cubicBezTo>
                <a:close/>
                <a:moveTo>
                  <a:pt x="2118716" y="2511990"/>
                </a:moveTo>
                <a:cubicBezTo>
                  <a:pt x="2171267" y="2511990"/>
                  <a:pt x="2213868" y="2554590"/>
                  <a:pt x="2213868" y="2607140"/>
                </a:cubicBezTo>
                <a:cubicBezTo>
                  <a:pt x="2213868" y="2659691"/>
                  <a:pt x="2171267" y="2702292"/>
                  <a:pt x="2118716" y="2702292"/>
                </a:cubicBezTo>
                <a:cubicBezTo>
                  <a:pt x="2066164" y="2702292"/>
                  <a:pt x="2023562" y="2659691"/>
                  <a:pt x="2023562" y="2607140"/>
                </a:cubicBezTo>
                <a:cubicBezTo>
                  <a:pt x="2023562" y="2554590"/>
                  <a:pt x="2066164" y="2511990"/>
                  <a:pt x="2118716" y="2511990"/>
                </a:cubicBezTo>
                <a:close/>
                <a:moveTo>
                  <a:pt x="1700038" y="2511990"/>
                </a:moveTo>
                <a:cubicBezTo>
                  <a:pt x="1752590" y="2511990"/>
                  <a:pt x="1795191" y="2554590"/>
                  <a:pt x="1795191" y="2607140"/>
                </a:cubicBezTo>
                <a:cubicBezTo>
                  <a:pt x="1795191" y="2659691"/>
                  <a:pt x="1752590" y="2702292"/>
                  <a:pt x="1700038" y="2702292"/>
                </a:cubicBezTo>
                <a:cubicBezTo>
                  <a:pt x="1647486" y="2702292"/>
                  <a:pt x="1604881" y="2659691"/>
                  <a:pt x="1604881" y="2607140"/>
                </a:cubicBezTo>
                <a:cubicBezTo>
                  <a:pt x="1604881" y="2554590"/>
                  <a:pt x="1647486" y="2511990"/>
                  <a:pt x="1700038" y="2511990"/>
                </a:cubicBezTo>
                <a:close/>
                <a:moveTo>
                  <a:pt x="1281360" y="2511990"/>
                </a:moveTo>
                <a:cubicBezTo>
                  <a:pt x="1333911" y="2511990"/>
                  <a:pt x="1376512" y="2554590"/>
                  <a:pt x="1376512" y="2607140"/>
                </a:cubicBezTo>
                <a:cubicBezTo>
                  <a:pt x="1376512" y="2659691"/>
                  <a:pt x="1333911" y="2702292"/>
                  <a:pt x="1281360" y="2702292"/>
                </a:cubicBezTo>
                <a:cubicBezTo>
                  <a:pt x="1228810" y="2702292"/>
                  <a:pt x="1186208" y="2659691"/>
                  <a:pt x="1186208" y="2607140"/>
                </a:cubicBezTo>
                <a:cubicBezTo>
                  <a:pt x="1186208" y="2554590"/>
                  <a:pt x="1228810" y="2511990"/>
                  <a:pt x="1281360" y="2511990"/>
                </a:cubicBezTo>
                <a:close/>
                <a:moveTo>
                  <a:pt x="862694" y="2511990"/>
                </a:moveTo>
                <a:cubicBezTo>
                  <a:pt x="915244" y="2511990"/>
                  <a:pt x="957845" y="2554590"/>
                  <a:pt x="957845" y="2607140"/>
                </a:cubicBezTo>
                <a:cubicBezTo>
                  <a:pt x="957845" y="2659691"/>
                  <a:pt x="915244" y="2702292"/>
                  <a:pt x="862694" y="2702292"/>
                </a:cubicBezTo>
                <a:cubicBezTo>
                  <a:pt x="810143" y="2702292"/>
                  <a:pt x="767541" y="2659691"/>
                  <a:pt x="767541" y="2607140"/>
                </a:cubicBezTo>
                <a:cubicBezTo>
                  <a:pt x="767541" y="2554590"/>
                  <a:pt x="810143" y="2511990"/>
                  <a:pt x="862694" y="2511990"/>
                </a:cubicBezTo>
                <a:close/>
                <a:moveTo>
                  <a:pt x="444027" y="2511990"/>
                </a:moveTo>
                <a:cubicBezTo>
                  <a:pt x="496578" y="2511990"/>
                  <a:pt x="539179" y="2554590"/>
                  <a:pt x="539179" y="2607140"/>
                </a:cubicBezTo>
                <a:cubicBezTo>
                  <a:pt x="539179" y="2659691"/>
                  <a:pt x="496578" y="2702292"/>
                  <a:pt x="444027" y="2702292"/>
                </a:cubicBezTo>
                <a:cubicBezTo>
                  <a:pt x="391475" y="2702292"/>
                  <a:pt x="348875" y="2659691"/>
                  <a:pt x="348875" y="2607140"/>
                </a:cubicBezTo>
                <a:cubicBezTo>
                  <a:pt x="348875" y="2554590"/>
                  <a:pt x="391475" y="2511990"/>
                  <a:pt x="444027" y="2511990"/>
                </a:cubicBezTo>
                <a:close/>
                <a:moveTo>
                  <a:pt x="25358" y="2511990"/>
                </a:moveTo>
                <a:cubicBezTo>
                  <a:pt x="77909" y="2511990"/>
                  <a:pt x="120510" y="2554590"/>
                  <a:pt x="120510" y="2607140"/>
                </a:cubicBezTo>
                <a:cubicBezTo>
                  <a:pt x="120510" y="2659691"/>
                  <a:pt x="77909" y="2702292"/>
                  <a:pt x="25358" y="2702292"/>
                </a:cubicBezTo>
                <a:lnTo>
                  <a:pt x="0" y="2697172"/>
                </a:lnTo>
                <a:lnTo>
                  <a:pt x="0" y="2517109"/>
                </a:lnTo>
                <a:close/>
                <a:moveTo>
                  <a:pt x="12166698" y="2093322"/>
                </a:moveTo>
                <a:lnTo>
                  <a:pt x="12192000" y="2098431"/>
                </a:lnTo>
                <a:lnTo>
                  <a:pt x="12192000" y="2278521"/>
                </a:lnTo>
                <a:lnTo>
                  <a:pt x="12166698" y="2283630"/>
                </a:lnTo>
                <a:cubicBezTo>
                  <a:pt x="12114147" y="2283630"/>
                  <a:pt x="12071546" y="2241022"/>
                  <a:pt x="12071546" y="2188474"/>
                </a:cubicBezTo>
                <a:cubicBezTo>
                  <a:pt x="12071546" y="2135926"/>
                  <a:pt x="12114147" y="2093322"/>
                  <a:pt x="12166698" y="2093322"/>
                </a:cubicBezTo>
                <a:close/>
                <a:moveTo>
                  <a:pt x="11748029" y="2093322"/>
                </a:moveTo>
                <a:cubicBezTo>
                  <a:pt x="11800580" y="2093322"/>
                  <a:pt x="11843181" y="2135926"/>
                  <a:pt x="11843181" y="2188474"/>
                </a:cubicBezTo>
                <a:cubicBezTo>
                  <a:pt x="11843181" y="2241022"/>
                  <a:pt x="11800580" y="2283630"/>
                  <a:pt x="11748029" y="2283630"/>
                </a:cubicBezTo>
                <a:cubicBezTo>
                  <a:pt x="11695478" y="2283630"/>
                  <a:pt x="11652877" y="2241022"/>
                  <a:pt x="11652877" y="2188474"/>
                </a:cubicBezTo>
                <a:cubicBezTo>
                  <a:pt x="11652877" y="2135926"/>
                  <a:pt x="11695478" y="2093322"/>
                  <a:pt x="11748029" y="2093322"/>
                </a:cubicBezTo>
                <a:close/>
                <a:moveTo>
                  <a:pt x="11329360" y="2093322"/>
                </a:moveTo>
                <a:cubicBezTo>
                  <a:pt x="11381911" y="2093322"/>
                  <a:pt x="11424512" y="2135926"/>
                  <a:pt x="11424512" y="2188474"/>
                </a:cubicBezTo>
                <a:cubicBezTo>
                  <a:pt x="11424512" y="2241022"/>
                  <a:pt x="11381911" y="2283630"/>
                  <a:pt x="11329360" y="2283630"/>
                </a:cubicBezTo>
                <a:cubicBezTo>
                  <a:pt x="11276809" y="2283630"/>
                  <a:pt x="11234208" y="2241022"/>
                  <a:pt x="11234208" y="2188474"/>
                </a:cubicBezTo>
                <a:cubicBezTo>
                  <a:pt x="11234208" y="2135926"/>
                  <a:pt x="11276809" y="2093322"/>
                  <a:pt x="11329360" y="2093322"/>
                </a:cubicBezTo>
                <a:close/>
                <a:moveTo>
                  <a:pt x="10910691" y="2093322"/>
                </a:moveTo>
                <a:cubicBezTo>
                  <a:pt x="10963242" y="2093322"/>
                  <a:pt x="11005843" y="2135926"/>
                  <a:pt x="11005843" y="2188474"/>
                </a:cubicBezTo>
                <a:cubicBezTo>
                  <a:pt x="11005843" y="2241022"/>
                  <a:pt x="10963242" y="2283630"/>
                  <a:pt x="10910691" y="2283630"/>
                </a:cubicBezTo>
                <a:cubicBezTo>
                  <a:pt x="10858140" y="2283630"/>
                  <a:pt x="10815539" y="2241022"/>
                  <a:pt x="10815539" y="2188474"/>
                </a:cubicBezTo>
                <a:cubicBezTo>
                  <a:pt x="10815539" y="2135926"/>
                  <a:pt x="10858140" y="2093322"/>
                  <a:pt x="10910691" y="2093322"/>
                </a:cubicBezTo>
                <a:close/>
                <a:moveTo>
                  <a:pt x="10492022" y="2093322"/>
                </a:moveTo>
                <a:cubicBezTo>
                  <a:pt x="10544573" y="2093322"/>
                  <a:pt x="10587174" y="2135926"/>
                  <a:pt x="10587174" y="2188474"/>
                </a:cubicBezTo>
                <a:cubicBezTo>
                  <a:pt x="10587174" y="2241022"/>
                  <a:pt x="10544573" y="2283630"/>
                  <a:pt x="10492022" y="2283630"/>
                </a:cubicBezTo>
                <a:cubicBezTo>
                  <a:pt x="10439471" y="2283630"/>
                  <a:pt x="10396870" y="2241022"/>
                  <a:pt x="10396870" y="2188474"/>
                </a:cubicBezTo>
                <a:cubicBezTo>
                  <a:pt x="10396870" y="2135926"/>
                  <a:pt x="10439471" y="2093322"/>
                  <a:pt x="10492022" y="2093322"/>
                </a:cubicBezTo>
                <a:close/>
                <a:moveTo>
                  <a:pt x="10073353" y="2093322"/>
                </a:moveTo>
                <a:cubicBezTo>
                  <a:pt x="10125904" y="2093322"/>
                  <a:pt x="10168505" y="2135926"/>
                  <a:pt x="10168505" y="2188474"/>
                </a:cubicBezTo>
                <a:cubicBezTo>
                  <a:pt x="10168505" y="2241022"/>
                  <a:pt x="10125904" y="2283630"/>
                  <a:pt x="10073353" y="2283630"/>
                </a:cubicBezTo>
                <a:cubicBezTo>
                  <a:pt x="10020803" y="2283630"/>
                  <a:pt x="9978201" y="2241022"/>
                  <a:pt x="9978201" y="2188474"/>
                </a:cubicBezTo>
                <a:cubicBezTo>
                  <a:pt x="9978201" y="2135926"/>
                  <a:pt x="10020803" y="2093322"/>
                  <a:pt x="10073353" y="2093322"/>
                </a:cubicBezTo>
                <a:close/>
                <a:moveTo>
                  <a:pt x="9654684" y="2093322"/>
                </a:moveTo>
                <a:cubicBezTo>
                  <a:pt x="9707235" y="2093322"/>
                  <a:pt x="9749836" y="2135926"/>
                  <a:pt x="9749836" y="2188474"/>
                </a:cubicBezTo>
                <a:cubicBezTo>
                  <a:pt x="9749836" y="2241022"/>
                  <a:pt x="9707235" y="2283630"/>
                  <a:pt x="9654684" y="2283630"/>
                </a:cubicBezTo>
                <a:cubicBezTo>
                  <a:pt x="9602134" y="2283630"/>
                  <a:pt x="9559532" y="2241022"/>
                  <a:pt x="9559532" y="2188474"/>
                </a:cubicBezTo>
                <a:cubicBezTo>
                  <a:pt x="9559532" y="2135926"/>
                  <a:pt x="9602134" y="2093322"/>
                  <a:pt x="9654684" y="2093322"/>
                </a:cubicBezTo>
                <a:close/>
                <a:moveTo>
                  <a:pt x="9236015" y="2093322"/>
                </a:moveTo>
                <a:cubicBezTo>
                  <a:pt x="9288566" y="2093322"/>
                  <a:pt x="9331167" y="2135926"/>
                  <a:pt x="9331167" y="2188474"/>
                </a:cubicBezTo>
                <a:cubicBezTo>
                  <a:pt x="9331167" y="2241022"/>
                  <a:pt x="9288566" y="2283630"/>
                  <a:pt x="9236015" y="2283630"/>
                </a:cubicBezTo>
                <a:cubicBezTo>
                  <a:pt x="9183465" y="2283630"/>
                  <a:pt x="9140863" y="2241022"/>
                  <a:pt x="9140863" y="2188474"/>
                </a:cubicBezTo>
                <a:cubicBezTo>
                  <a:pt x="9140863" y="2135926"/>
                  <a:pt x="9183465" y="2093322"/>
                  <a:pt x="9236015" y="2093322"/>
                </a:cubicBezTo>
                <a:close/>
                <a:moveTo>
                  <a:pt x="8817346" y="2093322"/>
                </a:moveTo>
                <a:cubicBezTo>
                  <a:pt x="8869897" y="2093322"/>
                  <a:pt x="8912498" y="2135926"/>
                  <a:pt x="8912498" y="2188474"/>
                </a:cubicBezTo>
                <a:cubicBezTo>
                  <a:pt x="8912498" y="2241022"/>
                  <a:pt x="8869897" y="2283630"/>
                  <a:pt x="8817346" y="2283630"/>
                </a:cubicBezTo>
                <a:cubicBezTo>
                  <a:pt x="8764796" y="2283630"/>
                  <a:pt x="8722194" y="2241022"/>
                  <a:pt x="8722194" y="2188474"/>
                </a:cubicBezTo>
                <a:cubicBezTo>
                  <a:pt x="8722194" y="2135926"/>
                  <a:pt x="8764796" y="2093322"/>
                  <a:pt x="8817346" y="2093322"/>
                </a:cubicBezTo>
                <a:close/>
                <a:moveTo>
                  <a:pt x="8398677" y="2093322"/>
                </a:moveTo>
                <a:cubicBezTo>
                  <a:pt x="8451228" y="2093322"/>
                  <a:pt x="8493829" y="2135926"/>
                  <a:pt x="8493829" y="2188474"/>
                </a:cubicBezTo>
                <a:cubicBezTo>
                  <a:pt x="8493829" y="2241022"/>
                  <a:pt x="8451228" y="2283630"/>
                  <a:pt x="8398677" y="2283630"/>
                </a:cubicBezTo>
                <a:cubicBezTo>
                  <a:pt x="8346127" y="2283630"/>
                  <a:pt x="8303526" y="2241022"/>
                  <a:pt x="8303526" y="2188474"/>
                </a:cubicBezTo>
                <a:cubicBezTo>
                  <a:pt x="8303526" y="2135926"/>
                  <a:pt x="8346127" y="2093322"/>
                  <a:pt x="8398677" y="2093322"/>
                </a:cubicBezTo>
                <a:close/>
                <a:moveTo>
                  <a:pt x="7980009" y="2093322"/>
                </a:moveTo>
                <a:cubicBezTo>
                  <a:pt x="8032559" y="2093322"/>
                  <a:pt x="8075161" y="2135926"/>
                  <a:pt x="8075161" y="2188474"/>
                </a:cubicBezTo>
                <a:cubicBezTo>
                  <a:pt x="8075161" y="2241022"/>
                  <a:pt x="8032559" y="2283630"/>
                  <a:pt x="7980009" y="2283630"/>
                </a:cubicBezTo>
                <a:cubicBezTo>
                  <a:pt x="7927458" y="2283630"/>
                  <a:pt x="7884857" y="2241022"/>
                  <a:pt x="7884857" y="2188474"/>
                </a:cubicBezTo>
                <a:cubicBezTo>
                  <a:pt x="7884857" y="2135926"/>
                  <a:pt x="7927458" y="2093322"/>
                  <a:pt x="7980009" y="2093322"/>
                </a:cubicBezTo>
                <a:close/>
                <a:moveTo>
                  <a:pt x="7561340" y="2093322"/>
                </a:moveTo>
                <a:cubicBezTo>
                  <a:pt x="7613890" y="2093322"/>
                  <a:pt x="7656492" y="2135926"/>
                  <a:pt x="7656492" y="2188474"/>
                </a:cubicBezTo>
                <a:cubicBezTo>
                  <a:pt x="7656492" y="2241022"/>
                  <a:pt x="7613890" y="2283630"/>
                  <a:pt x="7561340" y="2283630"/>
                </a:cubicBezTo>
                <a:cubicBezTo>
                  <a:pt x="7508789" y="2283630"/>
                  <a:pt x="7466188" y="2241022"/>
                  <a:pt x="7466188" y="2188474"/>
                </a:cubicBezTo>
                <a:cubicBezTo>
                  <a:pt x="7466188" y="2135926"/>
                  <a:pt x="7508789" y="2093322"/>
                  <a:pt x="7561340" y="2093322"/>
                </a:cubicBezTo>
                <a:close/>
                <a:moveTo>
                  <a:pt x="7142671" y="2093322"/>
                </a:moveTo>
                <a:cubicBezTo>
                  <a:pt x="7195221" y="2093322"/>
                  <a:pt x="7237823" y="2135926"/>
                  <a:pt x="7237823" y="2188474"/>
                </a:cubicBezTo>
                <a:cubicBezTo>
                  <a:pt x="7237823" y="2241022"/>
                  <a:pt x="7195221" y="2283630"/>
                  <a:pt x="7142671" y="2283630"/>
                </a:cubicBezTo>
                <a:cubicBezTo>
                  <a:pt x="7090120" y="2283630"/>
                  <a:pt x="7047519" y="2241022"/>
                  <a:pt x="7047519" y="2188474"/>
                </a:cubicBezTo>
                <a:cubicBezTo>
                  <a:pt x="7047519" y="2135926"/>
                  <a:pt x="7090120" y="2093322"/>
                  <a:pt x="7142671" y="2093322"/>
                </a:cubicBezTo>
                <a:close/>
                <a:moveTo>
                  <a:pt x="6724002" y="2093322"/>
                </a:moveTo>
                <a:cubicBezTo>
                  <a:pt x="6776553" y="2093322"/>
                  <a:pt x="6819154" y="2135926"/>
                  <a:pt x="6819154" y="2188474"/>
                </a:cubicBezTo>
                <a:cubicBezTo>
                  <a:pt x="6819154" y="2241022"/>
                  <a:pt x="6776553" y="2283630"/>
                  <a:pt x="6724002" y="2283630"/>
                </a:cubicBezTo>
                <a:cubicBezTo>
                  <a:pt x="6671451" y="2283630"/>
                  <a:pt x="6628850" y="2241022"/>
                  <a:pt x="6628850" y="2188474"/>
                </a:cubicBezTo>
                <a:cubicBezTo>
                  <a:pt x="6628850" y="2135926"/>
                  <a:pt x="6671451" y="2093322"/>
                  <a:pt x="6724002" y="2093322"/>
                </a:cubicBezTo>
                <a:close/>
                <a:moveTo>
                  <a:pt x="6305333" y="2093322"/>
                </a:moveTo>
                <a:cubicBezTo>
                  <a:pt x="6357884" y="2093322"/>
                  <a:pt x="6400485" y="2135926"/>
                  <a:pt x="6400485" y="2188474"/>
                </a:cubicBezTo>
                <a:cubicBezTo>
                  <a:pt x="6400485" y="2241022"/>
                  <a:pt x="6357884" y="2283630"/>
                  <a:pt x="6305333" y="2283630"/>
                </a:cubicBezTo>
                <a:cubicBezTo>
                  <a:pt x="6252782" y="2283630"/>
                  <a:pt x="6210181" y="2241022"/>
                  <a:pt x="6210181" y="2188474"/>
                </a:cubicBezTo>
                <a:cubicBezTo>
                  <a:pt x="6210181" y="2135926"/>
                  <a:pt x="6252782" y="2093322"/>
                  <a:pt x="6305333" y="2093322"/>
                </a:cubicBezTo>
                <a:close/>
                <a:moveTo>
                  <a:pt x="5886664" y="2093322"/>
                </a:moveTo>
                <a:cubicBezTo>
                  <a:pt x="5939215" y="2093322"/>
                  <a:pt x="5981816" y="2135926"/>
                  <a:pt x="5981816" y="2188474"/>
                </a:cubicBezTo>
                <a:cubicBezTo>
                  <a:pt x="5981816" y="2241022"/>
                  <a:pt x="5939215" y="2283630"/>
                  <a:pt x="5886664" y="2283630"/>
                </a:cubicBezTo>
                <a:cubicBezTo>
                  <a:pt x="5834113" y="2283630"/>
                  <a:pt x="5791512" y="2241022"/>
                  <a:pt x="5791512" y="2188474"/>
                </a:cubicBezTo>
                <a:cubicBezTo>
                  <a:pt x="5791512" y="2135926"/>
                  <a:pt x="5834113" y="2093322"/>
                  <a:pt x="5886664" y="2093322"/>
                </a:cubicBezTo>
                <a:close/>
                <a:moveTo>
                  <a:pt x="5467994" y="2093322"/>
                </a:moveTo>
                <a:cubicBezTo>
                  <a:pt x="5520544" y="2093322"/>
                  <a:pt x="5563146" y="2135926"/>
                  <a:pt x="5563146" y="2188474"/>
                </a:cubicBezTo>
                <a:cubicBezTo>
                  <a:pt x="5563146" y="2241022"/>
                  <a:pt x="5520544" y="2283630"/>
                  <a:pt x="5467994" y="2283630"/>
                </a:cubicBezTo>
                <a:cubicBezTo>
                  <a:pt x="5415443" y="2283630"/>
                  <a:pt x="5372842" y="2241022"/>
                  <a:pt x="5372842" y="2188474"/>
                </a:cubicBezTo>
                <a:cubicBezTo>
                  <a:pt x="5372842" y="2135926"/>
                  <a:pt x="5415443" y="2093322"/>
                  <a:pt x="5467994" y="2093322"/>
                </a:cubicBezTo>
                <a:close/>
                <a:moveTo>
                  <a:pt x="5049325" y="2093322"/>
                </a:moveTo>
                <a:cubicBezTo>
                  <a:pt x="5101876" y="2093322"/>
                  <a:pt x="5144478" y="2135926"/>
                  <a:pt x="5144478" y="2188474"/>
                </a:cubicBezTo>
                <a:cubicBezTo>
                  <a:pt x="5144478" y="2241022"/>
                  <a:pt x="5101876" y="2283630"/>
                  <a:pt x="5049325" y="2283630"/>
                </a:cubicBezTo>
                <a:cubicBezTo>
                  <a:pt x="4996774" y="2283630"/>
                  <a:pt x="4954173" y="2241022"/>
                  <a:pt x="4954173" y="2188474"/>
                </a:cubicBezTo>
                <a:cubicBezTo>
                  <a:pt x="4954173" y="2135926"/>
                  <a:pt x="4996774" y="2093322"/>
                  <a:pt x="5049325" y="2093322"/>
                </a:cubicBezTo>
                <a:close/>
                <a:moveTo>
                  <a:pt x="4630656" y="2093322"/>
                </a:moveTo>
                <a:cubicBezTo>
                  <a:pt x="4683207" y="2093322"/>
                  <a:pt x="4725808" y="2135926"/>
                  <a:pt x="4725808" y="2188474"/>
                </a:cubicBezTo>
                <a:cubicBezTo>
                  <a:pt x="4725808" y="2241022"/>
                  <a:pt x="4683207" y="2283630"/>
                  <a:pt x="4630656" y="2283630"/>
                </a:cubicBezTo>
                <a:cubicBezTo>
                  <a:pt x="4578106" y="2283630"/>
                  <a:pt x="4535504" y="2241022"/>
                  <a:pt x="4535504" y="2188474"/>
                </a:cubicBezTo>
                <a:cubicBezTo>
                  <a:pt x="4535504" y="2135926"/>
                  <a:pt x="4578106" y="2093322"/>
                  <a:pt x="4630656" y="2093322"/>
                </a:cubicBezTo>
                <a:close/>
                <a:moveTo>
                  <a:pt x="4211987" y="2093322"/>
                </a:moveTo>
                <a:cubicBezTo>
                  <a:pt x="4264538" y="2093322"/>
                  <a:pt x="4307139" y="2135926"/>
                  <a:pt x="4307139" y="2188474"/>
                </a:cubicBezTo>
                <a:cubicBezTo>
                  <a:pt x="4307139" y="2241022"/>
                  <a:pt x="4264538" y="2283630"/>
                  <a:pt x="4211987" y="2283630"/>
                </a:cubicBezTo>
                <a:cubicBezTo>
                  <a:pt x="4159436" y="2283630"/>
                  <a:pt x="4116835" y="2241022"/>
                  <a:pt x="4116835" y="2188474"/>
                </a:cubicBezTo>
                <a:cubicBezTo>
                  <a:pt x="4116835" y="2135926"/>
                  <a:pt x="4159436" y="2093322"/>
                  <a:pt x="4211987" y="2093322"/>
                </a:cubicBezTo>
                <a:close/>
                <a:moveTo>
                  <a:pt x="3793428" y="2093322"/>
                </a:moveTo>
                <a:cubicBezTo>
                  <a:pt x="3845869" y="2093322"/>
                  <a:pt x="3888470" y="2135926"/>
                  <a:pt x="3888470" y="2188474"/>
                </a:cubicBezTo>
                <a:cubicBezTo>
                  <a:pt x="3888470" y="2241022"/>
                  <a:pt x="3845869" y="2283630"/>
                  <a:pt x="3793428" y="2283630"/>
                </a:cubicBezTo>
                <a:cubicBezTo>
                  <a:pt x="3740876" y="2283630"/>
                  <a:pt x="3698276" y="2241022"/>
                  <a:pt x="3698276" y="2188474"/>
                </a:cubicBezTo>
                <a:cubicBezTo>
                  <a:pt x="3698276" y="2135926"/>
                  <a:pt x="3740876" y="2093322"/>
                  <a:pt x="3793428" y="2093322"/>
                </a:cubicBezTo>
                <a:close/>
                <a:moveTo>
                  <a:pt x="3374749" y="2093322"/>
                </a:moveTo>
                <a:cubicBezTo>
                  <a:pt x="3427300" y="2093322"/>
                  <a:pt x="3469907" y="2135926"/>
                  <a:pt x="3469907" y="2188474"/>
                </a:cubicBezTo>
                <a:cubicBezTo>
                  <a:pt x="3469907" y="2241022"/>
                  <a:pt x="3427300" y="2283630"/>
                  <a:pt x="3374749" y="2283630"/>
                </a:cubicBezTo>
                <a:cubicBezTo>
                  <a:pt x="3322199" y="2283630"/>
                  <a:pt x="3279596" y="2241022"/>
                  <a:pt x="3279596" y="2188474"/>
                </a:cubicBezTo>
                <a:cubicBezTo>
                  <a:pt x="3279596" y="2135926"/>
                  <a:pt x="3322199" y="2093322"/>
                  <a:pt x="3374749" y="2093322"/>
                </a:cubicBezTo>
                <a:close/>
                <a:moveTo>
                  <a:pt x="2956073" y="2093322"/>
                </a:moveTo>
                <a:cubicBezTo>
                  <a:pt x="3008626" y="2093322"/>
                  <a:pt x="3051229" y="2135926"/>
                  <a:pt x="3051229" y="2188474"/>
                </a:cubicBezTo>
                <a:cubicBezTo>
                  <a:pt x="3051229" y="2241022"/>
                  <a:pt x="3008626" y="2283630"/>
                  <a:pt x="2956073" y="2283630"/>
                </a:cubicBezTo>
                <a:cubicBezTo>
                  <a:pt x="2903520" y="2283630"/>
                  <a:pt x="2860919" y="2241022"/>
                  <a:pt x="2860919" y="2188474"/>
                </a:cubicBezTo>
                <a:cubicBezTo>
                  <a:pt x="2860919" y="2135926"/>
                  <a:pt x="2903520" y="2093322"/>
                  <a:pt x="2956073" y="2093322"/>
                </a:cubicBezTo>
                <a:close/>
                <a:moveTo>
                  <a:pt x="2537392" y="2093322"/>
                </a:moveTo>
                <a:cubicBezTo>
                  <a:pt x="2589950" y="2093322"/>
                  <a:pt x="2632553" y="2135926"/>
                  <a:pt x="2632553" y="2188474"/>
                </a:cubicBezTo>
                <a:cubicBezTo>
                  <a:pt x="2632553" y="2241022"/>
                  <a:pt x="2589950" y="2283630"/>
                  <a:pt x="2537392" y="2283630"/>
                </a:cubicBezTo>
                <a:cubicBezTo>
                  <a:pt x="2484840" y="2283630"/>
                  <a:pt x="2442240" y="2241022"/>
                  <a:pt x="2442240" y="2188474"/>
                </a:cubicBezTo>
                <a:cubicBezTo>
                  <a:pt x="2442240" y="2135926"/>
                  <a:pt x="2484840" y="2093322"/>
                  <a:pt x="2537392" y="2093322"/>
                </a:cubicBezTo>
                <a:close/>
                <a:moveTo>
                  <a:pt x="2118722" y="2093322"/>
                </a:moveTo>
                <a:cubicBezTo>
                  <a:pt x="2171273" y="2093322"/>
                  <a:pt x="2213874" y="2135926"/>
                  <a:pt x="2213874" y="2188474"/>
                </a:cubicBezTo>
                <a:cubicBezTo>
                  <a:pt x="2213874" y="2241022"/>
                  <a:pt x="2171273" y="2283630"/>
                  <a:pt x="2118722" y="2283630"/>
                </a:cubicBezTo>
                <a:cubicBezTo>
                  <a:pt x="2066170" y="2283630"/>
                  <a:pt x="2023567" y="2241022"/>
                  <a:pt x="2023567" y="2188474"/>
                </a:cubicBezTo>
                <a:cubicBezTo>
                  <a:pt x="2023567" y="2135926"/>
                  <a:pt x="2066170" y="2093322"/>
                  <a:pt x="2118722" y="2093322"/>
                </a:cubicBezTo>
                <a:close/>
                <a:moveTo>
                  <a:pt x="1700044" y="2093322"/>
                </a:moveTo>
                <a:cubicBezTo>
                  <a:pt x="1752594" y="2093322"/>
                  <a:pt x="1795196" y="2135926"/>
                  <a:pt x="1795196" y="2188474"/>
                </a:cubicBezTo>
                <a:cubicBezTo>
                  <a:pt x="1795196" y="2241022"/>
                  <a:pt x="1752594" y="2283630"/>
                  <a:pt x="1700044" y="2283630"/>
                </a:cubicBezTo>
                <a:cubicBezTo>
                  <a:pt x="1647491" y="2283630"/>
                  <a:pt x="1604885" y="2241022"/>
                  <a:pt x="1604885" y="2188474"/>
                </a:cubicBezTo>
                <a:cubicBezTo>
                  <a:pt x="1604885" y="2135926"/>
                  <a:pt x="1647491" y="2093322"/>
                  <a:pt x="1700044" y="2093322"/>
                </a:cubicBezTo>
                <a:close/>
                <a:moveTo>
                  <a:pt x="1281365" y="2093322"/>
                </a:moveTo>
                <a:cubicBezTo>
                  <a:pt x="1333916" y="2093322"/>
                  <a:pt x="1376517" y="2135926"/>
                  <a:pt x="1376517" y="2188474"/>
                </a:cubicBezTo>
                <a:cubicBezTo>
                  <a:pt x="1376517" y="2241022"/>
                  <a:pt x="1333916" y="2283630"/>
                  <a:pt x="1281365" y="2283630"/>
                </a:cubicBezTo>
                <a:cubicBezTo>
                  <a:pt x="1228814" y="2283630"/>
                  <a:pt x="1186213" y="2241022"/>
                  <a:pt x="1186213" y="2188474"/>
                </a:cubicBezTo>
                <a:cubicBezTo>
                  <a:pt x="1186213" y="2135926"/>
                  <a:pt x="1228814" y="2093322"/>
                  <a:pt x="1281365" y="2093322"/>
                </a:cubicBezTo>
                <a:close/>
                <a:moveTo>
                  <a:pt x="862699" y="2093322"/>
                </a:moveTo>
                <a:cubicBezTo>
                  <a:pt x="915249" y="2093322"/>
                  <a:pt x="957849" y="2135926"/>
                  <a:pt x="957849" y="2188474"/>
                </a:cubicBezTo>
                <a:cubicBezTo>
                  <a:pt x="957849" y="2241022"/>
                  <a:pt x="915249" y="2283630"/>
                  <a:pt x="862699" y="2283630"/>
                </a:cubicBezTo>
                <a:cubicBezTo>
                  <a:pt x="810148" y="2283630"/>
                  <a:pt x="767546" y="2241022"/>
                  <a:pt x="767546" y="2188474"/>
                </a:cubicBezTo>
                <a:cubicBezTo>
                  <a:pt x="767546" y="2135926"/>
                  <a:pt x="810148" y="2093322"/>
                  <a:pt x="862699" y="2093322"/>
                </a:cubicBezTo>
                <a:close/>
                <a:moveTo>
                  <a:pt x="444032" y="2093322"/>
                </a:moveTo>
                <a:cubicBezTo>
                  <a:pt x="496583" y="2093322"/>
                  <a:pt x="539184" y="2135926"/>
                  <a:pt x="539184" y="2188474"/>
                </a:cubicBezTo>
                <a:cubicBezTo>
                  <a:pt x="539184" y="2241022"/>
                  <a:pt x="496583" y="2283630"/>
                  <a:pt x="444032" y="2283630"/>
                </a:cubicBezTo>
                <a:cubicBezTo>
                  <a:pt x="391480" y="2283630"/>
                  <a:pt x="348880" y="2241022"/>
                  <a:pt x="348880" y="2188474"/>
                </a:cubicBezTo>
                <a:cubicBezTo>
                  <a:pt x="348880" y="2135926"/>
                  <a:pt x="391480" y="2093322"/>
                  <a:pt x="444032" y="2093322"/>
                </a:cubicBezTo>
                <a:close/>
                <a:moveTo>
                  <a:pt x="25363" y="2093322"/>
                </a:moveTo>
                <a:cubicBezTo>
                  <a:pt x="77914" y="2093322"/>
                  <a:pt x="120515" y="2135926"/>
                  <a:pt x="120515" y="2188474"/>
                </a:cubicBezTo>
                <a:cubicBezTo>
                  <a:pt x="120515" y="2241022"/>
                  <a:pt x="77914" y="2283630"/>
                  <a:pt x="25363" y="2283630"/>
                </a:cubicBezTo>
                <a:lnTo>
                  <a:pt x="0" y="2278509"/>
                </a:lnTo>
                <a:lnTo>
                  <a:pt x="0" y="2098443"/>
                </a:lnTo>
                <a:close/>
                <a:moveTo>
                  <a:pt x="12166698" y="1674648"/>
                </a:moveTo>
                <a:lnTo>
                  <a:pt x="12192000" y="1679757"/>
                </a:lnTo>
                <a:lnTo>
                  <a:pt x="12192000" y="1859844"/>
                </a:lnTo>
                <a:lnTo>
                  <a:pt x="12166698" y="1864953"/>
                </a:lnTo>
                <a:cubicBezTo>
                  <a:pt x="12114147" y="1864953"/>
                  <a:pt x="12071546" y="1822352"/>
                  <a:pt x="12071546" y="1769800"/>
                </a:cubicBezTo>
                <a:cubicBezTo>
                  <a:pt x="12071546" y="1717250"/>
                  <a:pt x="12114147" y="1674648"/>
                  <a:pt x="12166698" y="1674648"/>
                </a:cubicBezTo>
                <a:close/>
                <a:moveTo>
                  <a:pt x="11748029" y="1674648"/>
                </a:moveTo>
                <a:cubicBezTo>
                  <a:pt x="11800580" y="1674648"/>
                  <a:pt x="11843181" y="1717250"/>
                  <a:pt x="11843181" y="1769800"/>
                </a:cubicBezTo>
                <a:cubicBezTo>
                  <a:pt x="11843181" y="1822352"/>
                  <a:pt x="11800580" y="1864953"/>
                  <a:pt x="11748029" y="1864953"/>
                </a:cubicBezTo>
                <a:cubicBezTo>
                  <a:pt x="11695478" y="1864953"/>
                  <a:pt x="11652877" y="1822352"/>
                  <a:pt x="11652877" y="1769800"/>
                </a:cubicBezTo>
                <a:cubicBezTo>
                  <a:pt x="11652877" y="1717250"/>
                  <a:pt x="11695478" y="1674648"/>
                  <a:pt x="11748029" y="1674648"/>
                </a:cubicBezTo>
                <a:close/>
                <a:moveTo>
                  <a:pt x="11329360" y="1674648"/>
                </a:moveTo>
                <a:cubicBezTo>
                  <a:pt x="11381911" y="1674648"/>
                  <a:pt x="11424512" y="1717250"/>
                  <a:pt x="11424512" y="1769800"/>
                </a:cubicBezTo>
                <a:cubicBezTo>
                  <a:pt x="11424512" y="1822352"/>
                  <a:pt x="11381911" y="1864953"/>
                  <a:pt x="11329360" y="1864953"/>
                </a:cubicBezTo>
                <a:cubicBezTo>
                  <a:pt x="11276809" y="1864953"/>
                  <a:pt x="11234208" y="1822352"/>
                  <a:pt x="11234208" y="1769800"/>
                </a:cubicBezTo>
                <a:cubicBezTo>
                  <a:pt x="11234208" y="1717250"/>
                  <a:pt x="11276809" y="1674648"/>
                  <a:pt x="11329360" y="1674648"/>
                </a:cubicBezTo>
                <a:close/>
                <a:moveTo>
                  <a:pt x="10910691" y="1674648"/>
                </a:moveTo>
                <a:cubicBezTo>
                  <a:pt x="10963242" y="1674648"/>
                  <a:pt x="11005843" y="1717250"/>
                  <a:pt x="11005843" y="1769800"/>
                </a:cubicBezTo>
                <a:cubicBezTo>
                  <a:pt x="11005843" y="1822352"/>
                  <a:pt x="10963242" y="1864953"/>
                  <a:pt x="10910691" y="1864953"/>
                </a:cubicBezTo>
                <a:cubicBezTo>
                  <a:pt x="10858140" y="1864953"/>
                  <a:pt x="10815539" y="1822352"/>
                  <a:pt x="10815539" y="1769800"/>
                </a:cubicBezTo>
                <a:cubicBezTo>
                  <a:pt x="10815539" y="1717250"/>
                  <a:pt x="10858140" y="1674648"/>
                  <a:pt x="10910691" y="1674648"/>
                </a:cubicBezTo>
                <a:close/>
                <a:moveTo>
                  <a:pt x="10492022" y="1674648"/>
                </a:moveTo>
                <a:cubicBezTo>
                  <a:pt x="10544573" y="1674648"/>
                  <a:pt x="10587174" y="1717250"/>
                  <a:pt x="10587174" y="1769800"/>
                </a:cubicBezTo>
                <a:cubicBezTo>
                  <a:pt x="10587174" y="1822352"/>
                  <a:pt x="10544573" y="1864953"/>
                  <a:pt x="10492022" y="1864953"/>
                </a:cubicBezTo>
                <a:cubicBezTo>
                  <a:pt x="10439471" y="1864953"/>
                  <a:pt x="10396870" y="1822352"/>
                  <a:pt x="10396870" y="1769800"/>
                </a:cubicBezTo>
                <a:cubicBezTo>
                  <a:pt x="10396870" y="1717250"/>
                  <a:pt x="10439471" y="1674648"/>
                  <a:pt x="10492022" y="1674648"/>
                </a:cubicBezTo>
                <a:close/>
                <a:moveTo>
                  <a:pt x="10073353" y="1674648"/>
                </a:moveTo>
                <a:cubicBezTo>
                  <a:pt x="10125904" y="1674648"/>
                  <a:pt x="10168505" y="1717250"/>
                  <a:pt x="10168505" y="1769800"/>
                </a:cubicBezTo>
                <a:cubicBezTo>
                  <a:pt x="10168505" y="1822352"/>
                  <a:pt x="10125904" y="1864953"/>
                  <a:pt x="10073353" y="1864953"/>
                </a:cubicBezTo>
                <a:cubicBezTo>
                  <a:pt x="10020803" y="1864953"/>
                  <a:pt x="9978201" y="1822352"/>
                  <a:pt x="9978201" y="1769800"/>
                </a:cubicBezTo>
                <a:cubicBezTo>
                  <a:pt x="9978201" y="1717250"/>
                  <a:pt x="10020803" y="1674648"/>
                  <a:pt x="10073353" y="1674648"/>
                </a:cubicBezTo>
                <a:close/>
                <a:moveTo>
                  <a:pt x="9654684" y="1674648"/>
                </a:moveTo>
                <a:cubicBezTo>
                  <a:pt x="9707235" y="1674648"/>
                  <a:pt x="9749836" y="1717250"/>
                  <a:pt x="9749836" y="1769800"/>
                </a:cubicBezTo>
                <a:cubicBezTo>
                  <a:pt x="9749836" y="1822352"/>
                  <a:pt x="9707235" y="1864953"/>
                  <a:pt x="9654684" y="1864953"/>
                </a:cubicBezTo>
                <a:cubicBezTo>
                  <a:pt x="9602134" y="1864953"/>
                  <a:pt x="9559532" y="1822352"/>
                  <a:pt x="9559532" y="1769800"/>
                </a:cubicBezTo>
                <a:cubicBezTo>
                  <a:pt x="9559532" y="1717250"/>
                  <a:pt x="9602134" y="1674648"/>
                  <a:pt x="9654684" y="1674648"/>
                </a:cubicBezTo>
                <a:close/>
                <a:moveTo>
                  <a:pt x="9236015" y="1674648"/>
                </a:moveTo>
                <a:cubicBezTo>
                  <a:pt x="9288566" y="1674648"/>
                  <a:pt x="9331167" y="1717250"/>
                  <a:pt x="9331167" y="1769800"/>
                </a:cubicBezTo>
                <a:cubicBezTo>
                  <a:pt x="9331167" y="1822352"/>
                  <a:pt x="9288566" y="1864953"/>
                  <a:pt x="9236015" y="1864953"/>
                </a:cubicBezTo>
                <a:cubicBezTo>
                  <a:pt x="9183465" y="1864953"/>
                  <a:pt x="9140863" y="1822352"/>
                  <a:pt x="9140863" y="1769800"/>
                </a:cubicBezTo>
                <a:cubicBezTo>
                  <a:pt x="9140863" y="1717250"/>
                  <a:pt x="9183465" y="1674648"/>
                  <a:pt x="9236015" y="1674648"/>
                </a:cubicBezTo>
                <a:close/>
                <a:moveTo>
                  <a:pt x="8817346" y="1674648"/>
                </a:moveTo>
                <a:cubicBezTo>
                  <a:pt x="8869897" y="1674648"/>
                  <a:pt x="8912498" y="1717250"/>
                  <a:pt x="8912498" y="1769800"/>
                </a:cubicBezTo>
                <a:cubicBezTo>
                  <a:pt x="8912498" y="1822352"/>
                  <a:pt x="8869897" y="1864953"/>
                  <a:pt x="8817346" y="1864953"/>
                </a:cubicBezTo>
                <a:cubicBezTo>
                  <a:pt x="8764796" y="1864953"/>
                  <a:pt x="8722194" y="1822352"/>
                  <a:pt x="8722194" y="1769800"/>
                </a:cubicBezTo>
                <a:cubicBezTo>
                  <a:pt x="8722194" y="1717250"/>
                  <a:pt x="8764796" y="1674648"/>
                  <a:pt x="8817346" y="1674648"/>
                </a:cubicBezTo>
                <a:close/>
                <a:moveTo>
                  <a:pt x="8398677" y="1674648"/>
                </a:moveTo>
                <a:cubicBezTo>
                  <a:pt x="8451228" y="1674648"/>
                  <a:pt x="8493829" y="1717250"/>
                  <a:pt x="8493829" y="1769800"/>
                </a:cubicBezTo>
                <a:cubicBezTo>
                  <a:pt x="8493829" y="1822352"/>
                  <a:pt x="8451228" y="1864953"/>
                  <a:pt x="8398677" y="1864953"/>
                </a:cubicBezTo>
                <a:cubicBezTo>
                  <a:pt x="8346127" y="1864953"/>
                  <a:pt x="8303526" y="1822352"/>
                  <a:pt x="8303526" y="1769800"/>
                </a:cubicBezTo>
                <a:cubicBezTo>
                  <a:pt x="8303526" y="1717250"/>
                  <a:pt x="8346127" y="1674648"/>
                  <a:pt x="8398677" y="1674648"/>
                </a:cubicBezTo>
                <a:close/>
                <a:moveTo>
                  <a:pt x="7980009" y="1674648"/>
                </a:moveTo>
                <a:cubicBezTo>
                  <a:pt x="8032559" y="1674648"/>
                  <a:pt x="8075161" y="1717250"/>
                  <a:pt x="8075161" y="1769800"/>
                </a:cubicBezTo>
                <a:cubicBezTo>
                  <a:pt x="8075161" y="1822352"/>
                  <a:pt x="8032559" y="1864953"/>
                  <a:pt x="7980009" y="1864953"/>
                </a:cubicBezTo>
                <a:cubicBezTo>
                  <a:pt x="7927458" y="1864953"/>
                  <a:pt x="7884857" y="1822352"/>
                  <a:pt x="7884857" y="1769800"/>
                </a:cubicBezTo>
                <a:cubicBezTo>
                  <a:pt x="7884857" y="1717250"/>
                  <a:pt x="7927458" y="1674648"/>
                  <a:pt x="7980009" y="1674648"/>
                </a:cubicBezTo>
                <a:close/>
                <a:moveTo>
                  <a:pt x="7561340" y="1674648"/>
                </a:moveTo>
                <a:cubicBezTo>
                  <a:pt x="7613890" y="1674648"/>
                  <a:pt x="7656492" y="1717250"/>
                  <a:pt x="7656492" y="1769800"/>
                </a:cubicBezTo>
                <a:cubicBezTo>
                  <a:pt x="7656492" y="1822352"/>
                  <a:pt x="7613890" y="1864953"/>
                  <a:pt x="7561340" y="1864953"/>
                </a:cubicBezTo>
                <a:cubicBezTo>
                  <a:pt x="7508789" y="1864953"/>
                  <a:pt x="7466188" y="1822352"/>
                  <a:pt x="7466188" y="1769800"/>
                </a:cubicBezTo>
                <a:cubicBezTo>
                  <a:pt x="7466188" y="1717250"/>
                  <a:pt x="7508789" y="1674648"/>
                  <a:pt x="7561340" y="1674648"/>
                </a:cubicBezTo>
                <a:close/>
                <a:moveTo>
                  <a:pt x="7142671" y="1674648"/>
                </a:moveTo>
                <a:cubicBezTo>
                  <a:pt x="7195221" y="1674648"/>
                  <a:pt x="7237823" y="1717250"/>
                  <a:pt x="7237823" y="1769800"/>
                </a:cubicBezTo>
                <a:cubicBezTo>
                  <a:pt x="7237823" y="1822352"/>
                  <a:pt x="7195221" y="1864953"/>
                  <a:pt x="7142671" y="1864953"/>
                </a:cubicBezTo>
                <a:cubicBezTo>
                  <a:pt x="7090120" y="1864953"/>
                  <a:pt x="7047519" y="1822352"/>
                  <a:pt x="7047519" y="1769800"/>
                </a:cubicBezTo>
                <a:cubicBezTo>
                  <a:pt x="7047519" y="1717250"/>
                  <a:pt x="7090120" y="1674648"/>
                  <a:pt x="7142671" y="1674648"/>
                </a:cubicBezTo>
                <a:close/>
                <a:moveTo>
                  <a:pt x="6724002" y="1674648"/>
                </a:moveTo>
                <a:cubicBezTo>
                  <a:pt x="6776553" y="1674648"/>
                  <a:pt x="6819154" y="1717250"/>
                  <a:pt x="6819154" y="1769800"/>
                </a:cubicBezTo>
                <a:cubicBezTo>
                  <a:pt x="6819154" y="1822352"/>
                  <a:pt x="6776553" y="1864953"/>
                  <a:pt x="6724002" y="1864953"/>
                </a:cubicBezTo>
                <a:cubicBezTo>
                  <a:pt x="6671451" y="1864953"/>
                  <a:pt x="6628850" y="1822352"/>
                  <a:pt x="6628850" y="1769800"/>
                </a:cubicBezTo>
                <a:cubicBezTo>
                  <a:pt x="6628850" y="1717250"/>
                  <a:pt x="6671451" y="1674648"/>
                  <a:pt x="6724002" y="1674648"/>
                </a:cubicBezTo>
                <a:close/>
                <a:moveTo>
                  <a:pt x="6305333" y="1674648"/>
                </a:moveTo>
                <a:cubicBezTo>
                  <a:pt x="6357884" y="1674648"/>
                  <a:pt x="6400485" y="1717250"/>
                  <a:pt x="6400485" y="1769800"/>
                </a:cubicBezTo>
                <a:cubicBezTo>
                  <a:pt x="6400485" y="1822352"/>
                  <a:pt x="6357884" y="1864953"/>
                  <a:pt x="6305333" y="1864953"/>
                </a:cubicBezTo>
                <a:cubicBezTo>
                  <a:pt x="6252782" y="1864953"/>
                  <a:pt x="6210181" y="1822352"/>
                  <a:pt x="6210181" y="1769800"/>
                </a:cubicBezTo>
                <a:cubicBezTo>
                  <a:pt x="6210181" y="1717250"/>
                  <a:pt x="6252782" y="1674648"/>
                  <a:pt x="6305333" y="1674648"/>
                </a:cubicBezTo>
                <a:close/>
                <a:moveTo>
                  <a:pt x="5886664" y="1674648"/>
                </a:moveTo>
                <a:cubicBezTo>
                  <a:pt x="5939215" y="1674648"/>
                  <a:pt x="5981816" y="1717250"/>
                  <a:pt x="5981816" y="1769800"/>
                </a:cubicBezTo>
                <a:cubicBezTo>
                  <a:pt x="5981816" y="1822352"/>
                  <a:pt x="5939215" y="1864953"/>
                  <a:pt x="5886664" y="1864953"/>
                </a:cubicBezTo>
                <a:cubicBezTo>
                  <a:pt x="5834113" y="1864953"/>
                  <a:pt x="5791512" y="1822352"/>
                  <a:pt x="5791512" y="1769800"/>
                </a:cubicBezTo>
                <a:cubicBezTo>
                  <a:pt x="5791512" y="1717250"/>
                  <a:pt x="5834113" y="1674648"/>
                  <a:pt x="5886664" y="1674648"/>
                </a:cubicBezTo>
                <a:close/>
                <a:moveTo>
                  <a:pt x="5467994" y="1674648"/>
                </a:moveTo>
                <a:cubicBezTo>
                  <a:pt x="5520544" y="1674648"/>
                  <a:pt x="5563146" y="1717250"/>
                  <a:pt x="5563146" y="1769800"/>
                </a:cubicBezTo>
                <a:cubicBezTo>
                  <a:pt x="5563146" y="1822352"/>
                  <a:pt x="5520544" y="1864953"/>
                  <a:pt x="5467994" y="1864953"/>
                </a:cubicBezTo>
                <a:cubicBezTo>
                  <a:pt x="5415443" y="1864953"/>
                  <a:pt x="5372842" y="1822352"/>
                  <a:pt x="5372842" y="1769800"/>
                </a:cubicBezTo>
                <a:cubicBezTo>
                  <a:pt x="5372842" y="1717250"/>
                  <a:pt x="5415443" y="1674648"/>
                  <a:pt x="5467994" y="1674648"/>
                </a:cubicBezTo>
                <a:close/>
                <a:moveTo>
                  <a:pt x="5049325" y="1674648"/>
                </a:moveTo>
                <a:cubicBezTo>
                  <a:pt x="5101876" y="1674648"/>
                  <a:pt x="5144478" y="1717250"/>
                  <a:pt x="5144478" y="1769800"/>
                </a:cubicBezTo>
                <a:cubicBezTo>
                  <a:pt x="5144478" y="1822352"/>
                  <a:pt x="5101876" y="1864953"/>
                  <a:pt x="5049325" y="1864953"/>
                </a:cubicBezTo>
                <a:cubicBezTo>
                  <a:pt x="4996774" y="1864953"/>
                  <a:pt x="4954173" y="1822352"/>
                  <a:pt x="4954173" y="1769800"/>
                </a:cubicBezTo>
                <a:cubicBezTo>
                  <a:pt x="4954173" y="1717250"/>
                  <a:pt x="4996774" y="1674648"/>
                  <a:pt x="5049325" y="1674648"/>
                </a:cubicBezTo>
                <a:close/>
                <a:moveTo>
                  <a:pt x="4630656" y="1674648"/>
                </a:moveTo>
                <a:cubicBezTo>
                  <a:pt x="4683207" y="1674648"/>
                  <a:pt x="4725808" y="1717250"/>
                  <a:pt x="4725808" y="1769800"/>
                </a:cubicBezTo>
                <a:cubicBezTo>
                  <a:pt x="4725808" y="1822352"/>
                  <a:pt x="4683207" y="1864953"/>
                  <a:pt x="4630656" y="1864953"/>
                </a:cubicBezTo>
                <a:cubicBezTo>
                  <a:pt x="4578106" y="1864953"/>
                  <a:pt x="4535504" y="1822352"/>
                  <a:pt x="4535504" y="1769800"/>
                </a:cubicBezTo>
                <a:cubicBezTo>
                  <a:pt x="4535504" y="1717250"/>
                  <a:pt x="4578106" y="1674648"/>
                  <a:pt x="4630656" y="1674648"/>
                </a:cubicBezTo>
                <a:close/>
                <a:moveTo>
                  <a:pt x="4211987" y="1674648"/>
                </a:moveTo>
                <a:cubicBezTo>
                  <a:pt x="4264538" y="1674648"/>
                  <a:pt x="4307139" y="1717250"/>
                  <a:pt x="4307139" y="1769800"/>
                </a:cubicBezTo>
                <a:cubicBezTo>
                  <a:pt x="4307139" y="1822352"/>
                  <a:pt x="4264538" y="1864953"/>
                  <a:pt x="4211987" y="1864953"/>
                </a:cubicBezTo>
                <a:cubicBezTo>
                  <a:pt x="4159436" y="1864953"/>
                  <a:pt x="4116835" y="1822352"/>
                  <a:pt x="4116835" y="1769800"/>
                </a:cubicBezTo>
                <a:cubicBezTo>
                  <a:pt x="4116835" y="1717250"/>
                  <a:pt x="4159436" y="1674648"/>
                  <a:pt x="4211987" y="1674648"/>
                </a:cubicBezTo>
                <a:close/>
                <a:moveTo>
                  <a:pt x="3793436" y="1674648"/>
                </a:moveTo>
                <a:cubicBezTo>
                  <a:pt x="3845869" y="1674648"/>
                  <a:pt x="3888470" y="1717250"/>
                  <a:pt x="3888470" y="1769800"/>
                </a:cubicBezTo>
                <a:cubicBezTo>
                  <a:pt x="3888470" y="1822352"/>
                  <a:pt x="3845869" y="1864953"/>
                  <a:pt x="3793436" y="1864953"/>
                </a:cubicBezTo>
                <a:cubicBezTo>
                  <a:pt x="3740885" y="1864953"/>
                  <a:pt x="3698284" y="1822352"/>
                  <a:pt x="3698284" y="1769800"/>
                </a:cubicBezTo>
                <a:cubicBezTo>
                  <a:pt x="3698284" y="1717250"/>
                  <a:pt x="3740885" y="1674648"/>
                  <a:pt x="3793436" y="1674648"/>
                </a:cubicBezTo>
                <a:close/>
                <a:moveTo>
                  <a:pt x="3374758" y="1674648"/>
                </a:moveTo>
                <a:cubicBezTo>
                  <a:pt x="3427308" y="1674648"/>
                  <a:pt x="3469916" y="1717250"/>
                  <a:pt x="3469916" y="1769800"/>
                </a:cubicBezTo>
                <a:cubicBezTo>
                  <a:pt x="3469916" y="1822352"/>
                  <a:pt x="3427308" y="1864953"/>
                  <a:pt x="3374758" y="1864953"/>
                </a:cubicBezTo>
                <a:cubicBezTo>
                  <a:pt x="3322205" y="1864953"/>
                  <a:pt x="3279604" y="1822352"/>
                  <a:pt x="3279604" y="1769800"/>
                </a:cubicBezTo>
                <a:cubicBezTo>
                  <a:pt x="3279604" y="1717250"/>
                  <a:pt x="3322205" y="1674648"/>
                  <a:pt x="3374758" y="1674648"/>
                </a:cubicBezTo>
                <a:close/>
                <a:moveTo>
                  <a:pt x="2956081" y="1674648"/>
                </a:moveTo>
                <a:cubicBezTo>
                  <a:pt x="3008634" y="1674648"/>
                  <a:pt x="3051237" y="1717250"/>
                  <a:pt x="3051237" y="1769800"/>
                </a:cubicBezTo>
                <a:cubicBezTo>
                  <a:pt x="3051237" y="1822352"/>
                  <a:pt x="3008634" y="1864953"/>
                  <a:pt x="2956081" y="1864953"/>
                </a:cubicBezTo>
                <a:cubicBezTo>
                  <a:pt x="2903527" y="1864953"/>
                  <a:pt x="2860924" y="1822352"/>
                  <a:pt x="2860924" y="1769800"/>
                </a:cubicBezTo>
                <a:cubicBezTo>
                  <a:pt x="2860924" y="1717250"/>
                  <a:pt x="2903527" y="1674648"/>
                  <a:pt x="2956081" y="1674648"/>
                </a:cubicBezTo>
                <a:close/>
                <a:moveTo>
                  <a:pt x="2537398" y="1674648"/>
                </a:moveTo>
                <a:cubicBezTo>
                  <a:pt x="2589956" y="1674648"/>
                  <a:pt x="2632560" y="1717250"/>
                  <a:pt x="2632560" y="1769800"/>
                </a:cubicBezTo>
                <a:cubicBezTo>
                  <a:pt x="2632560" y="1822352"/>
                  <a:pt x="2589956" y="1864953"/>
                  <a:pt x="2537398" y="1864953"/>
                </a:cubicBezTo>
                <a:cubicBezTo>
                  <a:pt x="2484846" y="1864953"/>
                  <a:pt x="2442246" y="1822352"/>
                  <a:pt x="2442246" y="1769800"/>
                </a:cubicBezTo>
                <a:cubicBezTo>
                  <a:pt x="2442246" y="1717250"/>
                  <a:pt x="2484846" y="1674648"/>
                  <a:pt x="2537398" y="1674648"/>
                </a:cubicBezTo>
                <a:close/>
                <a:moveTo>
                  <a:pt x="2118728" y="1674648"/>
                </a:moveTo>
                <a:cubicBezTo>
                  <a:pt x="2171279" y="1674648"/>
                  <a:pt x="2213881" y="1717250"/>
                  <a:pt x="2213881" y="1769800"/>
                </a:cubicBezTo>
                <a:cubicBezTo>
                  <a:pt x="2213881" y="1822352"/>
                  <a:pt x="2171279" y="1864953"/>
                  <a:pt x="2118728" y="1864953"/>
                </a:cubicBezTo>
                <a:cubicBezTo>
                  <a:pt x="2066176" y="1864953"/>
                  <a:pt x="2023573" y="1822352"/>
                  <a:pt x="2023573" y="1769800"/>
                </a:cubicBezTo>
                <a:cubicBezTo>
                  <a:pt x="2023573" y="1717250"/>
                  <a:pt x="2066176" y="1674648"/>
                  <a:pt x="2118728" y="1674648"/>
                </a:cubicBezTo>
                <a:close/>
                <a:moveTo>
                  <a:pt x="1700050" y="1674648"/>
                </a:moveTo>
                <a:cubicBezTo>
                  <a:pt x="1752600" y="1674648"/>
                  <a:pt x="1795202" y="1717250"/>
                  <a:pt x="1795202" y="1769800"/>
                </a:cubicBezTo>
                <a:cubicBezTo>
                  <a:pt x="1795202" y="1822352"/>
                  <a:pt x="1752600" y="1864953"/>
                  <a:pt x="1700050" y="1864953"/>
                </a:cubicBezTo>
                <a:cubicBezTo>
                  <a:pt x="1647495" y="1864953"/>
                  <a:pt x="1604890" y="1822352"/>
                  <a:pt x="1604890" y="1769800"/>
                </a:cubicBezTo>
                <a:cubicBezTo>
                  <a:pt x="1604890" y="1717250"/>
                  <a:pt x="1647495" y="1674648"/>
                  <a:pt x="1700050" y="1674648"/>
                </a:cubicBezTo>
                <a:close/>
                <a:moveTo>
                  <a:pt x="1281369" y="1674648"/>
                </a:moveTo>
                <a:cubicBezTo>
                  <a:pt x="1333920" y="1674648"/>
                  <a:pt x="1376522" y="1717250"/>
                  <a:pt x="1376522" y="1769800"/>
                </a:cubicBezTo>
                <a:cubicBezTo>
                  <a:pt x="1376522" y="1822352"/>
                  <a:pt x="1333920" y="1864953"/>
                  <a:pt x="1281369" y="1864953"/>
                </a:cubicBezTo>
                <a:cubicBezTo>
                  <a:pt x="1228819" y="1864953"/>
                  <a:pt x="1186218" y="1822352"/>
                  <a:pt x="1186218" y="1769800"/>
                </a:cubicBezTo>
                <a:cubicBezTo>
                  <a:pt x="1186218" y="1717250"/>
                  <a:pt x="1228819" y="1674648"/>
                  <a:pt x="1281369" y="1674648"/>
                </a:cubicBezTo>
                <a:close/>
                <a:moveTo>
                  <a:pt x="862703" y="1674648"/>
                </a:moveTo>
                <a:cubicBezTo>
                  <a:pt x="915254" y="1674648"/>
                  <a:pt x="957854" y="1717250"/>
                  <a:pt x="957854" y="1769800"/>
                </a:cubicBezTo>
                <a:cubicBezTo>
                  <a:pt x="957854" y="1822352"/>
                  <a:pt x="915254" y="1864953"/>
                  <a:pt x="862703" y="1864953"/>
                </a:cubicBezTo>
                <a:cubicBezTo>
                  <a:pt x="810153" y="1864953"/>
                  <a:pt x="767551" y="1822352"/>
                  <a:pt x="767551" y="1769800"/>
                </a:cubicBezTo>
                <a:cubicBezTo>
                  <a:pt x="767551" y="1717250"/>
                  <a:pt x="810153" y="1674648"/>
                  <a:pt x="862703" y="1674648"/>
                </a:cubicBezTo>
                <a:close/>
                <a:moveTo>
                  <a:pt x="444037" y="1674648"/>
                </a:moveTo>
                <a:cubicBezTo>
                  <a:pt x="496587" y="1674648"/>
                  <a:pt x="539190" y="1717250"/>
                  <a:pt x="539190" y="1769800"/>
                </a:cubicBezTo>
                <a:cubicBezTo>
                  <a:pt x="539190" y="1822352"/>
                  <a:pt x="496587" y="1864953"/>
                  <a:pt x="444037" y="1864953"/>
                </a:cubicBezTo>
                <a:cubicBezTo>
                  <a:pt x="391485" y="1864953"/>
                  <a:pt x="348885" y="1822352"/>
                  <a:pt x="348885" y="1769800"/>
                </a:cubicBezTo>
                <a:cubicBezTo>
                  <a:pt x="348885" y="1717250"/>
                  <a:pt x="391485" y="1674648"/>
                  <a:pt x="444037" y="1674648"/>
                </a:cubicBezTo>
                <a:close/>
                <a:moveTo>
                  <a:pt x="25368" y="1674648"/>
                </a:moveTo>
                <a:cubicBezTo>
                  <a:pt x="77918" y="1674648"/>
                  <a:pt x="120521" y="1717250"/>
                  <a:pt x="120521" y="1769800"/>
                </a:cubicBezTo>
                <a:cubicBezTo>
                  <a:pt x="120521" y="1822352"/>
                  <a:pt x="77918" y="1864953"/>
                  <a:pt x="25368" y="1864953"/>
                </a:cubicBezTo>
                <a:lnTo>
                  <a:pt x="0" y="1859831"/>
                </a:lnTo>
                <a:lnTo>
                  <a:pt x="0" y="1679770"/>
                </a:lnTo>
                <a:close/>
                <a:moveTo>
                  <a:pt x="12166698" y="1256004"/>
                </a:moveTo>
                <a:lnTo>
                  <a:pt x="12192000" y="1261113"/>
                </a:lnTo>
                <a:lnTo>
                  <a:pt x="12192000" y="1441198"/>
                </a:lnTo>
                <a:lnTo>
                  <a:pt x="12166698" y="1446306"/>
                </a:lnTo>
                <a:cubicBezTo>
                  <a:pt x="12114147" y="1446306"/>
                  <a:pt x="12071546" y="1403704"/>
                  <a:pt x="12071546" y="1351155"/>
                </a:cubicBezTo>
                <a:cubicBezTo>
                  <a:pt x="12071546" y="1298605"/>
                  <a:pt x="12114147" y="1256004"/>
                  <a:pt x="12166698" y="1256004"/>
                </a:cubicBezTo>
                <a:close/>
                <a:moveTo>
                  <a:pt x="11748029" y="1256004"/>
                </a:moveTo>
                <a:cubicBezTo>
                  <a:pt x="11800580" y="1256004"/>
                  <a:pt x="11843181" y="1298605"/>
                  <a:pt x="11843181" y="1351155"/>
                </a:cubicBezTo>
                <a:cubicBezTo>
                  <a:pt x="11843181" y="1403704"/>
                  <a:pt x="11800580" y="1446306"/>
                  <a:pt x="11748029" y="1446306"/>
                </a:cubicBezTo>
                <a:cubicBezTo>
                  <a:pt x="11695478" y="1446306"/>
                  <a:pt x="11652877" y="1403704"/>
                  <a:pt x="11652877" y="1351155"/>
                </a:cubicBezTo>
                <a:cubicBezTo>
                  <a:pt x="11652877" y="1298605"/>
                  <a:pt x="11695478" y="1256004"/>
                  <a:pt x="11748029" y="1256004"/>
                </a:cubicBezTo>
                <a:close/>
                <a:moveTo>
                  <a:pt x="11329360" y="1256004"/>
                </a:moveTo>
                <a:cubicBezTo>
                  <a:pt x="11381911" y="1256004"/>
                  <a:pt x="11424512" y="1298605"/>
                  <a:pt x="11424512" y="1351155"/>
                </a:cubicBezTo>
                <a:cubicBezTo>
                  <a:pt x="11424512" y="1403704"/>
                  <a:pt x="11381911" y="1446306"/>
                  <a:pt x="11329360" y="1446306"/>
                </a:cubicBezTo>
                <a:cubicBezTo>
                  <a:pt x="11276809" y="1446306"/>
                  <a:pt x="11234208" y="1403704"/>
                  <a:pt x="11234208" y="1351155"/>
                </a:cubicBezTo>
                <a:cubicBezTo>
                  <a:pt x="11234208" y="1298605"/>
                  <a:pt x="11276809" y="1256004"/>
                  <a:pt x="11329360" y="1256004"/>
                </a:cubicBezTo>
                <a:close/>
                <a:moveTo>
                  <a:pt x="10910691" y="1256004"/>
                </a:moveTo>
                <a:cubicBezTo>
                  <a:pt x="10963242" y="1256004"/>
                  <a:pt x="11005843" y="1298605"/>
                  <a:pt x="11005843" y="1351155"/>
                </a:cubicBezTo>
                <a:cubicBezTo>
                  <a:pt x="11005843" y="1403704"/>
                  <a:pt x="10963242" y="1446306"/>
                  <a:pt x="10910691" y="1446306"/>
                </a:cubicBezTo>
                <a:cubicBezTo>
                  <a:pt x="10858140" y="1446306"/>
                  <a:pt x="10815539" y="1403704"/>
                  <a:pt x="10815539" y="1351155"/>
                </a:cubicBezTo>
                <a:cubicBezTo>
                  <a:pt x="10815539" y="1298605"/>
                  <a:pt x="10858140" y="1256004"/>
                  <a:pt x="10910691" y="1256004"/>
                </a:cubicBezTo>
                <a:close/>
                <a:moveTo>
                  <a:pt x="10492022" y="1256004"/>
                </a:moveTo>
                <a:cubicBezTo>
                  <a:pt x="10544573" y="1256004"/>
                  <a:pt x="10587174" y="1298605"/>
                  <a:pt x="10587174" y="1351155"/>
                </a:cubicBezTo>
                <a:cubicBezTo>
                  <a:pt x="10587174" y="1403704"/>
                  <a:pt x="10544573" y="1446306"/>
                  <a:pt x="10492022" y="1446306"/>
                </a:cubicBezTo>
                <a:cubicBezTo>
                  <a:pt x="10439471" y="1446306"/>
                  <a:pt x="10396870" y="1403704"/>
                  <a:pt x="10396870" y="1351155"/>
                </a:cubicBezTo>
                <a:cubicBezTo>
                  <a:pt x="10396870" y="1298605"/>
                  <a:pt x="10439471" y="1256004"/>
                  <a:pt x="10492022" y="1256004"/>
                </a:cubicBezTo>
                <a:close/>
                <a:moveTo>
                  <a:pt x="10073353" y="1256004"/>
                </a:moveTo>
                <a:cubicBezTo>
                  <a:pt x="10125904" y="1256004"/>
                  <a:pt x="10168505" y="1298605"/>
                  <a:pt x="10168505" y="1351155"/>
                </a:cubicBezTo>
                <a:cubicBezTo>
                  <a:pt x="10168505" y="1403704"/>
                  <a:pt x="10125904" y="1446306"/>
                  <a:pt x="10073353" y="1446306"/>
                </a:cubicBezTo>
                <a:cubicBezTo>
                  <a:pt x="10020803" y="1446306"/>
                  <a:pt x="9978201" y="1403704"/>
                  <a:pt x="9978201" y="1351155"/>
                </a:cubicBezTo>
                <a:cubicBezTo>
                  <a:pt x="9978201" y="1298605"/>
                  <a:pt x="10020803" y="1256004"/>
                  <a:pt x="10073353" y="1256004"/>
                </a:cubicBezTo>
                <a:close/>
                <a:moveTo>
                  <a:pt x="9654684" y="1256004"/>
                </a:moveTo>
                <a:cubicBezTo>
                  <a:pt x="9707235" y="1256004"/>
                  <a:pt x="9749836" y="1298605"/>
                  <a:pt x="9749836" y="1351155"/>
                </a:cubicBezTo>
                <a:cubicBezTo>
                  <a:pt x="9749836" y="1403704"/>
                  <a:pt x="9707235" y="1446306"/>
                  <a:pt x="9654684" y="1446306"/>
                </a:cubicBezTo>
                <a:cubicBezTo>
                  <a:pt x="9602134" y="1446306"/>
                  <a:pt x="9559532" y="1403704"/>
                  <a:pt x="9559532" y="1351155"/>
                </a:cubicBezTo>
                <a:cubicBezTo>
                  <a:pt x="9559532" y="1298605"/>
                  <a:pt x="9602134" y="1256004"/>
                  <a:pt x="9654684" y="1256004"/>
                </a:cubicBezTo>
                <a:close/>
                <a:moveTo>
                  <a:pt x="9236015" y="1256004"/>
                </a:moveTo>
                <a:cubicBezTo>
                  <a:pt x="9288566" y="1256004"/>
                  <a:pt x="9331167" y="1298605"/>
                  <a:pt x="9331167" y="1351155"/>
                </a:cubicBezTo>
                <a:cubicBezTo>
                  <a:pt x="9331167" y="1403704"/>
                  <a:pt x="9288566" y="1446306"/>
                  <a:pt x="9236015" y="1446306"/>
                </a:cubicBezTo>
                <a:cubicBezTo>
                  <a:pt x="9183465" y="1446306"/>
                  <a:pt x="9140863" y="1403704"/>
                  <a:pt x="9140863" y="1351155"/>
                </a:cubicBezTo>
                <a:cubicBezTo>
                  <a:pt x="9140863" y="1298605"/>
                  <a:pt x="9183465" y="1256004"/>
                  <a:pt x="9236015" y="1256004"/>
                </a:cubicBezTo>
                <a:close/>
                <a:moveTo>
                  <a:pt x="8817346" y="1256004"/>
                </a:moveTo>
                <a:cubicBezTo>
                  <a:pt x="8869897" y="1256004"/>
                  <a:pt x="8912498" y="1298605"/>
                  <a:pt x="8912498" y="1351155"/>
                </a:cubicBezTo>
                <a:cubicBezTo>
                  <a:pt x="8912498" y="1403704"/>
                  <a:pt x="8869897" y="1446306"/>
                  <a:pt x="8817346" y="1446306"/>
                </a:cubicBezTo>
                <a:cubicBezTo>
                  <a:pt x="8764796" y="1446306"/>
                  <a:pt x="8722194" y="1403704"/>
                  <a:pt x="8722194" y="1351155"/>
                </a:cubicBezTo>
                <a:cubicBezTo>
                  <a:pt x="8722194" y="1298605"/>
                  <a:pt x="8764796" y="1256004"/>
                  <a:pt x="8817346" y="1256004"/>
                </a:cubicBezTo>
                <a:close/>
                <a:moveTo>
                  <a:pt x="8398677" y="1256004"/>
                </a:moveTo>
                <a:cubicBezTo>
                  <a:pt x="8451228" y="1256004"/>
                  <a:pt x="8493829" y="1298605"/>
                  <a:pt x="8493829" y="1351155"/>
                </a:cubicBezTo>
                <a:cubicBezTo>
                  <a:pt x="8493829" y="1403704"/>
                  <a:pt x="8451228" y="1446306"/>
                  <a:pt x="8398677" y="1446306"/>
                </a:cubicBezTo>
                <a:cubicBezTo>
                  <a:pt x="8346127" y="1446306"/>
                  <a:pt x="8303526" y="1403704"/>
                  <a:pt x="8303526" y="1351155"/>
                </a:cubicBezTo>
                <a:cubicBezTo>
                  <a:pt x="8303526" y="1298605"/>
                  <a:pt x="8346127" y="1256004"/>
                  <a:pt x="8398677" y="1256004"/>
                </a:cubicBezTo>
                <a:close/>
                <a:moveTo>
                  <a:pt x="7980009" y="1256004"/>
                </a:moveTo>
                <a:cubicBezTo>
                  <a:pt x="8032559" y="1256004"/>
                  <a:pt x="8075161" y="1298605"/>
                  <a:pt x="8075161" y="1351155"/>
                </a:cubicBezTo>
                <a:cubicBezTo>
                  <a:pt x="8075161" y="1403704"/>
                  <a:pt x="8032559" y="1446306"/>
                  <a:pt x="7980009" y="1446306"/>
                </a:cubicBezTo>
                <a:cubicBezTo>
                  <a:pt x="7927458" y="1446306"/>
                  <a:pt x="7884857" y="1403704"/>
                  <a:pt x="7884857" y="1351155"/>
                </a:cubicBezTo>
                <a:cubicBezTo>
                  <a:pt x="7884857" y="1298605"/>
                  <a:pt x="7927458" y="1256004"/>
                  <a:pt x="7980009" y="1256004"/>
                </a:cubicBezTo>
                <a:close/>
                <a:moveTo>
                  <a:pt x="7561340" y="1256004"/>
                </a:moveTo>
                <a:cubicBezTo>
                  <a:pt x="7613890" y="1256004"/>
                  <a:pt x="7656492" y="1298605"/>
                  <a:pt x="7656492" y="1351155"/>
                </a:cubicBezTo>
                <a:cubicBezTo>
                  <a:pt x="7656492" y="1403704"/>
                  <a:pt x="7613890" y="1446306"/>
                  <a:pt x="7561340" y="1446306"/>
                </a:cubicBezTo>
                <a:cubicBezTo>
                  <a:pt x="7508789" y="1446306"/>
                  <a:pt x="7466188" y="1403704"/>
                  <a:pt x="7466188" y="1351155"/>
                </a:cubicBezTo>
                <a:cubicBezTo>
                  <a:pt x="7466188" y="1298605"/>
                  <a:pt x="7508789" y="1256004"/>
                  <a:pt x="7561340" y="1256004"/>
                </a:cubicBezTo>
                <a:close/>
                <a:moveTo>
                  <a:pt x="7142671" y="1256004"/>
                </a:moveTo>
                <a:cubicBezTo>
                  <a:pt x="7195221" y="1256004"/>
                  <a:pt x="7237823" y="1298605"/>
                  <a:pt x="7237823" y="1351155"/>
                </a:cubicBezTo>
                <a:cubicBezTo>
                  <a:pt x="7237823" y="1403704"/>
                  <a:pt x="7195221" y="1446306"/>
                  <a:pt x="7142671" y="1446306"/>
                </a:cubicBezTo>
                <a:cubicBezTo>
                  <a:pt x="7090120" y="1446306"/>
                  <a:pt x="7047519" y="1403704"/>
                  <a:pt x="7047519" y="1351155"/>
                </a:cubicBezTo>
                <a:cubicBezTo>
                  <a:pt x="7047519" y="1298605"/>
                  <a:pt x="7090120" y="1256004"/>
                  <a:pt x="7142671" y="1256004"/>
                </a:cubicBezTo>
                <a:close/>
                <a:moveTo>
                  <a:pt x="6724002" y="1256004"/>
                </a:moveTo>
                <a:cubicBezTo>
                  <a:pt x="6776553" y="1256004"/>
                  <a:pt x="6819154" y="1298605"/>
                  <a:pt x="6819154" y="1351155"/>
                </a:cubicBezTo>
                <a:cubicBezTo>
                  <a:pt x="6819154" y="1403704"/>
                  <a:pt x="6776553" y="1446306"/>
                  <a:pt x="6724002" y="1446306"/>
                </a:cubicBezTo>
                <a:cubicBezTo>
                  <a:pt x="6671451" y="1446306"/>
                  <a:pt x="6628850" y="1403704"/>
                  <a:pt x="6628850" y="1351155"/>
                </a:cubicBezTo>
                <a:cubicBezTo>
                  <a:pt x="6628850" y="1298605"/>
                  <a:pt x="6671451" y="1256004"/>
                  <a:pt x="6724002" y="1256004"/>
                </a:cubicBezTo>
                <a:close/>
                <a:moveTo>
                  <a:pt x="6305333" y="1256004"/>
                </a:moveTo>
                <a:cubicBezTo>
                  <a:pt x="6357884" y="1256004"/>
                  <a:pt x="6400485" y="1298605"/>
                  <a:pt x="6400485" y="1351155"/>
                </a:cubicBezTo>
                <a:cubicBezTo>
                  <a:pt x="6400485" y="1403704"/>
                  <a:pt x="6357884" y="1446306"/>
                  <a:pt x="6305333" y="1446306"/>
                </a:cubicBezTo>
                <a:cubicBezTo>
                  <a:pt x="6252782" y="1446306"/>
                  <a:pt x="6210181" y="1403704"/>
                  <a:pt x="6210181" y="1351155"/>
                </a:cubicBezTo>
                <a:cubicBezTo>
                  <a:pt x="6210181" y="1298605"/>
                  <a:pt x="6252782" y="1256004"/>
                  <a:pt x="6305333" y="1256004"/>
                </a:cubicBezTo>
                <a:close/>
                <a:moveTo>
                  <a:pt x="5886664" y="1256004"/>
                </a:moveTo>
                <a:cubicBezTo>
                  <a:pt x="5939215" y="1256004"/>
                  <a:pt x="5981816" y="1298605"/>
                  <a:pt x="5981816" y="1351155"/>
                </a:cubicBezTo>
                <a:cubicBezTo>
                  <a:pt x="5981816" y="1403704"/>
                  <a:pt x="5939215" y="1446306"/>
                  <a:pt x="5886664" y="1446306"/>
                </a:cubicBezTo>
                <a:cubicBezTo>
                  <a:pt x="5834113" y="1446306"/>
                  <a:pt x="5791512" y="1403704"/>
                  <a:pt x="5791512" y="1351155"/>
                </a:cubicBezTo>
                <a:cubicBezTo>
                  <a:pt x="5791512" y="1298605"/>
                  <a:pt x="5834113" y="1256004"/>
                  <a:pt x="5886664" y="1256004"/>
                </a:cubicBezTo>
                <a:close/>
                <a:moveTo>
                  <a:pt x="5467994" y="1256004"/>
                </a:moveTo>
                <a:cubicBezTo>
                  <a:pt x="5520544" y="1256004"/>
                  <a:pt x="5563146" y="1298605"/>
                  <a:pt x="5563146" y="1351155"/>
                </a:cubicBezTo>
                <a:cubicBezTo>
                  <a:pt x="5563146" y="1403704"/>
                  <a:pt x="5520544" y="1446306"/>
                  <a:pt x="5467994" y="1446306"/>
                </a:cubicBezTo>
                <a:cubicBezTo>
                  <a:pt x="5415443" y="1446306"/>
                  <a:pt x="5372842" y="1403704"/>
                  <a:pt x="5372842" y="1351155"/>
                </a:cubicBezTo>
                <a:cubicBezTo>
                  <a:pt x="5372842" y="1298605"/>
                  <a:pt x="5415443" y="1256004"/>
                  <a:pt x="5467994" y="1256004"/>
                </a:cubicBezTo>
                <a:close/>
                <a:moveTo>
                  <a:pt x="5049325" y="1256004"/>
                </a:moveTo>
                <a:cubicBezTo>
                  <a:pt x="5101876" y="1256004"/>
                  <a:pt x="5144478" y="1298605"/>
                  <a:pt x="5144478" y="1351155"/>
                </a:cubicBezTo>
                <a:cubicBezTo>
                  <a:pt x="5144478" y="1403704"/>
                  <a:pt x="5101876" y="1446306"/>
                  <a:pt x="5049325" y="1446306"/>
                </a:cubicBezTo>
                <a:cubicBezTo>
                  <a:pt x="4996774" y="1446306"/>
                  <a:pt x="4954173" y="1403704"/>
                  <a:pt x="4954173" y="1351155"/>
                </a:cubicBezTo>
                <a:cubicBezTo>
                  <a:pt x="4954173" y="1298605"/>
                  <a:pt x="4996774" y="1256004"/>
                  <a:pt x="5049325" y="1256004"/>
                </a:cubicBezTo>
                <a:close/>
                <a:moveTo>
                  <a:pt x="4630656" y="1256004"/>
                </a:moveTo>
                <a:cubicBezTo>
                  <a:pt x="4683207" y="1256004"/>
                  <a:pt x="4725808" y="1298605"/>
                  <a:pt x="4725808" y="1351155"/>
                </a:cubicBezTo>
                <a:cubicBezTo>
                  <a:pt x="4725808" y="1403704"/>
                  <a:pt x="4683207" y="1446306"/>
                  <a:pt x="4630656" y="1446306"/>
                </a:cubicBezTo>
                <a:cubicBezTo>
                  <a:pt x="4578106" y="1446306"/>
                  <a:pt x="4535504" y="1403704"/>
                  <a:pt x="4535504" y="1351155"/>
                </a:cubicBezTo>
                <a:cubicBezTo>
                  <a:pt x="4535504" y="1298605"/>
                  <a:pt x="4578106" y="1256004"/>
                  <a:pt x="4630656" y="1256004"/>
                </a:cubicBezTo>
                <a:close/>
                <a:moveTo>
                  <a:pt x="4211987" y="1256004"/>
                </a:moveTo>
                <a:cubicBezTo>
                  <a:pt x="4264538" y="1256004"/>
                  <a:pt x="4307139" y="1298605"/>
                  <a:pt x="4307139" y="1351155"/>
                </a:cubicBezTo>
                <a:cubicBezTo>
                  <a:pt x="4307139" y="1403704"/>
                  <a:pt x="4264538" y="1446306"/>
                  <a:pt x="4211987" y="1446306"/>
                </a:cubicBezTo>
                <a:cubicBezTo>
                  <a:pt x="4159436" y="1446306"/>
                  <a:pt x="4116835" y="1403704"/>
                  <a:pt x="4116835" y="1351155"/>
                </a:cubicBezTo>
                <a:cubicBezTo>
                  <a:pt x="4116835" y="1298605"/>
                  <a:pt x="4159436" y="1256004"/>
                  <a:pt x="4211987" y="1256004"/>
                </a:cubicBezTo>
                <a:close/>
                <a:moveTo>
                  <a:pt x="3793444" y="1256004"/>
                </a:moveTo>
                <a:cubicBezTo>
                  <a:pt x="3845869" y="1256004"/>
                  <a:pt x="3888470" y="1298605"/>
                  <a:pt x="3888470" y="1351155"/>
                </a:cubicBezTo>
                <a:cubicBezTo>
                  <a:pt x="3888470" y="1403704"/>
                  <a:pt x="3845869" y="1446306"/>
                  <a:pt x="3793444" y="1446306"/>
                </a:cubicBezTo>
                <a:cubicBezTo>
                  <a:pt x="3740894" y="1446306"/>
                  <a:pt x="3698292" y="1403704"/>
                  <a:pt x="3698292" y="1351155"/>
                </a:cubicBezTo>
                <a:cubicBezTo>
                  <a:pt x="3698292" y="1298605"/>
                  <a:pt x="3740894" y="1256004"/>
                  <a:pt x="3793444" y="1256004"/>
                </a:cubicBezTo>
                <a:close/>
                <a:moveTo>
                  <a:pt x="3374764" y="1256004"/>
                </a:moveTo>
                <a:cubicBezTo>
                  <a:pt x="3427315" y="1256004"/>
                  <a:pt x="3469924" y="1298605"/>
                  <a:pt x="3469924" y="1351155"/>
                </a:cubicBezTo>
                <a:cubicBezTo>
                  <a:pt x="3469924" y="1403704"/>
                  <a:pt x="3427315" y="1446306"/>
                  <a:pt x="3374764" y="1446306"/>
                </a:cubicBezTo>
                <a:cubicBezTo>
                  <a:pt x="3322214" y="1446306"/>
                  <a:pt x="3279613" y="1403704"/>
                  <a:pt x="3279613" y="1351155"/>
                </a:cubicBezTo>
                <a:cubicBezTo>
                  <a:pt x="3279613" y="1298605"/>
                  <a:pt x="3322214" y="1256004"/>
                  <a:pt x="3374764" y="1256004"/>
                </a:cubicBezTo>
                <a:close/>
                <a:moveTo>
                  <a:pt x="2956087" y="1256004"/>
                </a:moveTo>
                <a:cubicBezTo>
                  <a:pt x="3008641" y="1256004"/>
                  <a:pt x="3051244" y="1298605"/>
                  <a:pt x="3051244" y="1351155"/>
                </a:cubicBezTo>
                <a:cubicBezTo>
                  <a:pt x="3051244" y="1403704"/>
                  <a:pt x="3008641" y="1446306"/>
                  <a:pt x="2956087" y="1446306"/>
                </a:cubicBezTo>
                <a:cubicBezTo>
                  <a:pt x="2903534" y="1446306"/>
                  <a:pt x="2860932" y="1403704"/>
                  <a:pt x="2860932" y="1351155"/>
                </a:cubicBezTo>
                <a:cubicBezTo>
                  <a:pt x="2860932" y="1298605"/>
                  <a:pt x="2903534" y="1256004"/>
                  <a:pt x="2956087" y="1256004"/>
                </a:cubicBezTo>
                <a:close/>
                <a:moveTo>
                  <a:pt x="2537405" y="1256004"/>
                </a:moveTo>
                <a:cubicBezTo>
                  <a:pt x="2589962" y="1256004"/>
                  <a:pt x="2632567" y="1298605"/>
                  <a:pt x="2632567" y="1351155"/>
                </a:cubicBezTo>
                <a:cubicBezTo>
                  <a:pt x="2632567" y="1403704"/>
                  <a:pt x="2589962" y="1446306"/>
                  <a:pt x="2537405" y="1446306"/>
                </a:cubicBezTo>
                <a:cubicBezTo>
                  <a:pt x="2484854" y="1446306"/>
                  <a:pt x="2442252" y="1403704"/>
                  <a:pt x="2442252" y="1351155"/>
                </a:cubicBezTo>
                <a:cubicBezTo>
                  <a:pt x="2442252" y="1298605"/>
                  <a:pt x="2484854" y="1256004"/>
                  <a:pt x="2537405" y="1256004"/>
                </a:cubicBezTo>
                <a:close/>
                <a:moveTo>
                  <a:pt x="2118734" y="1256004"/>
                </a:moveTo>
                <a:cubicBezTo>
                  <a:pt x="2171286" y="1256004"/>
                  <a:pt x="2213887" y="1298605"/>
                  <a:pt x="2213887" y="1351155"/>
                </a:cubicBezTo>
                <a:cubicBezTo>
                  <a:pt x="2213887" y="1403704"/>
                  <a:pt x="2171286" y="1446306"/>
                  <a:pt x="2118734" y="1446306"/>
                </a:cubicBezTo>
                <a:cubicBezTo>
                  <a:pt x="2066182" y="1446306"/>
                  <a:pt x="2023581" y="1403704"/>
                  <a:pt x="2023581" y="1351155"/>
                </a:cubicBezTo>
                <a:cubicBezTo>
                  <a:pt x="2023581" y="1298605"/>
                  <a:pt x="2066182" y="1256004"/>
                  <a:pt x="2118734" y="1256004"/>
                </a:cubicBezTo>
                <a:close/>
                <a:moveTo>
                  <a:pt x="1700054" y="1256004"/>
                </a:moveTo>
                <a:cubicBezTo>
                  <a:pt x="1752605" y="1256004"/>
                  <a:pt x="1795208" y="1298605"/>
                  <a:pt x="1795208" y="1351155"/>
                </a:cubicBezTo>
                <a:cubicBezTo>
                  <a:pt x="1795208" y="1403704"/>
                  <a:pt x="1752605" y="1446306"/>
                  <a:pt x="1700054" y="1446306"/>
                </a:cubicBezTo>
                <a:cubicBezTo>
                  <a:pt x="1647500" y="1446306"/>
                  <a:pt x="1604895" y="1403704"/>
                  <a:pt x="1604895" y="1351155"/>
                </a:cubicBezTo>
                <a:cubicBezTo>
                  <a:pt x="1604895" y="1298605"/>
                  <a:pt x="1647500" y="1256004"/>
                  <a:pt x="1700054" y="1256004"/>
                </a:cubicBezTo>
                <a:close/>
                <a:moveTo>
                  <a:pt x="1281373" y="1256004"/>
                </a:moveTo>
                <a:cubicBezTo>
                  <a:pt x="1333925" y="1256004"/>
                  <a:pt x="1376527" y="1298605"/>
                  <a:pt x="1376527" y="1351155"/>
                </a:cubicBezTo>
                <a:cubicBezTo>
                  <a:pt x="1376527" y="1403704"/>
                  <a:pt x="1333925" y="1446306"/>
                  <a:pt x="1281373" y="1446306"/>
                </a:cubicBezTo>
                <a:cubicBezTo>
                  <a:pt x="1228824" y="1446306"/>
                  <a:pt x="1186223" y="1403704"/>
                  <a:pt x="1186223" y="1351155"/>
                </a:cubicBezTo>
                <a:cubicBezTo>
                  <a:pt x="1186223" y="1298605"/>
                  <a:pt x="1228824" y="1256004"/>
                  <a:pt x="1281373" y="1256004"/>
                </a:cubicBezTo>
                <a:close/>
                <a:moveTo>
                  <a:pt x="862708" y="1256004"/>
                </a:moveTo>
                <a:cubicBezTo>
                  <a:pt x="915259" y="1256004"/>
                  <a:pt x="957859" y="1298605"/>
                  <a:pt x="957859" y="1351155"/>
                </a:cubicBezTo>
                <a:cubicBezTo>
                  <a:pt x="957859" y="1403704"/>
                  <a:pt x="915259" y="1446306"/>
                  <a:pt x="862708" y="1446306"/>
                </a:cubicBezTo>
                <a:cubicBezTo>
                  <a:pt x="810157" y="1446306"/>
                  <a:pt x="767556" y="1403704"/>
                  <a:pt x="767556" y="1351155"/>
                </a:cubicBezTo>
                <a:cubicBezTo>
                  <a:pt x="767556" y="1298605"/>
                  <a:pt x="810157" y="1256004"/>
                  <a:pt x="862708" y="1256004"/>
                </a:cubicBezTo>
                <a:close/>
                <a:moveTo>
                  <a:pt x="444042" y="1256004"/>
                </a:moveTo>
                <a:cubicBezTo>
                  <a:pt x="496592" y="1256004"/>
                  <a:pt x="539195" y="1298605"/>
                  <a:pt x="539195" y="1351155"/>
                </a:cubicBezTo>
                <a:cubicBezTo>
                  <a:pt x="539195" y="1403704"/>
                  <a:pt x="496592" y="1446306"/>
                  <a:pt x="444042" y="1446306"/>
                </a:cubicBezTo>
                <a:cubicBezTo>
                  <a:pt x="391491" y="1446306"/>
                  <a:pt x="348889" y="1403704"/>
                  <a:pt x="348889" y="1351155"/>
                </a:cubicBezTo>
                <a:cubicBezTo>
                  <a:pt x="348889" y="1298605"/>
                  <a:pt x="391491" y="1256004"/>
                  <a:pt x="444042" y="1256004"/>
                </a:cubicBezTo>
                <a:close/>
                <a:moveTo>
                  <a:pt x="25373" y="1256004"/>
                </a:moveTo>
                <a:cubicBezTo>
                  <a:pt x="77923" y="1256004"/>
                  <a:pt x="120526" y="1298605"/>
                  <a:pt x="120526" y="1351155"/>
                </a:cubicBezTo>
                <a:cubicBezTo>
                  <a:pt x="120526" y="1403704"/>
                  <a:pt x="77923" y="1446306"/>
                  <a:pt x="25373" y="1446306"/>
                </a:cubicBezTo>
                <a:lnTo>
                  <a:pt x="0" y="1441184"/>
                </a:lnTo>
                <a:lnTo>
                  <a:pt x="0" y="1261127"/>
                </a:lnTo>
                <a:close/>
                <a:moveTo>
                  <a:pt x="12166698" y="837337"/>
                </a:moveTo>
                <a:lnTo>
                  <a:pt x="12192000" y="842445"/>
                </a:lnTo>
                <a:lnTo>
                  <a:pt x="12192000" y="1022530"/>
                </a:lnTo>
                <a:lnTo>
                  <a:pt x="12166698" y="1027638"/>
                </a:lnTo>
                <a:cubicBezTo>
                  <a:pt x="12114147" y="1027638"/>
                  <a:pt x="12071546" y="985038"/>
                  <a:pt x="12071546" y="932489"/>
                </a:cubicBezTo>
                <a:cubicBezTo>
                  <a:pt x="12071546" y="879938"/>
                  <a:pt x="12114147" y="837337"/>
                  <a:pt x="12166698" y="837337"/>
                </a:cubicBezTo>
                <a:close/>
                <a:moveTo>
                  <a:pt x="11748029" y="837337"/>
                </a:moveTo>
                <a:cubicBezTo>
                  <a:pt x="11800580" y="837337"/>
                  <a:pt x="11843181" y="879938"/>
                  <a:pt x="11843181" y="932489"/>
                </a:cubicBezTo>
                <a:cubicBezTo>
                  <a:pt x="11843181" y="985038"/>
                  <a:pt x="11800580" y="1027638"/>
                  <a:pt x="11748029" y="1027638"/>
                </a:cubicBezTo>
                <a:cubicBezTo>
                  <a:pt x="11695478" y="1027638"/>
                  <a:pt x="11652877" y="985038"/>
                  <a:pt x="11652877" y="932489"/>
                </a:cubicBezTo>
                <a:cubicBezTo>
                  <a:pt x="11652877" y="879938"/>
                  <a:pt x="11695478" y="837337"/>
                  <a:pt x="11748029" y="837337"/>
                </a:cubicBezTo>
                <a:close/>
                <a:moveTo>
                  <a:pt x="11329360" y="837337"/>
                </a:moveTo>
                <a:cubicBezTo>
                  <a:pt x="11381911" y="837337"/>
                  <a:pt x="11424512" y="879938"/>
                  <a:pt x="11424512" y="932489"/>
                </a:cubicBezTo>
                <a:cubicBezTo>
                  <a:pt x="11424512" y="985038"/>
                  <a:pt x="11381911" y="1027638"/>
                  <a:pt x="11329360" y="1027638"/>
                </a:cubicBezTo>
                <a:cubicBezTo>
                  <a:pt x="11276809" y="1027638"/>
                  <a:pt x="11234208" y="985038"/>
                  <a:pt x="11234208" y="932489"/>
                </a:cubicBezTo>
                <a:cubicBezTo>
                  <a:pt x="11234208" y="879938"/>
                  <a:pt x="11276809" y="837337"/>
                  <a:pt x="11329360" y="837337"/>
                </a:cubicBezTo>
                <a:close/>
                <a:moveTo>
                  <a:pt x="10910691" y="837337"/>
                </a:moveTo>
                <a:cubicBezTo>
                  <a:pt x="10963242" y="837337"/>
                  <a:pt x="11005843" y="879938"/>
                  <a:pt x="11005843" y="932489"/>
                </a:cubicBezTo>
                <a:cubicBezTo>
                  <a:pt x="11005843" y="985038"/>
                  <a:pt x="10963242" y="1027638"/>
                  <a:pt x="10910691" y="1027638"/>
                </a:cubicBezTo>
                <a:cubicBezTo>
                  <a:pt x="10858140" y="1027638"/>
                  <a:pt x="10815539" y="985038"/>
                  <a:pt x="10815539" y="932489"/>
                </a:cubicBezTo>
                <a:cubicBezTo>
                  <a:pt x="10815539" y="879938"/>
                  <a:pt x="10858140" y="837337"/>
                  <a:pt x="10910691" y="837337"/>
                </a:cubicBezTo>
                <a:close/>
                <a:moveTo>
                  <a:pt x="10492022" y="837337"/>
                </a:moveTo>
                <a:cubicBezTo>
                  <a:pt x="10544573" y="837337"/>
                  <a:pt x="10587174" y="879938"/>
                  <a:pt x="10587174" y="932489"/>
                </a:cubicBezTo>
                <a:cubicBezTo>
                  <a:pt x="10587174" y="985038"/>
                  <a:pt x="10544573" y="1027638"/>
                  <a:pt x="10492022" y="1027638"/>
                </a:cubicBezTo>
                <a:cubicBezTo>
                  <a:pt x="10439471" y="1027638"/>
                  <a:pt x="10396870" y="985038"/>
                  <a:pt x="10396870" y="932489"/>
                </a:cubicBezTo>
                <a:cubicBezTo>
                  <a:pt x="10396870" y="879938"/>
                  <a:pt x="10439471" y="837337"/>
                  <a:pt x="10492022" y="837337"/>
                </a:cubicBezTo>
                <a:close/>
                <a:moveTo>
                  <a:pt x="10073353" y="837337"/>
                </a:moveTo>
                <a:cubicBezTo>
                  <a:pt x="10125904" y="837337"/>
                  <a:pt x="10168505" y="879938"/>
                  <a:pt x="10168505" y="932489"/>
                </a:cubicBezTo>
                <a:cubicBezTo>
                  <a:pt x="10168505" y="985038"/>
                  <a:pt x="10125904" y="1027638"/>
                  <a:pt x="10073353" y="1027638"/>
                </a:cubicBezTo>
                <a:cubicBezTo>
                  <a:pt x="10020803" y="1027638"/>
                  <a:pt x="9978201" y="985038"/>
                  <a:pt x="9978201" y="932489"/>
                </a:cubicBezTo>
                <a:cubicBezTo>
                  <a:pt x="9978201" y="879938"/>
                  <a:pt x="10020803" y="837337"/>
                  <a:pt x="10073353" y="837337"/>
                </a:cubicBezTo>
                <a:close/>
                <a:moveTo>
                  <a:pt x="9654684" y="837337"/>
                </a:moveTo>
                <a:cubicBezTo>
                  <a:pt x="9707235" y="837337"/>
                  <a:pt x="9749836" y="879938"/>
                  <a:pt x="9749836" y="932489"/>
                </a:cubicBezTo>
                <a:cubicBezTo>
                  <a:pt x="9749836" y="985038"/>
                  <a:pt x="9707235" y="1027638"/>
                  <a:pt x="9654684" y="1027638"/>
                </a:cubicBezTo>
                <a:cubicBezTo>
                  <a:pt x="9602134" y="1027638"/>
                  <a:pt x="9559532" y="985038"/>
                  <a:pt x="9559532" y="932489"/>
                </a:cubicBezTo>
                <a:cubicBezTo>
                  <a:pt x="9559532" y="879938"/>
                  <a:pt x="9602134" y="837337"/>
                  <a:pt x="9654684" y="837337"/>
                </a:cubicBezTo>
                <a:close/>
                <a:moveTo>
                  <a:pt x="9236015" y="837337"/>
                </a:moveTo>
                <a:cubicBezTo>
                  <a:pt x="9288566" y="837337"/>
                  <a:pt x="9331167" y="879938"/>
                  <a:pt x="9331167" y="932489"/>
                </a:cubicBezTo>
                <a:cubicBezTo>
                  <a:pt x="9331167" y="985038"/>
                  <a:pt x="9288566" y="1027638"/>
                  <a:pt x="9236015" y="1027638"/>
                </a:cubicBezTo>
                <a:cubicBezTo>
                  <a:pt x="9183465" y="1027638"/>
                  <a:pt x="9140863" y="985038"/>
                  <a:pt x="9140863" y="932489"/>
                </a:cubicBezTo>
                <a:cubicBezTo>
                  <a:pt x="9140863" y="879938"/>
                  <a:pt x="9183465" y="837337"/>
                  <a:pt x="9236015" y="837337"/>
                </a:cubicBezTo>
                <a:close/>
                <a:moveTo>
                  <a:pt x="8817346" y="837337"/>
                </a:moveTo>
                <a:cubicBezTo>
                  <a:pt x="8869897" y="837337"/>
                  <a:pt x="8912498" y="879938"/>
                  <a:pt x="8912498" y="932489"/>
                </a:cubicBezTo>
                <a:cubicBezTo>
                  <a:pt x="8912498" y="985038"/>
                  <a:pt x="8869897" y="1027638"/>
                  <a:pt x="8817346" y="1027638"/>
                </a:cubicBezTo>
                <a:cubicBezTo>
                  <a:pt x="8764796" y="1027638"/>
                  <a:pt x="8722194" y="985038"/>
                  <a:pt x="8722194" y="932489"/>
                </a:cubicBezTo>
                <a:cubicBezTo>
                  <a:pt x="8722194" y="879938"/>
                  <a:pt x="8764796" y="837337"/>
                  <a:pt x="8817346" y="837337"/>
                </a:cubicBezTo>
                <a:close/>
                <a:moveTo>
                  <a:pt x="8398677" y="837337"/>
                </a:moveTo>
                <a:cubicBezTo>
                  <a:pt x="8451228" y="837337"/>
                  <a:pt x="8493829" y="879938"/>
                  <a:pt x="8493829" y="932489"/>
                </a:cubicBezTo>
                <a:cubicBezTo>
                  <a:pt x="8493829" y="985038"/>
                  <a:pt x="8451228" y="1027638"/>
                  <a:pt x="8398677" y="1027638"/>
                </a:cubicBezTo>
                <a:cubicBezTo>
                  <a:pt x="8346127" y="1027638"/>
                  <a:pt x="8303526" y="985038"/>
                  <a:pt x="8303526" y="932489"/>
                </a:cubicBezTo>
                <a:cubicBezTo>
                  <a:pt x="8303526" y="879938"/>
                  <a:pt x="8346127" y="837337"/>
                  <a:pt x="8398677" y="837337"/>
                </a:cubicBezTo>
                <a:close/>
                <a:moveTo>
                  <a:pt x="7980009" y="837337"/>
                </a:moveTo>
                <a:cubicBezTo>
                  <a:pt x="8032559" y="837337"/>
                  <a:pt x="8075161" y="879938"/>
                  <a:pt x="8075161" y="932489"/>
                </a:cubicBezTo>
                <a:cubicBezTo>
                  <a:pt x="8075161" y="985038"/>
                  <a:pt x="8032559" y="1027638"/>
                  <a:pt x="7980009" y="1027638"/>
                </a:cubicBezTo>
                <a:cubicBezTo>
                  <a:pt x="7927458" y="1027638"/>
                  <a:pt x="7884857" y="985038"/>
                  <a:pt x="7884857" y="932489"/>
                </a:cubicBezTo>
                <a:cubicBezTo>
                  <a:pt x="7884857" y="879938"/>
                  <a:pt x="7927458" y="837337"/>
                  <a:pt x="7980009" y="837337"/>
                </a:cubicBezTo>
                <a:close/>
                <a:moveTo>
                  <a:pt x="7561340" y="837337"/>
                </a:moveTo>
                <a:cubicBezTo>
                  <a:pt x="7613890" y="837337"/>
                  <a:pt x="7656492" y="879938"/>
                  <a:pt x="7656492" y="932489"/>
                </a:cubicBezTo>
                <a:cubicBezTo>
                  <a:pt x="7656492" y="985038"/>
                  <a:pt x="7613890" y="1027638"/>
                  <a:pt x="7561340" y="1027638"/>
                </a:cubicBezTo>
                <a:cubicBezTo>
                  <a:pt x="7508789" y="1027638"/>
                  <a:pt x="7466188" y="985038"/>
                  <a:pt x="7466188" y="932489"/>
                </a:cubicBezTo>
                <a:cubicBezTo>
                  <a:pt x="7466188" y="879938"/>
                  <a:pt x="7508789" y="837337"/>
                  <a:pt x="7561340" y="837337"/>
                </a:cubicBezTo>
                <a:close/>
                <a:moveTo>
                  <a:pt x="7142671" y="837337"/>
                </a:moveTo>
                <a:cubicBezTo>
                  <a:pt x="7195221" y="837337"/>
                  <a:pt x="7237823" y="879938"/>
                  <a:pt x="7237823" y="932489"/>
                </a:cubicBezTo>
                <a:cubicBezTo>
                  <a:pt x="7237823" y="985038"/>
                  <a:pt x="7195221" y="1027638"/>
                  <a:pt x="7142671" y="1027638"/>
                </a:cubicBezTo>
                <a:cubicBezTo>
                  <a:pt x="7090120" y="1027638"/>
                  <a:pt x="7047519" y="985038"/>
                  <a:pt x="7047519" y="932489"/>
                </a:cubicBezTo>
                <a:cubicBezTo>
                  <a:pt x="7047519" y="879938"/>
                  <a:pt x="7090120" y="837337"/>
                  <a:pt x="7142671" y="837337"/>
                </a:cubicBezTo>
                <a:close/>
                <a:moveTo>
                  <a:pt x="6724002" y="837337"/>
                </a:moveTo>
                <a:cubicBezTo>
                  <a:pt x="6776553" y="837337"/>
                  <a:pt x="6819154" y="879938"/>
                  <a:pt x="6819154" y="932489"/>
                </a:cubicBezTo>
                <a:cubicBezTo>
                  <a:pt x="6819154" y="985038"/>
                  <a:pt x="6776553" y="1027638"/>
                  <a:pt x="6724002" y="1027638"/>
                </a:cubicBezTo>
                <a:cubicBezTo>
                  <a:pt x="6671451" y="1027638"/>
                  <a:pt x="6628850" y="985038"/>
                  <a:pt x="6628850" y="932489"/>
                </a:cubicBezTo>
                <a:cubicBezTo>
                  <a:pt x="6628850" y="879938"/>
                  <a:pt x="6671451" y="837337"/>
                  <a:pt x="6724002" y="837337"/>
                </a:cubicBezTo>
                <a:close/>
                <a:moveTo>
                  <a:pt x="6305333" y="837337"/>
                </a:moveTo>
                <a:cubicBezTo>
                  <a:pt x="6357884" y="837337"/>
                  <a:pt x="6400485" y="879938"/>
                  <a:pt x="6400485" y="932489"/>
                </a:cubicBezTo>
                <a:cubicBezTo>
                  <a:pt x="6400485" y="985038"/>
                  <a:pt x="6357884" y="1027638"/>
                  <a:pt x="6305333" y="1027638"/>
                </a:cubicBezTo>
                <a:cubicBezTo>
                  <a:pt x="6252782" y="1027638"/>
                  <a:pt x="6210181" y="985038"/>
                  <a:pt x="6210181" y="932489"/>
                </a:cubicBezTo>
                <a:cubicBezTo>
                  <a:pt x="6210181" y="879938"/>
                  <a:pt x="6252782" y="837337"/>
                  <a:pt x="6305333" y="837337"/>
                </a:cubicBezTo>
                <a:close/>
                <a:moveTo>
                  <a:pt x="5886664" y="837337"/>
                </a:moveTo>
                <a:cubicBezTo>
                  <a:pt x="5939215" y="837337"/>
                  <a:pt x="5981816" y="879938"/>
                  <a:pt x="5981816" y="932489"/>
                </a:cubicBezTo>
                <a:cubicBezTo>
                  <a:pt x="5981816" y="985038"/>
                  <a:pt x="5939215" y="1027638"/>
                  <a:pt x="5886664" y="1027638"/>
                </a:cubicBezTo>
                <a:cubicBezTo>
                  <a:pt x="5834113" y="1027638"/>
                  <a:pt x="5791512" y="985038"/>
                  <a:pt x="5791512" y="932489"/>
                </a:cubicBezTo>
                <a:cubicBezTo>
                  <a:pt x="5791512" y="879938"/>
                  <a:pt x="5834113" y="837337"/>
                  <a:pt x="5886664" y="837337"/>
                </a:cubicBezTo>
                <a:close/>
                <a:moveTo>
                  <a:pt x="5467994" y="837337"/>
                </a:moveTo>
                <a:cubicBezTo>
                  <a:pt x="5520544" y="837337"/>
                  <a:pt x="5563146" y="879938"/>
                  <a:pt x="5563146" y="932489"/>
                </a:cubicBezTo>
                <a:cubicBezTo>
                  <a:pt x="5563146" y="985038"/>
                  <a:pt x="5520544" y="1027638"/>
                  <a:pt x="5467994" y="1027638"/>
                </a:cubicBezTo>
                <a:cubicBezTo>
                  <a:pt x="5415443" y="1027638"/>
                  <a:pt x="5372842" y="985038"/>
                  <a:pt x="5372842" y="932489"/>
                </a:cubicBezTo>
                <a:cubicBezTo>
                  <a:pt x="5372842" y="879938"/>
                  <a:pt x="5415443" y="837337"/>
                  <a:pt x="5467994" y="837337"/>
                </a:cubicBezTo>
                <a:close/>
                <a:moveTo>
                  <a:pt x="5049325" y="837337"/>
                </a:moveTo>
                <a:cubicBezTo>
                  <a:pt x="5101876" y="837337"/>
                  <a:pt x="5144478" y="879938"/>
                  <a:pt x="5144478" y="932489"/>
                </a:cubicBezTo>
                <a:cubicBezTo>
                  <a:pt x="5144478" y="985038"/>
                  <a:pt x="5101876" y="1027638"/>
                  <a:pt x="5049325" y="1027638"/>
                </a:cubicBezTo>
                <a:cubicBezTo>
                  <a:pt x="4996774" y="1027638"/>
                  <a:pt x="4954173" y="985038"/>
                  <a:pt x="4954173" y="932489"/>
                </a:cubicBezTo>
                <a:cubicBezTo>
                  <a:pt x="4954173" y="879938"/>
                  <a:pt x="4996774" y="837337"/>
                  <a:pt x="5049325" y="837337"/>
                </a:cubicBezTo>
                <a:close/>
                <a:moveTo>
                  <a:pt x="4630656" y="837337"/>
                </a:moveTo>
                <a:cubicBezTo>
                  <a:pt x="4683207" y="837337"/>
                  <a:pt x="4725808" y="879938"/>
                  <a:pt x="4725808" y="932489"/>
                </a:cubicBezTo>
                <a:cubicBezTo>
                  <a:pt x="4725808" y="985038"/>
                  <a:pt x="4683207" y="1027638"/>
                  <a:pt x="4630656" y="1027638"/>
                </a:cubicBezTo>
                <a:cubicBezTo>
                  <a:pt x="4578106" y="1027638"/>
                  <a:pt x="4535504" y="985038"/>
                  <a:pt x="4535504" y="932489"/>
                </a:cubicBezTo>
                <a:cubicBezTo>
                  <a:pt x="4535504" y="879938"/>
                  <a:pt x="4578106" y="837337"/>
                  <a:pt x="4630656" y="837337"/>
                </a:cubicBezTo>
                <a:close/>
                <a:moveTo>
                  <a:pt x="4211987" y="837337"/>
                </a:moveTo>
                <a:cubicBezTo>
                  <a:pt x="4264538" y="837337"/>
                  <a:pt x="4307139" y="879938"/>
                  <a:pt x="4307139" y="932489"/>
                </a:cubicBezTo>
                <a:cubicBezTo>
                  <a:pt x="4307139" y="985038"/>
                  <a:pt x="4264538" y="1027638"/>
                  <a:pt x="4211987" y="1027638"/>
                </a:cubicBezTo>
                <a:cubicBezTo>
                  <a:pt x="4159436" y="1027638"/>
                  <a:pt x="4116835" y="985038"/>
                  <a:pt x="4116835" y="932489"/>
                </a:cubicBezTo>
                <a:cubicBezTo>
                  <a:pt x="4116835" y="879938"/>
                  <a:pt x="4159436" y="837337"/>
                  <a:pt x="4211987" y="837337"/>
                </a:cubicBezTo>
                <a:close/>
                <a:moveTo>
                  <a:pt x="3793453" y="837337"/>
                </a:moveTo>
                <a:cubicBezTo>
                  <a:pt x="3845869" y="837337"/>
                  <a:pt x="3888470" y="879938"/>
                  <a:pt x="3888470" y="932489"/>
                </a:cubicBezTo>
                <a:cubicBezTo>
                  <a:pt x="3888470" y="985038"/>
                  <a:pt x="3845869" y="1027638"/>
                  <a:pt x="3793453" y="1027638"/>
                </a:cubicBezTo>
                <a:cubicBezTo>
                  <a:pt x="3740902" y="1027638"/>
                  <a:pt x="3698302" y="985038"/>
                  <a:pt x="3698302" y="932489"/>
                </a:cubicBezTo>
                <a:cubicBezTo>
                  <a:pt x="3698302" y="879938"/>
                  <a:pt x="3740902" y="837337"/>
                  <a:pt x="3793453" y="837337"/>
                </a:cubicBezTo>
                <a:close/>
                <a:moveTo>
                  <a:pt x="3374773" y="837337"/>
                </a:moveTo>
                <a:cubicBezTo>
                  <a:pt x="3427323" y="837337"/>
                  <a:pt x="3469932" y="879938"/>
                  <a:pt x="3469932" y="932489"/>
                </a:cubicBezTo>
                <a:cubicBezTo>
                  <a:pt x="3469932" y="985038"/>
                  <a:pt x="3427323" y="1027638"/>
                  <a:pt x="3374773" y="1027638"/>
                </a:cubicBezTo>
                <a:cubicBezTo>
                  <a:pt x="3322221" y="1027638"/>
                  <a:pt x="3279620" y="985038"/>
                  <a:pt x="3279620" y="932489"/>
                </a:cubicBezTo>
                <a:cubicBezTo>
                  <a:pt x="3279620" y="879938"/>
                  <a:pt x="3322221" y="837337"/>
                  <a:pt x="3374773" y="837337"/>
                </a:cubicBezTo>
                <a:close/>
                <a:moveTo>
                  <a:pt x="2956095" y="837337"/>
                </a:moveTo>
                <a:cubicBezTo>
                  <a:pt x="3008649" y="837337"/>
                  <a:pt x="3051251" y="879938"/>
                  <a:pt x="3051251" y="932489"/>
                </a:cubicBezTo>
                <a:cubicBezTo>
                  <a:pt x="3051251" y="985038"/>
                  <a:pt x="3008649" y="1027638"/>
                  <a:pt x="2956095" y="1027638"/>
                </a:cubicBezTo>
                <a:cubicBezTo>
                  <a:pt x="2903540" y="1027638"/>
                  <a:pt x="2860939" y="985038"/>
                  <a:pt x="2860939" y="932489"/>
                </a:cubicBezTo>
                <a:cubicBezTo>
                  <a:pt x="2860939" y="879938"/>
                  <a:pt x="2903540" y="837337"/>
                  <a:pt x="2956095" y="837337"/>
                </a:cubicBezTo>
                <a:close/>
                <a:moveTo>
                  <a:pt x="2537411" y="837337"/>
                </a:moveTo>
                <a:cubicBezTo>
                  <a:pt x="2589968" y="837337"/>
                  <a:pt x="2632574" y="879938"/>
                  <a:pt x="2632574" y="932489"/>
                </a:cubicBezTo>
                <a:cubicBezTo>
                  <a:pt x="2632574" y="985038"/>
                  <a:pt x="2589968" y="1027638"/>
                  <a:pt x="2537411" y="1027638"/>
                </a:cubicBezTo>
                <a:cubicBezTo>
                  <a:pt x="2484860" y="1027638"/>
                  <a:pt x="2442258" y="985038"/>
                  <a:pt x="2442258" y="932489"/>
                </a:cubicBezTo>
                <a:cubicBezTo>
                  <a:pt x="2442258" y="879938"/>
                  <a:pt x="2484860" y="837337"/>
                  <a:pt x="2537411" y="837337"/>
                </a:cubicBezTo>
                <a:close/>
                <a:moveTo>
                  <a:pt x="2118741" y="837337"/>
                </a:moveTo>
                <a:cubicBezTo>
                  <a:pt x="2171292" y="837337"/>
                  <a:pt x="2213893" y="879938"/>
                  <a:pt x="2213893" y="932489"/>
                </a:cubicBezTo>
                <a:cubicBezTo>
                  <a:pt x="2213893" y="985038"/>
                  <a:pt x="2171292" y="1027638"/>
                  <a:pt x="2118741" y="1027638"/>
                </a:cubicBezTo>
                <a:cubicBezTo>
                  <a:pt x="2066189" y="1027638"/>
                  <a:pt x="2023587" y="985038"/>
                  <a:pt x="2023587" y="932489"/>
                </a:cubicBezTo>
                <a:cubicBezTo>
                  <a:pt x="2023587" y="879938"/>
                  <a:pt x="2066189" y="837337"/>
                  <a:pt x="2118741" y="837337"/>
                </a:cubicBezTo>
                <a:close/>
                <a:moveTo>
                  <a:pt x="1700060" y="837337"/>
                </a:moveTo>
                <a:cubicBezTo>
                  <a:pt x="1752611" y="837337"/>
                  <a:pt x="1795212" y="879938"/>
                  <a:pt x="1795212" y="932489"/>
                </a:cubicBezTo>
                <a:cubicBezTo>
                  <a:pt x="1795212" y="985038"/>
                  <a:pt x="1752611" y="1027638"/>
                  <a:pt x="1700060" y="1027638"/>
                </a:cubicBezTo>
                <a:cubicBezTo>
                  <a:pt x="1647506" y="1027638"/>
                  <a:pt x="1604900" y="985038"/>
                  <a:pt x="1604900" y="932489"/>
                </a:cubicBezTo>
                <a:cubicBezTo>
                  <a:pt x="1604900" y="879938"/>
                  <a:pt x="1647506" y="837337"/>
                  <a:pt x="1700060" y="837337"/>
                </a:cubicBezTo>
                <a:close/>
                <a:moveTo>
                  <a:pt x="1281378" y="837337"/>
                </a:moveTo>
                <a:cubicBezTo>
                  <a:pt x="1333930" y="837337"/>
                  <a:pt x="1376531" y="879938"/>
                  <a:pt x="1376531" y="932489"/>
                </a:cubicBezTo>
                <a:cubicBezTo>
                  <a:pt x="1376531" y="985038"/>
                  <a:pt x="1333930" y="1027638"/>
                  <a:pt x="1281378" y="1027638"/>
                </a:cubicBezTo>
                <a:cubicBezTo>
                  <a:pt x="1228829" y="1027638"/>
                  <a:pt x="1186227" y="985038"/>
                  <a:pt x="1186227" y="932489"/>
                </a:cubicBezTo>
                <a:cubicBezTo>
                  <a:pt x="1186227" y="879938"/>
                  <a:pt x="1228829" y="837337"/>
                  <a:pt x="1281378" y="837337"/>
                </a:cubicBezTo>
                <a:close/>
                <a:moveTo>
                  <a:pt x="862713" y="837337"/>
                </a:moveTo>
                <a:cubicBezTo>
                  <a:pt x="915263" y="837337"/>
                  <a:pt x="957865" y="879938"/>
                  <a:pt x="957865" y="932489"/>
                </a:cubicBezTo>
                <a:cubicBezTo>
                  <a:pt x="957865" y="985038"/>
                  <a:pt x="915263" y="1027638"/>
                  <a:pt x="862713" y="1027638"/>
                </a:cubicBezTo>
                <a:cubicBezTo>
                  <a:pt x="810162" y="1027638"/>
                  <a:pt x="767561" y="985038"/>
                  <a:pt x="767561" y="932489"/>
                </a:cubicBezTo>
                <a:cubicBezTo>
                  <a:pt x="767561" y="879938"/>
                  <a:pt x="810162" y="837337"/>
                  <a:pt x="862713" y="837337"/>
                </a:cubicBezTo>
                <a:close/>
                <a:moveTo>
                  <a:pt x="444046" y="837337"/>
                </a:moveTo>
                <a:cubicBezTo>
                  <a:pt x="496597" y="837337"/>
                  <a:pt x="539200" y="879938"/>
                  <a:pt x="539200" y="932489"/>
                </a:cubicBezTo>
                <a:cubicBezTo>
                  <a:pt x="539200" y="985038"/>
                  <a:pt x="496597" y="1027638"/>
                  <a:pt x="444046" y="1027638"/>
                </a:cubicBezTo>
                <a:cubicBezTo>
                  <a:pt x="391496" y="1027638"/>
                  <a:pt x="348895" y="985038"/>
                  <a:pt x="348895" y="932489"/>
                </a:cubicBezTo>
                <a:cubicBezTo>
                  <a:pt x="348895" y="879938"/>
                  <a:pt x="391496" y="837337"/>
                  <a:pt x="444046" y="837337"/>
                </a:cubicBezTo>
                <a:close/>
                <a:moveTo>
                  <a:pt x="25377" y="837337"/>
                </a:moveTo>
                <a:cubicBezTo>
                  <a:pt x="77928" y="837337"/>
                  <a:pt x="120531" y="879938"/>
                  <a:pt x="120531" y="932489"/>
                </a:cubicBezTo>
                <a:cubicBezTo>
                  <a:pt x="120531" y="985038"/>
                  <a:pt x="77928" y="1027638"/>
                  <a:pt x="25377" y="1027638"/>
                </a:cubicBezTo>
                <a:lnTo>
                  <a:pt x="0" y="1022515"/>
                </a:lnTo>
                <a:lnTo>
                  <a:pt x="0" y="842460"/>
                </a:lnTo>
                <a:close/>
                <a:moveTo>
                  <a:pt x="12166698" y="418667"/>
                </a:moveTo>
                <a:lnTo>
                  <a:pt x="12192000" y="423775"/>
                </a:lnTo>
                <a:lnTo>
                  <a:pt x="12192000" y="603865"/>
                </a:lnTo>
                <a:lnTo>
                  <a:pt x="12166698" y="608973"/>
                </a:lnTo>
                <a:cubicBezTo>
                  <a:pt x="12114147" y="608973"/>
                  <a:pt x="12071546" y="566370"/>
                  <a:pt x="12071546" y="513818"/>
                </a:cubicBezTo>
                <a:cubicBezTo>
                  <a:pt x="12071546" y="461269"/>
                  <a:pt x="12114147" y="418667"/>
                  <a:pt x="12166698" y="418667"/>
                </a:cubicBezTo>
                <a:close/>
                <a:moveTo>
                  <a:pt x="11748029" y="418667"/>
                </a:moveTo>
                <a:cubicBezTo>
                  <a:pt x="11800580" y="418667"/>
                  <a:pt x="11843181" y="461269"/>
                  <a:pt x="11843181" y="513818"/>
                </a:cubicBezTo>
                <a:cubicBezTo>
                  <a:pt x="11843181" y="566370"/>
                  <a:pt x="11800580" y="608973"/>
                  <a:pt x="11748029" y="608973"/>
                </a:cubicBezTo>
                <a:cubicBezTo>
                  <a:pt x="11695478" y="608973"/>
                  <a:pt x="11652877" y="566370"/>
                  <a:pt x="11652877" y="513818"/>
                </a:cubicBezTo>
                <a:cubicBezTo>
                  <a:pt x="11652877" y="461269"/>
                  <a:pt x="11695478" y="418667"/>
                  <a:pt x="11748029" y="418667"/>
                </a:cubicBezTo>
                <a:close/>
                <a:moveTo>
                  <a:pt x="11329360" y="418667"/>
                </a:moveTo>
                <a:cubicBezTo>
                  <a:pt x="11381911" y="418667"/>
                  <a:pt x="11424512" y="461269"/>
                  <a:pt x="11424512" y="513818"/>
                </a:cubicBezTo>
                <a:cubicBezTo>
                  <a:pt x="11424512" y="566370"/>
                  <a:pt x="11381911" y="608973"/>
                  <a:pt x="11329360" y="608973"/>
                </a:cubicBezTo>
                <a:cubicBezTo>
                  <a:pt x="11276809" y="608973"/>
                  <a:pt x="11234208" y="566370"/>
                  <a:pt x="11234208" y="513818"/>
                </a:cubicBezTo>
                <a:cubicBezTo>
                  <a:pt x="11234208" y="461269"/>
                  <a:pt x="11276809" y="418667"/>
                  <a:pt x="11329360" y="418667"/>
                </a:cubicBezTo>
                <a:close/>
                <a:moveTo>
                  <a:pt x="10910691" y="418667"/>
                </a:moveTo>
                <a:cubicBezTo>
                  <a:pt x="10963242" y="418667"/>
                  <a:pt x="11005843" y="461269"/>
                  <a:pt x="11005843" y="513818"/>
                </a:cubicBezTo>
                <a:cubicBezTo>
                  <a:pt x="11005843" y="566370"/>
                  <a:pt x="10963242" y="608973"/>
                  <a:pt x="10910691" y="608973"/>
                </a:cubicBezTo>
                <a:cubicBezTo>
                  <a:pt x="10858140" y="608973"/>
                  <a:pt x="10815539" y="566370"/>
                  <a:pt x="10815539" y="513818"/>
                </a:cubicBezTo>
                <a:cubicBezTo>
                  <a:pt x="10815539" y="461269"/>
                  <a:pt x="10858140" y="418667"/>
                  <a:pt x="10910691" y="418667"/>
                </a:cubicBezTo>
                <a:close/>
                <a:moveTo>
                  <a:pt x="10492022" y="418667"/>
                </a:moveTo>
                <a:cubicBezTo>
                  <a:pt x="10544573" y="418667"/>
                  <a:pt x="10587174" y="461269"/>
                  <a:pt x="10587174" y="513818"/>
                </a:cubicBezTo>
                <a:cubicBezTo>
                  <a:pt x="10587174" y="566370"/>
                  <a:pt x="10544573" y="608973"/>
                  <a:pt x="10492022" y="608973"/>
                </a:cubicBezTo>
                <a:cubicBezTo>
                  <a:pt x="10439471" y="608973"/>
                  <a:pt x="10396870" y="566370"/>
                  <a:pt x="10396870" y="513818"/>
                </a:cubicBezTo>
                <a:cubicBezTo>
                  <a:pt x="10396870" y="461269"/>
                  <a:pt x="10439471" y="418667"/>
                  <a:pt x="10492022" y="418667"/>
                </a:cubicBezTo>
                <a:close/>
                <a:moveTo>
                  <a:pt x="10073353" y="418667"/>
                </a:moveTo>
                <a:cubicBezTo>
                  <a:pt x="10125904" y="418667"/>
                  <a:pt x="10168505" y="461269"/>
                  <a:pt x="10168505" y="513818"/>
                </a:cubicBezTo>
                <a:cubicBezTo>
                  <a:pt x="10168505" y="566370"/>
                  <a:pt x="10125904" y="608973"/>
                  <a:pt x="10073353" y="608973"/>
                </a:cubicBezTo>
                <a:cubicBezTo>
                  <a:pt x="10020803" y="608973"/>
                  <a:pt x="9978201" y="566370"/>
                  <a:pt x="9978201" y="513818"/>
                </a:cubicBezTo>
                <a:cubicBezTo>
                  <a:pt x="9978201" y="461269"/>
                  <a:pt x="10020803" y="418667"/>
                  <a:pt x="10073353" y="418667"/>
                </a:cubicBezTo>
                <a:close/>
                <a:moveTo>
                  <a:pt x="9654684" y="418667"/>
                </a:moveTo>
                <a:cubicBezTo>
                  <a:pt x="9707235" y="418667"/>
                  <a:pt x="9749836" y="461269"/>
                  <a:pt x="9749836" y="513818"/>
                </a:cubicBezTo>
                <a:cubicBezTo>
                  <a:pt x="9749836" y="566370"/>
                  <a:pt x="9707235" y="608973"/>
                  <a:pt x="9654684" y="608973"/>
                </a:cubicBezTo>
                <a:cubicBezTo>
                  <a:pt x="9602134" y="608973"/>
                  <a:pt x="9559532" y="566370"/>
                  <a:pt x="9559532" y="513818"/>
                </a:cubicBezTo>
                <a:cubicBezTo>
                  <a:pt x="9559532" y="461269"/>
                  <a:pt x="9602134" y="418667"/>
                  <a:pt x="9654684" y="418667"/>
                </a:cubicBezTo>
                <a:close/>
                <a:moveTo>
                  <a:pt x="9236015" y="418667"/>
                </a:moveTo>
                <a:cubicBezTo>
                  <a:pt x="9288566" y="418667"/>
                  <a:pt x="9331167" y="461269"/>
                  <a:pt x="9331167" y="513818"/>
                </a:cubicBezTo>
                <a:cubicBezTo>
                  <a:pt x="9331167" y="566370"/>
                  <a:pt x="9288566" y="608973"/>
                  <a:pt x="9236015" y="608973"/>
                </a:cubicBezTo>
                <a:cubicBezTo>
                  <a:pt x="9183465" y="608973"/>
                  <a:pt x="9140863" y="566370"/>
                  <a:pt x="9140863" y="513818"/>
                </a:cubicBezTo>
                <a:cubicBezTo>
                  <a:pt x="9140863" y="461269"/>
                  <a:pt x="9183465" y="418667"/>
                  <a:pt x="9236015" y="418667"/>
                </a:cubicBezTo>
                <a:close/>
                <a:moveTo>
                  <a:pt x="8817346" y="418667"/>
                </a:moveTo>
                <a:cubicBezTo>
                  <a:pt x="8869897" y="418667"/>
                  <a:pt x="8912498" y="461269"/>
                  <a:pt x="8912498" y="513818"/>
                </a:cubicBezTo>
                <a:cubicBezTo>
                  <a:pt x="8912498" y="566370"/>
                  <a:pt x="8869897" y="608973"/>
                  <a:pt x="8817346" y="608973"/>
                </a:cubicBezTo>
                <a:cubicBezTo>
                  <a:pt x="8764796" y="608973"/>
                  <a:pt x="8722194" y="566370"/>
                  <a:pt x="8722194" y="513818"/>
                </a:cubicBezTo>
                <a:cubicBezTo>
                  <a:pt x="8722194" y="461269"/>
                  <a:pt x="8764796" y="418667"/>
                  <a:pt x="8817346" y="418667"/>
                </a:cubicBezTo>
                <a:close/>
                <a:moveTo>
                  <a:pt x="8398677" y="418667"/>
                </a:moveTo>
                <a:cubicBezTo>
                  <a:pt x="8451228" y="418667"/>
                  <a:pt x="8493829" y="461269"/>
                  <a:pt x="8493829" y="513818"/>
                </a:cubicBezTo>
                <a:cubicBezTo>
                  <a:pt x="8493829" y="566370"/>
                  <a:pt x="8451228" y="608973"/>
                  <a:pt x="8398677" y="608973"/>
                </a:cubicBezTo>
                <a:cubicBezTo>
                  <a:pt x="8346127" y="608973"/>
                  <a:pt x="8303526" y="566370"/>
                  <a:pt x="8303526" y="513818"/>
                </a:cubicBezTo>
                <a:cubicBezTo>
                  <a:pt x="8303526" y="461269"/>
                  <a:pt x="8346127" y="418667"/>
                  <a:pt x="8398677" y="418667"/>
                </a:cubicBezTo>
                <a:close/>
                <a:moveTo>
                  <a:pt x="7980009" y="418667"/>
                </a:moveTo>
                <a:cubicBezTo>
                  <a:pt x="8032559" y="418667"/>
                  <a:pt x="8075161" y="461269"/>
                  <a:pt x="8075161" y="513818"/>
                </a:cubicBezTo>
                <a:cubicBezTo>
                  <a:pt x="8075161" y="566370"/>
                  <a:pt x="8032559" y="608973"/>
                  <a:pt x="7980009" y="608973"/>
                </a:cubicBezTo>
                <a:cubicBezTo>
                  <a:pt x="7927458" y="608973"/>
                  <a:pt x="7884857" y="566370"/>
                  <a:pt x="7884857" y="513818"/>
                </a:cubicBezTo>
                <a:cubicBezTo>
                  <a:pt x="7884857" y="461269"/>
                  <a:pt x="7927458" y="418667"/>
                  <a:pt x="7980009" y="418667"/>
                </a:cubicBezTo>
                <a:close/>
                <a:moveTo>
                  <a:pt x="7561340" y="418667"/>
                </a:moveTo>
                <a:cubicBezTo>
                  <a:pt x="7613890" y="418667"/>
                  <a:pt x="7656492" y="461269"/>
                  <a:pt x="7656492" y="513818"/>
                </a:cubicBezTo>
                <a:cubicBezTo>
                  <a:pt x="7656492" y="566370"/>
                  <a:pt x="7613890" y="608973"/>
                  <a:pt x="7561340" y="608973"/>
                </a:cubicBezTo>
                <a:cubicBezTo>
                  <a:pt x="7508789" y="608973"/>
                  <a:pt x="7466188" y="566370"/>
                  <a:pt x="7466188" y="513818"/>
                </a:cubicBezTo>
                <a:cubicBezTo>
                  <a:pt x="7466188" y="461269"/>
                  <a:pt x="7508789" y="418667"/>
                  <a:pt x="7561340" y="418667"/>
                </a:cubicBezTo>
                <a:close/>
                <a:moveTo>
                  <a:pt x="7142671" y="418667"/>
                </a:moveTo>
                <a:cubicBezTo>
                  <a:pt x="7195221" y="418667"/>
                  <a:pt x="7237823" y="461269"/>
                  <a:pt x="7237823" y="513818"/>
                </a:cubicBezTo>
                <a:cubicBezTo>
                  <a:pt x="7237823" y="566370"/>
                  <a:pt x="7195221" y="608973"/>
                  <a:pt x="7142671" y="608973"/>
                </a:cubicBezTo>
                <a:cubicBezTo>
                  <a:pt x="7090120" y="608973"/>
                  <a:pt x="7047519" y="566370"/>
                  <a:pt x="7047519" y="513818"/>
                </a:cubicBezTo>
                <a:cubicBezTo>
                  <a:pt x="7047519" y="461269"/>
                  <a:pt x="7090120" y="418667"/>
                  <a:pt x="7142671" y="418667"/>
                </a:cubicBezTo>
                <a:close/>
                <a:moveTo>
                  <a:pt x="6724002" y="418667"/>
                </a:moveTo>
                <a:cubicBezTo>
                  <a:pt x="6776553" y="418667"/>
                  <a:pt x="6819154" y="461269"/>
                  <a:pt x="6819154" y="513818"/>
                </a:cubicBezTo>
                <a:cubicBezTo>
                  <a:pt x="6819154" y="566370"/>
                  <a:pt x="6776553" y="608973"/>
                  <a:pt x="6724002" y="608973"/>
                </a:cubicBezTo>
                <a:cubicBezTo>
                  <a:pt x="6671451" y="608973"/>
                  <a:pt x="6628850" y="566370"/>
                  <a:pt x="6628850" y="513818"/>
                </a:cubicBezTo>
                <a:cubicBezTo>
                  <a:pt x="6628850" y="461269"/>
                  <a:pt x="6671451" y="418667"/>
                  <a:pt x="6724002" y="418667"/>
                </a:cubicBezTo>
                <a:close/>
                <a:moveTo>
                  <a:pt x="6305333" y="418667"/>
                </a:moveTo>
                <a:cubicBezTo>
                  <a:pt x="6357884" y="418667"/>
                  <a:pt x="6400485" y="461269"/>
                  <a:pt x="6400485" y="513818"/>
                </a:cubicBezTo>
                <a:cubicBezTo>
                  <a:pt x="6400485" y="566370"/>
                  <a:pt x="6357884" y="608973"/>
                  <a:pt x="6305333" y="608973"/>
                </a:cubicBezTo>
                <a:cubicBezTo>
                  <a:pt x="6252782" y="608973"/>
                  <a:pt x="6210181" y="566370"/>
                  <a:pt x="6210181" y="513818"/>
                </a:cubicBezTo>
                <a:cubicBezTo>
                  <a:pt x="6210181" y="461269"/>
                  <a:pt x="6252782" y="418667"/>
                  <a:pt x="6305333" y="418667"/>
                </a:cubicBezTo>
                <a:close/>
                <a:moveTo>
                  <a:pt x="5886664" y="418667"/>
                </a:moveTo>
                <a:cubicBezTo>
                  <a:pt x="5939215" y="418667"/>
                  <a:pt x="5981816" y="461269"/>
                  <a:pt x="5981816" y="513818"/>
                </a:cubicBezTo>
                <a:cubicBezTo>
                  <a:pt x="5981816" y="566370"/>
                  <a:pt x="5939215" y="608973"/>
                  <a:pt x="5886664" y="608973"/>
                </a:cubicBezTo>
                <a:cubicBezTo>
                  <a:pt x="5834113" y="608973"/>
                  <a:pt x="5791512" y="566370"/>
                  <a:pt x="5791512" y="513818"/>
                </a:cubicBezTo>
                <a:cubicBezTo>
                  <a:pt x="5791512" y="461269"/>
                  <a:pt x="5834113" y="418667"/>
                  <a:pt x="5886664" y="418667"/>
                </a:cubicBezTo>
                <a:close/>
                <a:moveTo>
                  <a:pt x="5467994" y="418667"/>
                </a:moveTo>
                <a:cubicBezTo>
                  <a:pt x="5520544" y="418667"/>
                  <a:pt x="5563146" y="461269"/>
                  <a:pt x="5563146" y="513818"/>
                </a:cubicBezTo>
                <a:cubicBezTo>
                  <a:pt x="5563146" y="566370"/>
                  <a:pt x="5520544" y="608973"/>
                  <a:pt x="5467994" y="608973"/>
                </a:cubicBezTo>
                <a:cubicBezTo>
                  <a:pt x="5415443" y="608973"/>
                  <a:pt x="5372842" y="566370"/>
                  <a:pt x="5372842" y="513818"/>
                </a:cubicBezTo>
                <a:cubicBezTo>
                  <a:pt x="5372842" y="461269"/>
                  <a:pt x="5415443" y="418667"/>
                  <a:pt x="5467994" y="418667"/>
                </a:cubicBezTo>
                <a:close/>
                <a:moveTo>
                  <a:pt x="5049325" y="418667"/>
                </a:moveTo>
                <a:cubicBezTo>
                  <a:pt x="5101876" y="418667"/>
                  <a:pt x="5144478" y="461269"/>
                  <a:pt x="5144478" y="513818"/>
                </a:cubicBezTo>
                <a:cubicBezTo>
                  <a:pt x="5144478" y="566370"/>
                  <a:pt x="5101876" y="608973"/>
                  <a:pt x="5049325" y="608973"/>
                </a:cubicBezTo>
                <a:cubicBezTo>
                  <a:pt x="4996774" y="608973"/>
                  <a:pt x="4954173" y="566370"/>
                  <a:pt x="4954173" y="513818"/>
                </a:cubicBezTo>
                <a:cubicBezTo>
                  <a:pt x="4954173" y="461269"/>
                  <a:pt x="4996774" y="418667"/>
                  <a:pt x="5049325" y="418667"/>
                </a:cubicBezTo>
                <a:close/>
                <a:moveTo>
                  <a:pt x="4630656" y="418667"/>
                </a:moveTo>
                <a:cubicBezTo>
                  <a:pt x="4683207" y="418667"/>
                  <a:pt x="4725808" y="461269"/>
                  <a:pt x="4725808" y="513818"/>
                </a:cubicBezTo>
                <a:cubicBezTo>
                  <a:pt x="4725808" y="566370"/>
                  <a:pt x="4683207" y="608973"/>
                  <a:pt x="4630656" y="608973"/>
                </a:cubicBezTo>
                <a:cubicBezTo>
                  <a:pt x="4578106" y="608973"/>
                  <a:pt x="4535504" y="566370"/>
                  <a:pt x="4535504" y="513818"/>
                </a:cubicBezTo>
                <a:cubicBezTo>
                  <a:pt x="4535504" y="461269"/>
                  <a:pt x="4578106" y="418667"/>
                  <a:pt x="4630656" y="418667"/>
                </a:cubicBezTo>
                <a:close/>
                <a:moveTo>
                  <a:pt x="4211987" y="418667"/>
                </a:moveTo>
                <a:cubicBezTo>
                  <a:pt x="4264538" y="418667"/>
                  <a:pt x="4307139" y="461269"/>
                  <a:pt x="4307139" y="513818"/>
                </a:cubicBezTo>
                <a:cubicBezTo>
                  <a:pt x="4307139" y="566370"/>
                  <a:pt x="4264538" y="608973"/>
                  <a:pt x="4211987" y="608973"/>
                </a:cubicBezTo>
                <a:cubicBezTo>
                  <a:pt x="4159436" y="608973"/>
                  <a:pt x="4116835" y="566370"/>
                  <a:pt x="4116835" y="513818"/>
                </a:cubicBezTo>
                <a:cubicBezTo>
                  <a:pt x="4116835" y="461269"/>
                  <a:pt x="4159436" y="418667"/>
                  <a:pt x="4211987" y="418667"/>
                </a:cubicBezTo>
                <a:close/>
                <a:moveTo>
                  <a:pt x="3793462" y="418667"/>
                </a:moveTo>
                <a:cubicBezTo>
                  <a:pt x="3845869" y="418667"/>
                  <a:pt x="3888470" y="461269"/>
                  <a:pt x="3888470" y="513818"/>
                </a:cubicBezTo>
                <a:cubicBezTo>
                  <a:pt x="3888470" y="566370"/>
                  <a:pt x="3845869" y="608973"/>
                  <a:pt x="3793462" y="608973"/>
                </a:cubicBezTo>
                <a:cubicBezTo>
                  <a:pt x="3740910" y="608973"/>
                  <a:pt x="3698310" y="566370"/>
                  <a:pt x="3698310" y="513818"/>
                </a:cubicBezTo>
                <a:cubicBezTo>
                  <a:pt x="3698310" y="461269"/>
                  <a:pt x="3740910" y="418667"/>
                  <a:pt x="3793462" y="418667"/>
                </a:cubicBezTo>
                <a:close/>
                <a:moveTo>
                  <a:pt x="3374780" y="418667"/>
                </a:moveTo>
                <a:cubicBezTo>
                  <a:pt x="3427332" y="418667"/>
                  <a:pt x="3469941" y="461269"/>
                  <a:pt x="3469941" y="513818"/>
                </a:cubicBezTo>
                <a:cubicBezTo>
                  <a:pt x="3469941" y="566370"/>
                  <a:pt x="3427332" y="608973"/>
                  <a:pt x="3374780" y="608973"/>
                </a:cubicBezTo>
                <a:cubicBezTo>
                  <a:pt x="3322230" y="608973"/>
                  <a:pt x="3279628" y="566370"/>
                  <a:pt x="3279628" y="513818"/>
                </a:cubicBezTo>
                <a:cubicBezTo>
                  <a:pt x="3279628" y="461269"/>
                  <a:pt x="3322230" y="418667"/>
                  <a:pt x="3374780" y="418667"/>
                </a:cubicBezTo>
                <a:close/>
                <a:moveTo>
                  <a:pt x="2956102" y="418667"/>
                </a:moveTo>
                <a:cubicBezTo>
                  <a:pt x="3008657" y="418667"/>
                  <a:pt x="3051260" y="461269"/>
                  <a:pt x="3051260" y="513818"/>
                </a:cubicBezTo>
                <a:cubicBezTo>
                  <a:pt x="3051260" y="566370"/>
                  <a:pt x="3008657" y="608973"/>
                  <a:pt x="2956102" y="608973"/>
                </a:cubicBezTo>
                <a:cubicBezTo>
                  <a:pt x="2903547" y="608973"/>
                  <a:pt x="2860946" y="566370"/>
                  <a:pt x="2860946" y="513818"/>
                </a:cubicBezTo>
                <a:cubicBezTo>
                  <a:pt x="2860946" y="461269"/>
                  <a:pt x="2903547" y="418667"/>
                  <a:pt x="2956102" y="418667"/>
                </a:cubicBezTo>
                <a:close/>
                <a:moveTo>
                  <a:pt x="2537417" y="418667"/>
                </a:moveTo>
                <a:cubicBezTo>
                  <a:pt x="2589975" y="418667"/>
                  <a:pt x="2632581" y="461269"/>
                  <a:pt x="2632581" y="513818"/>
                </a:cubicBezTo>
                <a:cubicBezTo>
                  <a:pt x="2632581" y="566370"/>
                  <a:pt x="2589975" y="608973"/>
                  <a:pt x="2537417" y="608973"/>
                </a:cubicBezTo>
                <a:cubicBezTo>
                  <a:pt x="2484865" y="608973"/>
                  <a:pt x="2442265" y="566370"/>
                  <a:pt x="2442265" y="513818"/>
                </a:cubicBezTo>
                <a:cubicBezTo>
                  <a:pt x="2442265" y="461269"/>
                  <a:pt x="2484865" y="418667"/>
                  <a:pt x="2537417" y="418667"/>
                </a:cubicBezTo>
                <a:close/>
                <a:moveTo>
                  <a:pt x="2118747" y="418667"/>
                </a:moveTo>
                <a:cubicBezTo>
                  <a:pt x="2171298" y="418667"/>
                  <a:pt x="2213899" y="461269"/>
                  <a:pt x="2213899" y="513818"/>
                </a:cubicBezTo>
                <a:cubicBezTo>
                  <a:pt x="2213899" y="566370"/>
                  <a:pt x="2171298" y="608973"/>
                  <a:pt x="2118747" y="608973"/>
                </a:cubicBezTo>
                <a:cubicBezTo>
                  <a:pt x="2066195" y="608973"/>
                  <a:pt x="2023592" y="566370"/>
                  <a:pt x="2023592" y="513818"/>
                </a:cubicBezTo>
                <a:cubicBezTo>
                  <a:pt x="2023592" y="461269"/>
                  <a:pt x="2066195" y="418667"/>
                  <a:pt x="2118747" y="418667"/>
                </a:cubicBezTo>
                <a:close/>
                <a:moveTo>
                  <a:pt x="1700065" y="418667"/>
                </a:moveTo>
                <a:cubicBezTo>
                  <a:pt x="1752617" y="418667"/>
                  <a:pt x="1795218" y="461269"/>
                  <a:pt x="1795218" y="513818"/>
                </a:cubicBezTo>
                <a:cubicBezTo>
                  <a:pt x="1795218" y="566370"/>
                  <a:pt x="1752617" y="608973"/>
                  <a:pt x="1700065" y="608973"/>
                </a:cubicBezTo>
                <a:cubicBezTo>
                  <a:pt x="1647511" y="608973"/>
                  <a:pt x="1604906" y="566370"/>
                  <a:pt x="1604906" y="513818"/>
                </a:cubicBezTo>
                <a:cubicBezTo>
                  <a:pt x="1604906" y="461269"/>
                  <a:pt x="1647511" y="418667"/>
                  <a:pt x="1700065" y="418667"/>
                </a:cubicBezTo>
                <a:close/>
                <a:moveTo>
                  <a:pt x="1281383" y="418667"/>
                </a:moveTo>
                <a:cubicBezTo>
                  <a:pt x="1333934" y="418667"/>
                  <a:pt x="1376536" y="461269"/>
                  <a:pt x="1376536" y="513818"/>
                </a:cubicBezTo>
                <a:cubicBezTo>
                  <a:pt x="1376536" y="566370"/>
                  <a:pt x="1333934" y="608973"/>
                  <a:pt x="1281383" y="608973"/>
                </a:cubicBezTo>
                <a:cubicBezTo>
                  <a:pt x="1228834" y="608973"/>
                  <a:pt x="1186232" y="566370"/>
                  <a:pt x="1186232" y="513818"/>
                </a:cubicBezTo>
                <a:cubicBezTo>
                  <a:pt x="1186232" y="461269"/>
                  <a:pt x="1228834" y="418667"/>
                  <a:pt x="1281383" y="418667"/>
                </a:cubicBezTo>
                <a:close/>
                <a:moveTo>
                  <a:pt x="862717" y="418667"/>
                </a:moveTo>
                <a:cubicBezTo>
                  <a:pt x="915268" y="418667"/>
                  <a:pt x="957870" y="461269"/>
                  <a:pt x="957870" y="513818"/>
                </a:cubicBezTo>
                <a:cubicBezTo>
                  <a:pt x="957870" y="566370"/>
                  <a:pt x="915268" y="608973"/>
                  <a:pt x="862717" y="608973"/>
                </a:cubicBezTo>
                <a:cubicBezTo>
                  <a:pt x="810167" y="608973"/>
                  <a:pt x="767566" y="566370"/>
                  <a:pt x="767566" y="513818"/>
                </a:cubicBezTo>
                <a:cubicBezTo>
                  <a:pt x="767566" y="461269"/>
                  <a:pt x="810167" y="418667"/>
                  <a:pt x="862717" y="418667"/>
                </a:cubicBezTo>
                <a:close/>
                <a:moveTo>
                  <a:pt x="444052" y="418667"/>
                </a:moveTo>
                <a:cubicBezTo>
                  <a:pt x="496603" y="418667"/>
                  <a:pt x="539204" y="461269"/>
                  <a:pt x="539204" y="513818"/>
                </a:cubicBezTo>
                <a:cubicBezTo>
                  <a:pt x="539204" y="566370"/>
                  <a:pt x="496603" y="608973"/>
                  <a:pt x="444052" y="608973"/>
                </a:cubicBezTo>
                <a:cubicBezTo>
                  <a:pt x="391500" y="608973"/>
                  <a:pt x="348900" y="566370"/>
                  <a:pt x="348900" y="513818"/>
                </a:cubicBezTo>
                <a:cubicBezTo>
                  <a:pt x="348900" y="461269"/>
                  <a:pt x="391500" y="418667"/>
                  <a:pt x="444052" y="418667"/>
                </a:cubicBezTo>
                <a:close/>
                <a:moveTo>
                  <a:pt x="25383" y="418667"/>
                </a:moveTo>
                <a:cubicBezTo>
                  <a:pt x="77934" y="418667"/>
                  <a:pt x="120536" y="461269"/>
                  <a:pt x="120536" y="513818"/>
                </a:cubicBezTo>
                <a:cubicBezTo>
                  <a:pt x="120536" y="566370"/>
                  <a:pt x="77934" y="608973"/>
                  <a:pt x="25383" y="608973"/>
                </a:cubicBezTo>
                <a:lnTo>
                  <a:pt x="0" y="603848"/>
                </a:lnTo>
                <a:lnTo>
                  <a:pt x="0" y="423791"/>
                </a:lnTo>
                <a:close/>
                <a:moveTo>
                  <a:pt x="12166698" y="0"/>
                </a:moveTo>
                <a:lnTo>
                  <a:pt x="12192000" y="5108"/>
                </a:lnTo>
                <a:lnTo>
                  <a:pt x="12192000" y="185196"/>
                </a:lnTo>
                <a:lnTo>
                  <a:pt x="12166698" y="190304"/>
                </a:lnTo>
                <a:cubicBezTo>
                  <a:pt x="12114147" y="190304"/>
                  <a:pt x="12071546" y="147701"/>
                  <a:pt x="12071546" y="95152"/>
                </a:cubicBezTo>
                <a:cubicBezTo>
                  <a:pt x="12071546" y="42602"/>
                  <a:pt x="12114147" y="0"/>
                  <a:pt x="12166698" y="0"/>
                </a:cubicBezTo>
                <a:close/>
                <a:moveTo>
                  <a:pt x="11748029" y="0"/>
                </a:moveTo>
                <a:cubicBezTo>
                  <a:pt x="11800580" y="0"/>
                  <a:pt x="11843181" y="42602"/>
                  <a:pt x="11843181" y="95152"/>
                </a:cubicBezTo>
                <a:cubicBezTo>
                  <a:pt x="11843181" y="147701"/>
                  <a:pt x="11800580" y="190304"/>
                  <a:pt x="11748029" y="190304"/>
                </a:cubicBezTo>
                <a:cubicBezTo>
                  <a:pt x="11695478" y="190304"/>
                  <a:pt x="11652877" y="147701"/>
                  <a:pt x="11652877" y="95152"/>
                </a:cubicBezTo>
                <a:cubicBezTo>
                  <a:pt x="11652877" y="42602"/>
                  <a:pt x="11695478" y="0"/>
                  <a:pt x="11748029" y="0"/>
                </a:cubicBezTo>
                <a:close/>
                <a:moveTo>
                  <a:pt x="11329360" y="0"/>
                </a:moveTo>
                <a:cubicBezTo>
                  <a:pt x="11381911" y="0"/>
                  <a:pt x="11424512" y="42602"/>
                  <a:pt x="11424512" y="95152"/>
                </a:cubicBezTo>
                <a:cubicBezTo>
                  <a:pt x="11424512" y="147701"/>
                  <a:pt x="11381911" y="190304"/>
                  <a:pt x="11329360" y="190304"/>
                </a:cubicBezTo>
                <a:cubicBezTo>
                  <a:pt x="11276809" y="190304"/>
                  <a:pt x="11234208" y="147701"/>
                  <a:pt x="11234208" y="95152"/>
                </a:cubicBezTo>
                <a:cubicBezTo>
                  <a:pt x="11234208" y="42602"/>
                  <a:pt x="11276809" y="0"/>
                  <a:pt x="11329360" y="0"/>
                </a:cubicBezTo>
                <a:close/>
                <a:moveTo>
                  <a:pt x="10910691" y="0"/>
                </a:moveTo>
                <a:cubicBezTo>
                  <a:pt x="10963242" y="0"/>
                  <a:pt x="11005843" y="42602"/>
                  <a:pt x="11005843" y="95152"/>
                </a:cubicBezTo>
                <a:cubicBezTo>
                  <a:pt x="11005843" y="147701"/>
                  <a:pt x="10963242" y="190304"/>
                  <a:pt x="10910691" y="190304"/>
                </a:cubicBezTo>
                <a:cubicBezTo>
                  <a:pt x="10858140" y="190304"/>
                  <a:pt x="10815539" y="147701"/>
                  <a:pt x="10815539" y="95152"/>
                </a:cubicBezTo>
                <a:cubicBezTo>
                  <a:pt x="10815539" y="42602"/>
                  <a:pt x="10858140" y="0"/>
                  <a:pt x="10910691" y="0"/>
                </a:cubicBezTo>
                <a:close/>
                <a:moveTo>
                  <a:pt x="10492022" y="0"/>
                </a:moveTo>
                <a:cubicBezTo>
                  <a:pt x="10544573" y="0"/>
                  <a:pt x="10587174" y="42602"/>
                  <a:pt x="10587174" y="95152"/>
                </a:cubicBezTo>
                <a:cubicBezTo>
                  <a:pt x="10587174" y="147701"/>
                  <a:pt x="10544573" y="190304"/>
                  <a:pt x="10492022" y="190304"/>
                </a:cubicBezTo>
                <a:cubicBezTo>
                  <a:pt x="10439471" y="190304"/>
                  <a:pt x="10396870" y="147701"/>
                  <a:pt x="10396870" y="95152"/>
                </a:cubicBezTo>
                <a:cubicBezTo>
                  <a:pt x="10396870" y="42602"/>
                  <a:pt x="10439471" y="0"/>
                  <a:pt x="10492022" y="0"/>
                </a:cubicBezTo>
                <a:close/>
                <a:moveTo>
                  <a:pt x="10073353" y="0"/>
                </a:moveTo>
                <a:cubicBezTo>
                  <a:pt x="10125904" y="0"/>
                  <a:pt x="10168505" y="42602"/>
                  <a:pt x="10168505" y="95152"/>
                </a:cubicBezTo>
                <a:cubicBezTo>
                  <a:pt x="10168505" y="147701"/>
                  <a:pt x="10125904" y="190304"/>
                  <a:pt x="10073353" y="190304"/>
                </a:cubicBezTo>
                <a:cubicBezTo>
                  <a:pt x="10020803" y="190304"/>
                  <a:pt x="9978201" y="147701"/>
                  <a:pt x="9978201" y="95152"/>
                </a:cubicBezTo>
                <a:cubicBezTo>
                  <a:pt x="9978201" y="42602"/>
                  <a:pt x="10020803" y="0"/>
                  <a:pt x="10073353" y="0"/>
                </a:cubicBezTo>
                <a:close/>
                <a:moveTo>
                  <a:pt x="9654684" y="0"/>
                </a:moveTo>
                <a:cubicBezTo>
                  <a:pt x="9707235" y="0"/>
                  <a:pt x="9749836" y="42602"/>
                  <a:pt x="9749836" y="95152"/>
                </a:cubicBezTo>
                <a:cubicBezTo>
                  <a:pt x="9749836" y="147701"/>
                  <a:pt x="9707235" y="190304"/>
                  <a:pt x="9654684" y="190304"/>
                </a:cubicBezTo>
                <a:cubicBezTo>
                  <a:pt x="9602134" y="190304"/>
                  <a:pt x="9559532" y="147701"/>
                  <a:pt x="9559532" y="95152"/>
                </a:cubicBezTo>
                <a:cubicBezTo>
                  <a:pt x="9559532" y="42602"/>
                  <a:pt x="9602134" y="0"/>
                  <a:pt x="9654684" y="0"/>
                </a:cubicBezTo>
                <a:close/>
                <a:moveTo>
                  <a:pt x="9236015" y="0"/>
                </a:moveTo>
                <a:cubicBezTo>
                  <a:pt x="9288566" y="0"/>
                  <a:pt x="9331167" y="42602"/>
                  <a:pt x="9331167" y="95152"/>
                </a:cubicBezTo>
                <a:cubicBezTo>
                  <a:pt x="9331167" y="147701"/>
                  <a:pt x="9288566" y="190304"/>
                  <a:pt x="9236015" y="190304"/>
                </a:cubicBezTo>
                <a:cubicBezTo>
                  <a:pt x="9183465" y="190304"/>
                  <a:pt x="9140863" y="147701"/>
                  <a:pt x="9140863" y="95152"/>
                </a:cubicBezTo>
                <a:cubicBezTo>
                  <a:pt x="9140863" y="42602"/>
                  <a:pt x="9183465" y="0"/>
                  <a:pt x="9236015" y="0"/>
                </a:cubicBezTo>
                <a:close/>
                <a:moveTo>
                  <a:pt x="8817346" y="0"/>
                </a:moveTo>
                <a:cubicBezTo>
                  <a:pt x="8869897" y="0"/>
                  <a:pt x="8912498" y="42602"/>
                  <a:pt x="8912498" y="95152"/>
                </a:cubicBezTo>
                <a:cubicBezTo>
                  <a:pt x="8912498" y="147701"/>
                  <a:pt x="8869897" y="190304"/>
                  <a:pt x="8817346" y="190304"/>
                </a:cubicBezTo>
                <a:cubicBezTo>
                  <a:pt x="8764796" y="190304"/>
                  <a:pt x="8722194" y="147701"/>
                  <a:pt x="8722194" y="95152"/>
                </a:cubicBezTo>
                <a:cubicBezTo>
                  <a:pt x="8722194" y="42602"/>
                  <a:pt x="8764796" y="0"/>
                  <a:pt x="8817346" y="0"/>
                </a:cubicBezTo>
                <a:close/>
                <a:moveTo>
                  <a:pt x="8398677" y="0"/>
                </a:moveTo>
                <a:cubicBezTo>
                  <a:pt x="8451228" y="0"/>
                  <a:pt x="8493829" y="42602"/>
                  <a:pt x="8493829" y="95152"/>
                </a:cubicBezTo>
                <a:cubicBezTo>
                  <a:pt x="8493829" y="147701"/>
                  <a:pt x="8451228" y="190304"/>
                  <a:pt x="8398677" y="190304"/>
                </a:cubicBezTo>
                <a:cubicBezTo>
                  <a:pt x="8346127" y="190304"/>
                  <a:pt x="8303526" y="147701"/>
                  <a:pt x="8303526" y="95152"/>
                </a:cubicBezTo>
                <a:cubicBezTo>
                  <a:pt x="8303526" y="42602"/>
                  <a:pt x="8346127" y="0"/>
                  <a:pt x="8398677" y="0"/>
                </a:cubicBezTo>
                <a:close/>
                <a:moveTo>
                  <a:pt x="7980009" y="0"/>
                </a:moveTo>
                <a:cubicBezTo>
                  <a:pt x="8032559" y="0"/>
                  <a:pt x="8075161" y="42602"/>
                  <a:pt x="8075161" y="95152"/>
                </a:cubicBezTo>
                <a:cubicBezTo>
                  <a:pt x="8075161" y="147701"/>
                  <a:pt x="8032559" y="190304"/>
                  <a:pt x="7980009" y="190304"/>
                </a:cubicBezTo>
                <a:cubicBezTo>
                  <a:pt x="7927458" y="190304"/>
                  <a:pt x="7884857" y="147701"/>
                  <a:pt x="7884857" y="95152"/>
                </a:cubicBezTo>
                <a:cubicBezTo>
                  <a:pt x="7884857" y="42602"/>
                  <a:pt x="7927458" y="0"/>
                  <a:pt x="7980009" y="0"/>
                </a:cubicBezTo>
                <a:close/>
                <a:moveTo>
                  <a:pt x="7561340" y="0"/>
                </a:moveTo>
                <a:cubicBezTo>
                  <a:pt x="7613890" y="0"/>
                  <a:pt x="7656492" y="42602"/>
                  <a:pt x="7656492" y="95152"/>
                </a:cubicBezTo>
                <a:cubicBezTo>
                  <a:pt x="7656492" y="147701"/>
                  <a:pt x="7613890" y="190304"/>
                  <a:pt x="7561340" y="190304"/>
                </a:cubicBezTo>
                <a:cubicBezTo>
                  <a:pt x="7508789" y="190304"/>
                  <a:pt x="7466188" y="147701"/>
                  <a:pt x="7466188" y="95152"/>
                </a:cubicBezTo>
                <a:cubicBezTo>
                  <a:pt x="7466188" y="42602"/>
                  <a:pt x="7508789" y="0"/>
                  <a:pt x="7561340" y="0"/>
                </a:cubicBezTo>
                <a:close/>
                <a:moveTo>
                  <a:pt x="7142671" y="0"/>
                </a:moveTo>
                <a:cubicBezTo>
                  <a:pt x="7195221" y="0"/>
                  <a:pt x="7237823" y="42602"/>
                  <a:pt x="7237823" y="95152"/>
                </a:cubicBezTo>
                <a:cubicBezTo>
                  <a:pt x="7237823" y="147701"/>
                  <a:pt x="7195221" y="190304"/>
                  <a:pt x="7142671" y="190304"/>
                </a:cubicBezTo>
                <a:cubicBezTo>
                  <a:pt x="7090120" y="190304"/>
                  <a:pt x="7047519" y="147701"/>
                  <a:pt x="7047519" y="95152"/>
                </a:cubicBezTo>
                <a:cubicBezTo>
                  <a:pt x="7047519" y="42602"/>
                  <a:pt x="7090120" y="0"/>
                  <a:pt x="7142671" y="0"/>
                </a:cubicBezTo>
                <a:close/>
                <a:moveTo>
                  <a:pt x="6724002" y="0"/>
                </a:moveTo>
                <a:cubicBezTo>
                  <a:pt x="6776553" y="0"/>
                  <a:pt x="6819154" y="42602"/>
                  <a:pt x="6819154" y="95152"/>
                </a:cubicBezTo>
                <a:cubicBezTo>
                  <a:pt x="6819154" y="147701"/>
                  <a:pt x="6776553" y="190304"/>
                  <a:pt x="6724002" y="190304"/>
                </a:cubicBezTo>
                <a:cubicBezTo>
                  <a:pt x="6671451" y="190304"/>
                  <a:pt x="6628850" y="147701"/>
                  <a:pt x="6628850" y="95152"/>
                </a:cubicBezTo>
                <a:cubicBezTo>
                  <a:pt x="6628850" y="42602"/>
                  <a:pt x="6671451" y="0"/>
                  <a:pt x="6724002" y="0"/>
                </a:cubicBezTo>
                <a:close/>
                <a:moveTo>
                  <a:pt x="6305333" y="0"/>
                </a:moveTo>
                <a:cubicBezTo>
                  <a:pt x="6357884" y="0"/>
                  <a:pt x="6400485" y="42602"/>
                  <a:pt x="6400485" y="95152"/>
                </a:cubicBezTo>
                <a:cubicBezTo>
                  <a:pt x="6400485" y="147701"/>
                  <a:pt x="6357884" y="190304"/>
                  <a:pt x="6305333" y="190304"/>
                </a:cubicBezTo>
                <a:cubicBezTo>
                  <a:pt x="6252782" y="190304"/>
                  <a:pt x="6210181" y="147701"/>
                  <a:pt x="6210181" y="95152"/>
                </a:cubicBezTo>
                <a:cubicBezTo>
                  <a:pt x="6210181" y="42602"/>
                  <a:pt x="6252782" y="0"/>
                  <a:pt x="6305333" y="0"/>
                </a:cubicBezTo>
                <a:close/>
                <a:moveTo>
                  <a:pt x="5886664" y="0"/>
                </a:moveTo>
                <a:cubicBezTo>
                  <a:pt x="5939215" y="0"/>
                  <a:pt x="5981816" y="42602"/>
                  <a:pt x="5981816" y="95152"/>
                </a:cubicBezTo>
                <a:cubicBezTo>
                  <a:pt x="5981816" y="147701"/>
                  <a:pt x="5939215" y="190304"/>
                  <a:pt x="5886664" y="190304"/>
                </a:cubicBezTo>
                <a:cubicBezTo>
                  <a:pt x="5834113" y="190304"/>
                  <a:pt x="5791512" y="147701"/>
                  <a:pt x="5791512" y="95152"/>
                </a:cubicBezTo>
                <a:cubicBezTo>
                  <a:pt x="5791512" y="42602"/>
                  <a:pt x="5834113" y="0"/>
                  <a:pt x="5886664" y="0"/>
                </a:cubicBezTo>
                <a:close/>
                <a:moveTo>
                  <a:pt x="5467994" y="0"/>
                </a:moveTo>
                <a:cubicBezTo>
                  <a:pt x="5520544" y="0"/>
                  <a:pt x="5563146" y="42602"/>
                  <a:pt x="5563146" y="95152"/>
                </a:cubicBezTo>
                <a:cubicBezTo>
                  <a:pt x="5563146" y="147701"/>
                  <a:pt x="5520544" y="190304"/>
                  <a:pt x="5467994" y="190304"/>
                </a:cubicBezTo>
                <a:cubicBezTo>
                  <a:pt x="5415443" y="190304"/>
                  <a:pt x="5372842" y="147701"/>
                  <a:pt x="5372842" y="95152"/>
                </a:cubicBezTo>
                <a:cubicBezTo>
                  <a:pt x="5372842" y="42602"/>
                  <a:pt x="5415443" y="0"/>
                  <a:pt x="5467994" y="0"/>
                </a:cubicBezTo>
                <a:close/>
                <a:moveTo>
                  <a:pt x="5049325" y="0"/>
                </a:moveTo>
                <a:cubicBezTo>
                  <a:pt x="5101876" y="0"/>
                  <a:pt x="5144478" y="42602"/>
                  <a:pt x="5144478" y="95152"/>
                </a:cubicBezTo>
                <a:cubicBezTo>
                  <a:pt x="5144478" y="147701"/>
                  <a:pt x="5101876" y="190304"/>
                  <a:pt x="5049325" y="190304"/>
                </a:cubicBezTo>
                <a:cubicBezTo>
                  <a:pt x="4996774" y="190304"/>
                  <a:pt x="4954173" y="147701"/>
                  <a:pt x="4954173" y="95152"/>
                </a:cubicBezTo>
                <a:cubicBezTo>
                  <a:pt x="4954173" y="42602"/>
                  <a:pt x="4996774" y="0"/>
                  <a:pt x="5049325" y="0"/>
                </a:cubicBezTo>
                <a:close/>
                <a:moveTo>
                  <a:pt x="4630656" y="0"/>
                </a:moveTo>
                <a:cubicBezTo>
                  <a:pt x="4683207" y="0"/>
                  <a:pt x="4725808" y="42602"/>
                  <a:pt x="4725808" y="95152"/>
                </a:cubicBezTo>
                <a:cubicBezTo>
                  <a:pt x="4725808" y="147701"/>
                  <a:pt x="4683207" y="190304"/>
                  <a:pt x="4630656" y="190304"/>
                </a:cubicBezTo>
                <a:cubicBezTo>
                  <a:pt x="4578106" y="190304"/>
                  <a:pt x="4535504" y="147701"/>
                  <a:pt x="4535504" y="95152"/>
                </a:cubicBezTo>
                <a:cubicBezTo>
                  <a:pt x="4535504" y="42602"/>
                  <a:pt x="4578106" y="0"/>
                  <a:pt x="4630656" y="0"/>
                </a:cubicBezTo>
                <a:close/>
                <a:moveTo>
                  <a:pt x="4211987" y="0"/>
                </a:moveTo>
                <a:cubicBezTo>
                  <a:pt x="4264538" y="0"/>
                  <a:pt x="4307139" y="42602"/>
                  <a:pt x="4307139" y="95152"/>
                </a:cubicBezTo>
                <a:cubicBezTo>
                  <a:pt x="4307139" y="147701"/>
                  <a:pt x="4264538" y="190304"/>
                  <a:pt x="4211987" y="190304"/>
                </a:cubicBezTo>
                <a:cubicBezTo>
                  <a:pt x="4159436" y="190304"/>
                  <a:pt x="4116835" y="147701"/>
                  <a:pt x="4116835" y="95152"/>
                </a:cubicBezTo>
                <a:cubicBezTo>
                  <a:pt x="4116835" y="42602"/>
                  <a:pt x="4159436" y="0"/>
                  <a:pt x="4211987" y="0"/>
                </a:cubicBezTo>
                <a:close/>
                <a:moveTo>
                  <a:pt x="3793471" y="0"/>
                </a:moveTo>
                <a:cubicBezTo>
                  <a:pt x="3845869" y="0"/>
                  <a:pt x="3888470" y="42602"/>
                  <a:pt x="3888470" y="95152"/>
                </a:cubicBezTo>
                <a:cubicBezTo>
                  <a:pt x="3888470" y="147701"/>
                  <a:pt x="3845869" y="190304"/>
                  <a:pt x="3793471" y="190304"/>
                </a:cubicBezTo>
                <a:cubicBezTo>
                  <a:pt x="3740920" y="190304"/>
                  <a:pt x="3698318" y="147701"/>
                  <a:pt x="3698318" y="95152"/>
                </a:cubicBezTo>
                <a:cubicBezTo>
                  <a:pt x="3698318" y="42602"/>
                  <a:pt x="3740920" y="0"/>
                  <a:pt x="3793471" y="0"/>
                </a:cubicBezTo>
                <a:close/>
                <a:moveTo>
                  <a:pt x="3374788" y="0"/>
                </a:moveTo>
                <a:cubicBezTo>
                  <a:pt x="3427339" y="0"/>
                  <a:pt x="3469949" y="42602"/>
                  <a:pt x="3469949" y="95152"/>
                </a:cubicBezTo>
                <a:cubicBezTo>
                  <a:pt x="3469949" y="147701"/>
                  <a:pt x="3427339" y="190304"/>
                  <a:pt x="3374788" y="190304"/>
                </a:cubicBezTo>
                <a:cubicBezTo>
                  <a:pt x="3322237" y="190304"/>
                  <a:pt x="3279635" y="147701"/>
                  <a:pt x="3279635" y="95152"/>
                </a:cubicBezTo>
                <a:cubicBezTo>
                  <a:pt x="3279635" y="42602"/>
                  <a:pt x="3322237" y="0"/>
                  <a:pt x="3374788" y="0"/>
                </a:cubicBezTo>
                <a:close/>
                <a:moveTo>
                  <a:pt x="2956110" y="0"/>
                </a:moveTo>
                <a:cubicBezTo>
                  <a:pt x="3008664" y="0"/>
                  <a:pt x="3051267" y="42602"/>
                  <a:pt x="3051267" y="95152"/>
                </a:cubicBezTo>
                <a:cubicBezTo>
                  <a:pt x="3051267" y="147701"/>
                  <a:pt x="3008664" y="190304"/>
                  <a:pt x="2956110" y="190304"/>
                </a:cubicBezTo>
                <a:cubicBezTo>
                  <a:pt x="2903555" y="190304"/>
                  <a:pt x="2860953" y="147701"/>
                  <a:pt x="2860953" y="95152"/>
                </a:cubicBezTo>
                <a:cubicBezTo>
                  <a:pt x="2860953" y="42602"/>
                  <a:pt x="2903555" y="0"/>
                  <a:pt x="2956110" y="0"/>
                </a:cubicBezTo>
                <a:close/>
                <a:moveTo>
                  <a:pt x="2537423" y="0"/>
                </a:moveTo>
                <a:cubicBezTo>
                  <a:pt x="2589981" y="0"/>
                  <a:pt x="2632588" y="42602"/>
                  <a:pt x="2632588" y="95152"/>
                </a:cubicBezTo>
                <a:cubicBezTo>
                  <a:pt x="2632588" y="147701"/>
                  <a:pt x="2589981" y="190304"/>
                  <a:pt x="2537423" y="190304"/>
                </a:cubicBezTo>
                <a:cubicBezTo>
                  <a:pt x="2484871" y="190304"/>
                  <a:pt x="2442271" y="147701"/>
                  <a:pt x="2442271" y="95152"/>
                </a:cubicBezTo>
                <a:cubicBezTo>
                  <a:pt x="2442271" y="42602"/>
                  <a:pt x="2484871" y="0"/>
                  <a:pt x="2537423" y="0"/>
                </a:cubicBezTo>
                <a:close/>
                <a:moveTo>
                  <a:pt x="2118753" y="0"/>
                </a:moveTo>
                <a:cubicBezTo>
                  <a:pt x="2171304" y="0"/>
                  <a:pt x="2213906" y="42602"/>
                  <a:pt x="2213906" y="95152"/>
                </a:cubicBezTo>
                <a:cubicBezTo>
                  <a:pt x="2213906" y="147701"/>
                  <a:pt x="2171304" y="190304"/>
                  <a:pt x="2118753" y="190304"/>
                </a:cubicBezTo>
                <a:cubicBezTo>
                  <a:pt x="2066201" y="190304"/>
                  <a:pt x="2023598" y="147701"/>
                  <a:pt x="2023598" y="95152"/>
                </a:cubicBezTo>
                <a:cubicBezTo>
                  <a:pt x="2023598" y="42602"/>
                  <a:pt x="2066201" y="0"/>
                  <a:pt x="2118753" y="0"/>
                </a:cubicBezTo>
                <a:close/>
                <a:moveTo>
                  <a:pt x="1700071" y="0"/>
                </a:moveTo>
                <a:cubicBezTo>
                  <a:pt x="1752622" y="0"/>
                  <a:pt x="1795223" y="42602"/>
                  <a:pt x="1795223" y="95152"/>
                </a:cubicBezTo>
                <a:cubicBezTo>
                  <a:pt x="1795223" y="147701"/>
                  <a:pt x="1752622" y="190304"/>
                  <a:pt x="1700071" y="190304"/>
                </a:cubicBezTo>
                <a:cubicBezTo>
                  <a:pt x="1647516" y="190304"/>
                  <a:pt x="1604910" y="147701"/>
                  <a:pt x="1604910" y="95152"/>
                </a:cubicBezTo>
                <a:cubicBezTo>
                  <a:pt x="1604910" y="42602"/>
                  <a:pt x="1647516" y="0"/>
                  <a:pt x="1700071" y="0"/>
                </a:cubicBezTo>
                <a:close/>
                <a:moveTo>
                  <a:pt x="1281388" y="0"/>
                </a:moveTo>
                <a:cubicBezTo>
                  <a:pt x="1333938" y="0"/>
                  <a:pt x="1376541" y="42602"/>
                  <a:pt x="1376541" y="95152"/>
                </a:cubicBezTo>
                <a:cubicBezTo>
                  <a:pt x="1376541" y="147701"/>
                  <a:pt x="1333938" y="190304"/>
                  <a:pt x="1281388" y="190304"/>
                </a:cubicBezTo>
                <a:cubicBezTo>
                  <a:pt x="1228838" y="190304"/>
                  <a:pt x="1186236" y="147701"/>
                  <a:pt x="1186236" y="95152"/>
                </a:cubicBezTo>
                <a:cubicBezTo>
                  <a:pt x="1186236" y="42602"/>
                  <a:pt x="1228838" y="0"/>
                  <a:pt x="1281388" y="0"/>
                </a:cubicBezTo>
                <a:close/>
                <a:moveTo>
                  <a:pt x="862724" y="0"/>
                </a:moveTo>
                <a:cubicBezTo>
                  <a:pt x="915273" y="0"/>
                  <a:pt x="957874" y="42602"/>
                  <a:pt x="957874" y="95152"/>
                </a:cubicBezTo>
                <a:cubicBezTo>
                  <a:pt x="957874" y="147701"/>
                  <a:pt x="915273" y="190304"/>
                  <a:pt x="862724" y="190304"/>
                </a:cubicBezTo>
                <a:cubicBezTo>
                  <a:pt x="810172" y="190304"/>
                  <a:pt x="767571" y="147701"/>
                  <a:pt x="767571" y="95152"/>
                </a:cubicBezTo>
                <a:cubicBezTo>
                  <a:pt x="767571" y="42602"/>
                  <a:pt x="810172" y="0"/>
                  <a:pt x="862724" y="0"/>
                </a:cubicBezTo>
                <a:close/>
                <a:moveTo>
                  <a:pt x="444057" y="0"/>
                </a:moveTo>
                <a:cubicBezTo>
                  <a:pt x="496608" y="0"/>
                  <a:pt x="539209" y="42602"/>
                  <a:pt x="539209" y="95152"/>
                </a:cubicBezTo>
                <a:cubicBezTo>
                  <a:pt x="539209" y="147701"/>
                  <a:pt x="496608" y="190304"/>
                  <a:pt x="444057" y="190304"/>
                </a:cubicBezTo>
                <a:cubicBezTo>
                  <a:pt x="391505" y="190304"/>
                  <a:pt x="348905" y="147701"/>
                  <a:pt x="348905" y="95152"/>
                </a:cubicBezTo>
                <a:cubicBezTo>
                  <a:pt x="348905" y="42602"/>
                  <a:pt x="391505" y="0"/>
                  <a:pt x="444057" y="0"/>
                </a:cubicBezTo>
                <a:close/>
                <a:moveTo>
                  <a:pt x="25388" y="0"/>
                </a:moveTo>
                <a:cubicBezTo>
                  <a:pt x="77939" y="0"/>
                  <a:pt x="120541" y="42602"/>
                  <a:pt x="120541" y="95152"/>
                </a:cubicBezTo>
                <a:cubicBezTo>
                  <a:pt x="120541" y="147701"/>
                  <a:pt x="77939" y="190304"/>
                  <a:pt x="25388" y="190304"/>
                </a:cubicBezTo>
                <a:lnTo>
                  <a:pt x="0" y="185178"/>
                </a:lnTo>
                <a:lnTo>
                  <a:pt x="0" y="51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264529" flipV="1">
            <a:off x="9611821" y="4443735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264529" flipH="1">
            <a:off x="-306879" y="-400169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74" y="490141"/>
            <a:ext cx="10904179" cy="5441525"/>
          </a:xfrm>
          <a:prstGeom prst="rect">
            <a:avLst/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528" y="678796"/>
            <a:ext cx="10867337" cy="5432682"/>
          </a:xfrm>
          <a:prstGeom prst="rect">
            <a:avLst/>
          </a:prstGeom>
          <a:solidFill>
            <a:schemeClr val="bg1"/>
          </a:solidFill>
          <a:ln w="101600" cap="sq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0000"/>
          </a:blip>
          <a:srcRect t="5725" b="5725"/>
          <a:stretch>
            <a:fillRect/>
          </a:stretch>
        </p:blipFill>
        <p:spPr>
          <a:xfrm>
            <a:off x="902825" y="742950"/>
            <a:ext cx="10748155" cy="5334000"/>
          </a:xfrm>
          <a:custGeom>
            <a:avLst/>
            <a:gdLst/>
            <a:ahLst/>
            <a:cxnLst/>
            <a:rect l="l" t="t" r="r" b="b"/>
            <a:pathLst>
              <a:path w="10744200" h="5334000">
                <a:moveTo>
                  <a:pt x="0" y="0"/>
                </a:moveTo>
                <a:lnTo>
                  <a:pt x="10748155" y="0"/>
                </a:lnTo>
                <a:lnTo>
                  <a:pt x="10748155" y="5334000"/>
                </a:lnTo>
                <a:lnTo>
                  <a:pt x="0" y="533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9891" y="5897959"/>
            <a:ext cx="4800600" cy="46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65120" y="1817698"/>
            <a:ext cx="6715760" cy="2428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425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84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99739" y="4748036"/>
            <a:ext cx="3036374" cy="4730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73458" y="4660407"/>
            <a:ext cx="649729" cy="651600"/>
          </a:xfrm>
          <a:prstGeom prst="diamond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75952" y="4853579"/>
            <a:ext cx="2105240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汇报时间：2024.11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09888" y="4419655"/>
            <a:ext cx="6626225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37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934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3101" y="5993209"/>
            <a:ext cx="4394199" cy="279400"/>
          </a:xfrm>
          <a:custGeom>
            <a:avLst/>
            <a:gdLst>
              <a:gd name="connsiteX0" fmla="*/ 4114799 w 4394199"/>
              <a:gd name="connsiteY0" fmla="*/ 0 h 279400"/>
              <a:gd name="connsiteX1" fmla="*/ 4254499 w 4394199"/>
              <a:gd name="connsiteY1" fmla="*/ 0 h 279400"/>
              <a:gd name="connsiteX2" fmla="*/ 4394199 w 4394199"/>
              <a:gd name="connsiteY2" fmla="*/ 139700 h 279400"/>
              <a:gd name="connsiteX3" fmla="*/ 4254499 w 4394199"/>
              <a:gd name="connsiteY3" fmla="*/ 279400 h 279400"/>
              <a:gd name="connsiteX4" fmla="*/ 4114799 w 4394199"/>
              <a:gd name="connsiteY4" fmla="*/ 279400 h 279400"/>
              <a:gd name="connsiteX5" fmla="*/ 4254499 w 4394199"/>
              <a:gd name="connsiteY5" fmla="*/ 139700 h 279400"/>
              <a:gd name="connsiteX6" fmla="*/ 3798275 w 4394199"/>
              <a:gd name="connsiteY6" fmla="*/ 0 h 279400"/>
              <a:gd name="connsiteX7" fmla="*/ 3937975 w 4394199"/>
              <a:gd name="connsiteY7" fmla="*/ 0 h 279400"/>
              <a:gd name="connsiteX8" fmla="*/ 4077675 w 4394199"/>
              <a:gd name="connsiteY8" fmla="*/ 139700 h 279400"/>
              <a:gd name="connsiteX9" fmla="*/ 3937975 w 4394199"/>
              <a:gd name="connsiteY9" fmla="*/ 279400 h 279400"/>
              <a:gd name="connsiteX10" fmla="*/ 3798275 w 4394199"/>
              <a:gd name="connsiteY10" fmla="*/ 279400 h 279400"/>
              <a:gd name="connsiteX11" fmla="*/ 3937975 w 4394199"/>
              <a:gd name="connsiteY11" fmla="*/ 139700 h 279400"/>
              <a:gd name="connsiteX12" fmla="*/ 3481752 w 4394199"/>
              <a:gd name="connsiteY12" fmla="*/ 0 h 279400"/>
              <a:gd name="connsiteX13" fmla="*/ 3621452 w 4394199"/>
              <a:gd name="connsiteY13" fmla="*/ 0 h 279400"/>
              <a:gd name="connsiteX14" fmla="*/ 3761152 w 4394199"/>
              <a:gd name="connsiteY14" fmla="*/ 139700 h 279400"/>
              <a:gd name="connsiteX15" fmla="*/ 3621452 w 4394199"/>
              <a:gd name="connsiteY15" fmla="*/ 279400 h 279400"/>
              <a:gd name="connsiteX16" fmla="*/ 3481752 w 4394199"/>
              <a:gd name="connsiteY16" fmla="*/ 279400 h 279400"/>
              <a:gd name="connsiteX17" fmla="*/ 3621452 w 4394199"/>
              <a:gd name="connsiteY17" fmla="*/ 139700 h 279400"/>
              <a:gd name="connsiteX18" fmla="*/ 3165229 w 4394199"/>
              <a:gd name="connsiteY18" fmla="*/ 0 h 279400"/>
              <a:gd name="connsiteX19" fmla="*/ 3304929 w 4394199"/>
              <a:gd name="connsiteY19" fmla="*/ 0 h 279400"/>
              <a:gd name="connsiteX20" fmla="*/ 3444629 w 4394199"/>
              <a:gd name="connsiteY20" fmla="*/ 139700 h 279400"/>
              <a:gd name="connsiteX21" fmla="*/ 3304929 w 4394199"/>
              <a:gd name="connsiteY21" fmla="*/ 279400 h 279400"/>
              <a:gd name="connsiteX22" fmla="*/ 3165229 w 4394199"/>
              <a:gd name="connsiteY22" fmla="*/ 279400 h 279400"/>
              <a:gd name="connsiteX23" fmla="*/ 3304929 w 4394199"/>
              <a:gd name="connsiteY23" fmla="*/ 139700 h 279400"/>
              <a:gd name="connsiteX24" fmla="*/ 2848706 w 4394199"/>
              <a:gd name="connsiteY24" fmla="*/ 0 h 279400"/>
              <a:gd name="connsiteX25" fmla="*/ 2988406 w 4394199"/>
              <a:gd name="connsiteY25" fmla="*/ 0 h 279400"/>
              <a:gd name="connsiteX26" fmla="*/ 3128106 w 4394199"/>
              <a:gd name="connsiteY26" fmla="*/ 139700 h 279400"/>
              <a:gd name="connsiteX27" fmla="*/ 2988406 w 4394199"/>
              <a:gd name="connsiteY27" fmla="*/ 279400 h 279400"/>
              <a:gd name="connsiteX28" fmla="*/ 2848706 w 4394199"/>
              <a:gd name="connsiteY28" fmla="*/ 279400 h 279400"/>
              <a:gd name="connsiteX29" fmla="*/ 2988406 w 4394199"/>
              <a:gd name="connsiteY29" fmla="*/ 139700 h 279400"/>
              <a:gd name="connsiteX30" fmla="*/ 2532183 w 4394199"/>
              <a:gd name="connsiteY30" fmla="*/ 0 h 279400"/>
              <a:gd name="connsiteX31" fmla="*/ 2671883 w 4394199"/>
              <a:gd name="connsiteY31" fmla="*/ 0 h 279400"/>
              <a:gd name="connsiteX32" fmla="*/ 2811583 w 4394199"/>
              <a:gd name="connsiteY32" fmla="*/ 139700 h 279400"/>
              <a:gd name="connsiteX33" fmla="*/ 2671883 w 4394199"/>
              <a:gd name="connsiteY33" fmla="*/ 279400 h 279400"/>
              <a:gd name="connsiteX34" fmla="*/ 2532183 w 4394199"/>
              <a:gd name="connsiteY34" fmla="*/ 279400 h 279400"/>
              <a:gd name="connsiteX35" fmla="*/ 2671883 w 4394199"/>
              <a:gd name="connsiteY35" fmla="*/ 139700 h 279400"/>
              <a:gd name="connsiteX36" fmla="*/ 2215660 w 4394199"/>
              <a:gd name="connsiteY36" fmla="*/ 0 h 279400"/>
              <a:gd name="connsiteX37" fmla="*/ 2355360 w 4394199"/>
              <a:gd name="connsiteY37" fmla="*/ 0 h 279400"/>
              <a:gd name="connsiteX38" fmla="*/ 2495060 w 4394199"/>
              <a:gd name="connsiteY38" fmla="*/ 139700 h 279400"/>
              <a:gd name="connsiteX39" fmla="*/ 2355360 w 4394199"/>
              <a:gd name="connsiteY39" fmla="*/ 279400 h 279400"/>
              <a:gd name="connsiteX40" fmla="*/ 2215660 w 4394199"/>
              <a:gd name="connsiteY40" fmla="*/ 279400 h 279400"/>
              <a:gd name="connsiteX41" fmla="*/ 2355360 w 4394199"/>
              <a:gd name="connsiteY41" fmla="*/ 139700 h 279400"/>
              <a:gd name="connsiteX42" fmla="*/ 1899137 w 4394199"/>
              <a:gd name="connsiteY42" fmla="*/ 0 h 279400"/>
              <a:gd name="connsiteX43" fmla="*/ 2038837 w 4394199"/>
              <a:gd name="connsiteY43" fmla="*/ 0 h 279400"/>
              <a:gd name="connsiteX44" fmla="*/ 2178537 w 4394199"/>
              <a:gd name="connsiteY44" fmla="*/ 139700 h 279400"/>
              <a:gd name="connsiteX45" fmla="*/ 2038837 w 4394199"/>
              <a:gd name="connsiteY45" fmla="*/ 279400 h 279400"/>
              <a:gd name="connsiteX46" fmla="*/ 1899137 w 4394199"/>
              <a:gd name="connsiteY46" fmla="*/ 279400 h 279400"/>
              <a:gd name="connsiteX47" fmla="*/ 2038837 w 4394199"/>
              <a:gd name="connsiteY47" fmla="*/ 139700 h 279400"/>
              <a:gd name="connsiteX48" fmla="*/ 1582614 w 4394199"/>
              <a:gd name="connsiteY48" fmla="*/ 0 h 279400"/>
              <a:gd name="connsiteX49" fmla="*/ 1722314 w 4394199"/>
              <a:gd name="connsiteY49" fmla="*/ 0 h 279400"/>
              <a:gd name="connsiteX50" fmla="*/ 1862014 w 4394199"/>
              <a:gd name="connsiteY50" fmla="*/ 139700 h 279400"/>
              <a:gd name="connsiteX51" fmla="*/ 1722314 w 4394199"/>
              <a:gd name="connsiteY51" fmla="*/ 279400 h 279400"/>
              <a:gd name="connsiteX52" fmla="*/ 1582614 w 4394199"/>
              <a:gd name="connsiteY52" fmla="*/ 279400 h 279400"/>
              <a:gd name="connsiteX53" fmla="*/ 1722314 w 4394199"/>
              <a:gd name="connsiteY53" fmla="*/ 139700 h 279400"/>
              <a:gd name="connsiteX54" fmla="*/ 1266091 w 4394199"/>
              <a:gd name="connsiteY54" fmla="*/ 0 h 279400"/>
              <a:gd name="connsiteX55" fmla="*/ 1405791 w 4394199"/>
              <a:gd name="connsiteY55" fmla="*/ 0 h 279400"/>
              <a:gd name="connsiteX56" fmla="*/ 1545491 w 4394199"/>
              <a:gd name="connsiteY56" fmla="*/ 139700 h 279400"/>
              <a:gd name="connsiteX57" fmla="*/ 1405791 w 4394199"/>
              <a:gd name="connsiteY57" fmla="*/ 279400 h 279400"/>
              <a:gd name="connsiteX58" fmla="*/ 1266091 w 4394199"/>
              <a:gd name="connsiteY58" fmla="*/ 279400 h 279400"/>
              <a:gd name="connsiteX59" fmla="*/ 1405791 w 4394199"/>
              <a:gd name="connsiteY59" fmla="*/ 139700 h 279400"/>
              <a:gd name="connsiteX60" fmla="*/ 949568 w 4394199"/>
              <a:gd name="connsiteY60" fmla="*/ 0 h 279400"/>
              <a:gd name="connsiteX61" fmla="*/ 1089268 w 4394199"/>
              <a:gd name="connsiteY61" fmla="*/ 0 h 279400"/>
              <a:gd name="connsiteX62" fmla="*/ 1228968 w 4394199"/>
              <a:gd name="connsiteY62" fmla="*/ 139700 h 279400"/>
              <a:gd name="connsiteX63" fmla="*/ 1089268 w 4394199"/>
              <a:gd name="connsiteY63" fmla="*/ 279400 h 279400"/>
              <a:gd name="connsiteX64" fmla="*/ 949568 w 4394199"/>
              <a:gd name="connsiteY64" fmla="*/ 279400 h 279400"/>
              <a:gd name="connsiteX65" fmla="*/ 1089268 w 4394199"/>
              <a:gd name="connsiteY65" fmla="*/ 139700 h 279400"/>
              <a:gd name="connsiteX66" fmla="*/ 633045 w 4394199"/>
              <a:gd name="connsiteY66" fmla="*/ 0 h 279400"/>
              <a:gd name="connsiteX67" fmla="*/ 772745 w 4394199"/>
              <a:gd name="connsiteY67" fmla="*/ 0 h 279400"/>
              <a:gd name="connsiteX68" fmla="*/ 912445 w 4394199"/>
              <a:gd name="connsiteY68" fmla="*/ 139700 h 279400"/>
              <a:gd name="connsiteX69" fmla="*/ 772745 w 4394199"/>
              <a:gd name="connsiteY69" fmla="*/ 279400 h 279400"/>
              <a:gd name="connsiteX70" fmla="*/ 633045 w 4394199"/>
              <a:gd name="connsiteY70" fmla="*/ 279400 h 279400"/>
              <a:gd name="connsiteX71" fmla="*/ 772745 w 4394199"/>
              <a:gd name="connsiteY71" fmla="*/ 139700 h 279400"/>
              <a:gd name="connsiteX72" fmla="*/ 316522 w 4394199"/>
              <a:gd name="connsiteY72" fmla="*/ 0 h 279400"/>
              <a:gd name="connsiteX73" fmla="*/ 456222 w 4394199"/>
              <a:gd name="connsiteY73" fmla="*/ 0 h 279400"/>
              <a:gd name="connsiteX74" fmla="*/ 595922 w 4394199"/>
              <a:gd name="connsiteY74" fmla="*/ 139700 h 279400"/>
              <a:gd name="connsiteX75" fmla="*/ 456222 w 4394199"/>
              <a:gd name="connsiteY75" fmla="*/ 279400 h 279400"/>
              <a:gd name="connsiteX76" fmla="*/ 316522 w 4394199"/>
              <a:gd name="connsiteY76" fmla="*/ 279400 h 279400"/>
              <a:gd name="connsiteX77" fmla="*/ 456222 w 4394199"/>
              <a:gd name="connsiteY77" fmla="*/ 139700 h 279400"/>
              <a:gd name="connsiteX78" fmla="*/ 0 w 4394199"/>
              <a:gd name="connsiteY78" fmla="*/ 0 h 279400"/>
              <a:gd name="connsiteX79" fmla="*/ 139700 w 4394199"/>
              <a:gd name="connsiteY79" fmla="*/ 0 h 279400"/>
              <a:gd name="connsiteX80" fmla="*/ 279400 w 4394199"/>
              <a:gd name="connsiteY80" fmla="*/ 139700 h 279400"/>
              <a:gd name="connsiteX81" fmla="*/ 139700 w 4394199"/>
              <a:gd name="connsiteY81" fmla="*/ 279400 h 279400"/>
              <a:gd name="connsiteX82" fmla="*/ 0 w 4394199"/>
              <a:gd name="connsiteY82" fmla="*/ 279400 h 279400"/>
              <a:gd name="connsiteX83" fmla="*/ 139700 w 4394199"/>
              <a:gd name="connsiteY83" fmla="*/ 139700 h 279400"/>
            </a:gdLst>
            <a:ahLst/>
            <a:cxnLst/>
            <a:rect l="l" t="t" r="r" b="b"/>
            <a:pathLst>
              <a:path w="4394199" h="279400">
                <a:moveTo>
                  <a:pt x="4114799" y="0"/>
                </a:moveTo>
                <a:lnTo>
                  <a:pt x="4254499" y="0"/>
                </a:lnTo>
                <a:lnTo>
                  <a:pt x="4394199" y="139700"/>
                </a:lnTo>
                <a:lnTo>
                  <a:pt x="4254499" y="279400"/>
                </a:lnTo>
                <a:lnTo>
                  <a:pt x="4114799" y="279400"/>
                </a:lnTo>
                <a:lnTo>
                  <a:pt x="4254499" y="139700"/>
                </a:lnTo>
                <a:close/>
                <a:moveTo>
                  <a:pt x="3798275" y="0"/>
                </a:moveTo>
                <a:lnTo>
                  <a:pt x="3937975" y="0"/>
                </a:lnTo>
                <a:lnTo>
                  <a:pt x="4077675" y="139700"/>
                </a:lnTo>
                <a:lnTo>
                  <a:pt x="3937975" y="279400"/>
                </a:lnTo>
                <a:lnTo>
                  <a:pt x="3798275" y="279400"/>
                </a:lnTo>
                <a:lnTo>
                  <a:pt x="3937975" y="139700"/>
                </a:lnTo>
                <a:close/>
                <a:moveTo>
                  <a:pt x="3481752" y="0"/>
                </a:moveTo>
                <a:lnTo>
                  <a:pt x="3621452" y="0"/>
                </a:lnTo>
                <a:lnTo>
                  <a:pt x="3761152" y="139700"/>
                </a:lnTo>
                <a:lnTo>
                  <a:pt x="3621452" y="279400"/>
                </a:lnTo>
                <a:lnTo>
                  <a:pt x="3481752" y="279400"/>
                </a:lnTo>
                <a:lnTo>
                  <a:pt x="3621452" y="139700"/>
                </a:lnTo>
                <a:close/>
                <a:moveTo>
                  <a:pt x="3165229" y="0"/>
                </a:moveTo>
                <a:lnTo>
                  <a:pt x="3304929" y="0"/>
                </a:lnTo>
                <a:lnTo>
                  <a:pt x="3444629" y="139700"/>
                </a:lnTo>
                <a:lnTo>
                  <a:pt x="3304929" y="279400"/>
                </a:lnTo>
                <a:lnTo>
                  <a:pt x="3165229" y="279400"/>
                </a:lnTo>
                <a:lnTo>
                  <a:pt x="3304929" y="139700"/>
                </a:lnTo>
                <a:close/>
                <a:moveTo>
                  <a:pt x="2848706" y="0"/>
                </a:moveTo>
                <a:lnTo>
                  <a:pt x="2988406" y="0"/>
                </a:lnTo>
                <a:lnTo>
                  <a:pt x="3128106" y="139700"/>
                </a:lnTo>
                <a:lnTo>
                  <a:pt x="2988406" y="279400"/>
                </a:lnTo>
                <a:lnTo>
                  <a:pt x="2848706" y="279400"/>
                </a:lnTo>
                <a:lnTo>
                  <a:pt x="2988406" y="139700"/>
                </a:lnTo>
                <a:close/>
                <a:moveTo>
                  <a:pt x="2532183" y="0"/>
                </a:moveTo>
                <a:lnTo>
                  <a:pt x="2671883" y="0"/>
                </a:lnTo>
                <a:lnTo>
                  <a:pt x="2811583" y="139700"/>
                </a:lnTo>
                <a:lnTo>
                  <a:pt x="2671883" y="279400"/>
                </a:lnTo>
                <a:lnTo>
                  <a:pt x="2532183" y="279400"/>
                </a:lnTo>
                <a:lnTo>
                  <a:pt x="2671883" y="139700"/>
                </a:lnTo>
                <a:close/>
                <a:moveTo>
                  <a:pt x="2215660" y="0"/>
                </a:moveTo>
                <a:lnTo>
                  <a:pt x="2355360" y="0"/>
                </a:lnTo>
                <a:lnTo>
                  <a:pt x="2495060" y="139700"/>
                </a:lnTo>
                <a:lnTo>
                  <a:pt x="2355360" y="279400"/>
                </a:lnTo>
                <a:lnTo>
                  <a:pt x="2215660" y="279400"/>
                </a:lnTo>
                <a:lnTo>
                  <a:pt x="2355360" y="139700"/>
                </a:lnTo>
                <a:close/>
                <a:moveTo>
                  <a:pt x="1899137" y="0"/>
                </a:moveTo>
                <a:lnTo>
                  <a:pt x="2038837" y="0"/>
                </a:lnTo>
                <a:lnTo>
                  <a:pt x="2178537" y="139700"/>
                </a:lnTo>
                <a:lnTo>
                  <a:pt x="2038837" y="279400"/>
                </a:lnTo>
                <a:lnTo>
                  <a:pt x="1899137" y="279400"/>
                </a:lnTo>
                <a:lnTo>
                  <a:pt x="2038837" y="139700"/>
                </a:lnTo>
                <a:close/>
                <a:moveTo>
                  <a:pt x="1582614" y="0"/>
                </a:moveTo>
                <a:lnTo>
                  <a:pt x="1722314" y="0"/>
                </a:lnTo>
                <a:lnTo>
                  <a:pt x="1862014" y="139700"/>
                </a:lnTo>
                <a:lnTo>
                  <a:pt x="1722314" y="279400"/>
                </a:lnTo>
                <a:lnTo>
                  <a:pt x="1582614" y="279400"/>
                </a:lnTo>
                <a:lnTo>
                  <a:pt x="1722314" y="139700"/>
                </a:lnTo>
                <a:close/>
                <a:moveTo>
                  <a:pt x="1266091" y="0"/>
                </a:moveTo>
                <a:lnTo>
                  <a:pt x="1405791" y="0"/>
                </a:lnTo>
                <a:lnTo>
                  <a:pt x="1545491" y="139700"/>
                </a:lnTo>
                <a:lnTo>
                  <a:pt x="1405791" y="279400"/>
                </a:lnTo>
                <a:lnTo>
                  <a:pt x="1266091" y="279400"/>
                </a:lnTo>
                <a:lnTo>
                  <a:pt x="1405791" y="139700"/>
                </a:lnTo>
                <a:close/>
                <a:moveTo>
                  <a:pt x="949568" y="0"/>
                </a:moveTo>
                <a:lnTo>
                  <a:pt x="1089268" y="0"/>
                </a:lnTo>
                <a:lnTo>
                  <a:pt x="1228968" y="139700"/>
                </a:lnTo>
                <a:lnTo>
                  <a:pt x="1089268" y="279400"/>
                </a:lnTo>
                <a:lnTo>
                  <a:pt x="949568" y="279400"/>
                </a:lnTo>
                <a:lnTo>
                  <a:pt x="1089268" y="139700"/>
                </a:lnTo>
                <a:close/>
                <a:moveTo>
                  <a:pt x="633045" y="0"/>
                </a:moveTo>
                <a:lnTo>
                  <a:pt x="772745" y="0"/>
                </a:lnTo>
                <a:lnTo>
                  <a:pt x="912445" y="139700"/>
                </a:lnTo>
                <a:lnTo>
                  <a:pt x="772745" y="279400"/>
                </a:lnTo>
                <a:lnTo>
                  <a:pt x="633045" y="279400"/>
                </a:lnTo>
                <a:lnTo>
                  <a:pt x="772745" y="139700"/>
                </a:lnTo>
                <a:close/>
                <a:moveTo>
                  <a:pt x="316522" y="0"/>
                </a:moveTo>
                <a:lnTo>
                  <a:pt x="456222" y="0"/>
                </a:lnTo>
                <a:lnTo>
                  <a:pt x="595922" y="139700"/>
                </a:lnTo>
                <a:lnTo>
                  <a:pt x="456222" y="279400"/>
                </a:lnTo>
                <a:lnTo>
                  <a:pt x="316522" y="279400"/>
                </a:lnTo>
                <a:lnTo>
                  <a:pt x="456222" y="139700"/>
                </a:lnTo>
                <a:close/>
                <a:moveTo>
                  <a:pt x="0" y="0"/>
                </a:moveTo>
                <a:lnTo>
                  <a:pt x="139700" y="0"/>
                </a:lnTo>
                <a:lnTo>
                  <a:pt x="279400" y="139700"/>
                </a:lnTo>
                <a:lnTo>
                  <a:pt x="139700" y="279400"/>
                </a:lnTo>
                <a:lnTo>
                  <a:pt x="0" y="279400"/>
                </a:lnTo>
                <a:lnTo>
                  <a:pt x="139700" y="139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63571" y="11596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113087" y="4753802"/>
            <a:ext cx="3036374" cy="4730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45641" y="4833526"/>
            <a:ext cx="305362" cy="30536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892082" y="4660407"/>
            <a:ext cx="649729" cy="651600"/>
          </a:xfrm>
          <a:prstGeom prst="diamond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085460" y="4843776"/>
            <a:ext cx="262972" cy="28486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31540" y="4812030"/>
            <a:ext cx="2552700" cy="356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福气满满</a:t>
            </a:r>
            <a:r>
              <a:rPr kumimoji="1" lang="zh-CN" altLang="en-US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小组</a:t>
            </a:r>
            <a:endParaRPr kumimoji="1" lang="zh-CN" altLang="en-US" sz="1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848"/>
            <a:ext cx="12192000" cy="6470305"/>
          </a:xfrm>
          <a:custGeom>
            <a:avLst/>
            <a:gdLst>
              <a:gd name="connsiteX0" fmla="*/ 12166698 w 12192000"/>
              <a:gd name="connsiteY0" fmla="*/ 6280001 h 6470305"/>
              <a:gd name="connsiteX1" fmla="*/ 12192000 w 12192000"/>
              <a:gd name="connsiteY1" fmla="*/ 6285109 h 6470305"/>
              <a:gd name="connsiteX2" fmla="*/ 12192000 w 12192000"/>
              <a:gd name="connsiteY2" fmla="*/ 6465197 h 6470305"/>
              <a:gd name="connsiteX3" fmla="*/ 12166698 w 12192000"/>
              <a:gd name="connsiteY3" fmla="*/ 6470305 h 6470305"/>
              <a:gd name="connsiteX4" fmla="*/ 12071546 w 12192000"/>
              <a:gd name="connsiteY4" fmla="*/ 6375153 h 6470305"/>
              <a:gd name="connsiteX5" fmla="*/ 12166698 w 12192000"/>
              <a:gd name="connsiteY5" fmla="*/ 6280001 h 6470305"/>
              <a:gd name="connsiteX6" fmla="*/ 11748029 w 12192000"/>
              <a:gd name="connsiteY6" fmla="*/ 6280001 h 6470305"/>
              <a:gd name="connsiteX7" fmla="*/ 11843181 w 12192000"/>
              <a:gd name="connsiteY7" fmla="*/ 6375153 h 6470305"/>
              <a:gd name="connsiteX8" fmla="*/ 11748029 w 12192000"/>
              <a:gd name="connsiteY8" fmla="*/ 6470305 h 6470305"/>
              <a:gd name="connsiteX9" fmla="*/ 11652877 w 12192000"/>
              <a:gd name="connsiteY9" fmla="*/ 6375153 h 6470305"/>
              <a:gd name="connsiteX10" fmla="*/ 11748029 w 12192000"/>
              <a:gd name="connsiteY10" fmla="*/ 6280001 h 6470305"/>
              <a:gd name="connsiteX11" fmla="*/ 11329360 w 12192000"/>
              <a:gd name="connsiteY11" fmla="*/ 6280001 h 6470305"/>
              <a:gd name="connsiteX12" fmla="*/ 11424512 w 12192000"/>
              <a:gd name="connsiteY12" fmla="*/ 6375153 h 6470305"/>
              <a:gd name="connsiteX13" fmla="*/ 11329360 w 12192000"/>
              <a:gd name="connsiteY13" fmla="*/ 6470305 h 6470305"/>
              <a:gd name="connsiteX14" fmla="*/ 11234208 w 12192000"/>
              <a:gd name="connsiteY14" fmla="*/ 6375153 h 6470305"/>
              <a:gd name="connsiteX15" fmla="*/ 11329360 w 12192000"/>
              <a:gd name="connsiteY15" fmla="*/ 6280001 h 6470305"/>
              <a:gd name="connsiteX16" fmla="*/ 10910691 w 12192000"/>
              <a:gd name="connsiteY16" fmla="*/ 6280001 h 6470305"/>
              <a:gd name="connsiteX17" fmla="*/ 11005843 w 12192000"/>
              <a:gd name="connsiteY17" fmla="*/ 6375153 h 6470305"/>
              <a:gd name="connsiteX18" fmla="*/ 10910691 w 12192000"/>
              <a:gd name="connsiteY18" fmla="*/ 6470305 h 6470305"/>
              <a:gd name="connsiteX19" fmla="*/ 10815539 w 12192000"/>
              <a:gd name="connsiteY19" fmla="*/ 6375153 h 6470305"/>
              <a:gd name="connsiteX20" fmla="*/ 10910691 w 12192000"/>
              <a:gd name="connsiteY20" fmla="*/ 6280001 h 6470305"/>
              <a:gd name="connsiteX21" fmla="*/ 10492022 w 12192000"/>
              <a:gd name="connsiteY21" fmla="*/ 6280001 h 6470305"/>
              <a:gd name="connsiteX22" fmla="*/ 10587174 w 12192000"/>
              <a:gd name="connsiteY22" fmla="*/ 6375153 h 6470305"/>
              <a:gd name="connsiteX23" fmla="*/ 10492022 w 12192000"/>
              <a:gd name="connsiteY23" fmla="*/ 6470305 h 6470305"/>
              <a:gd name="connsiteX24" fmla="*/ 10396870 w 12192000"/>
              <a:gd name="connsiteY24" fmla="*/ 6375153 h 6470305"/>
              <a:gd name="connsiteX25" fmla="*/ 10492022 w 12192000"/>
              <a:gd name="connsiteY25" fmla="*/ 6280001 h 6470305"/>
              <a:gd name="connsiteX26" fmla="*/ 10073353 w 12192000"/>
              <a:gd name="connsiteY26" fmla="*/ 6280001 h 6470305"/>
              <a:gd name="connsiteX27" fmla="*/ 10168505 w 12192000"/>
              <a:gd name="connsiteY27" fmla="*/ 6375153 h 6470305"/>
              <a:gd name="connsiteX28" fmla="*/ 10073353 w 12192000"/>
              <a:gd name="connsiteY28" fmla="*/ 6470305 h 6470305"/>
              <a:gd name="connsiteX29" fmla="*/ 9978201 w 12192000"/>
              <a:gd name="connsiteY29" fmla="*/ 6375153 h 6470305"/>
              <a:gd name="connsiteX30" fmla="*/ 10073353 w 12192000"/>
              <a:gd name="connsiteY30" fmla="*/ 6280001 h 6470305"/>
              <a:gd name="connsiteX31" fmla="*/ 9654684 w 12192000"/>
              <a:gd name="connsiteY31" fmla="*/ 6280001 h 6470305"/>
              <a:gd name="connsiteX32" fmla="*/ 9749836 w 12192000"/>
              <a:gd name="connsiteY32" fmla="*/ 6375153 h 6470305"/>
              <a:gd name="connsiteX33" fmla="*/ 9654684 w 12192000"/>
              <a:gd name="connsiteY33" fmla="*/ 6470305 h 6470305"/>
              <a:gd name="connsiteX34" fmla="*/ 9559532 w 12192000"/>
              <a:gd name="connsiteY34" fmla="*/ 6375153 h 6470305"/>
              <a:gd name="connsiteX35" fmla="*/ 9654684 w 12192000"/>
              <a:gd name="connsiteY35" fmla="*/ 6280001 h 6470305"/>
              <a:gd name="connsiteX36" fmla="*/ 9236015 w 12192000"/>
              <a:gd name="connsiteY36" fmla="*/ 6280001 h 6470305"/>
              <a:gd name="connsiteX37" fmla="*/ 9331167 w 12192000"/>
              <a:gd name="connsiteY37" fmla="*/ 6375153 h 6470305"/>
              <a:gd name="connsiteX38" fmla="*/ 9236015 w 12192000"/>
              <a:gd name="connsiteY38" fmla="*/ 6470305 h 6470305"/>
              <a:gd name="connsiteX39" fmla="*/ 9140863 w 12192000"/>
              <a:gd name="connsiteY39" fmla="*/ 6375153 h 6470305"/>
              <a:gd name="connsiteX40" fmla="*/ 9236015 w 12192000"/>
              <a:gd name="connsiteY40" fmla="*/ 6280001 h 6470305"/>
              <a:gd name="connsiteX41" fmla="*/ 8817346 w 12192000"/>
              <a:gd name="connsiteY41" fmla="*/ 6280001 h 6470305"/>
              <a:gd name="connsiteX42" fmla="*/ 8912498 w 12192000"/>
              <a:gd name="connsiteY42" fmla="*/ 6375153 h 6470305"/>
              <a:gd name="connsiteX43" fmla="*/ 8817346 w 12192000"/>
              <a:gd name="connsiteY43" fmla="*/ 6470305 h 6470305"/>
              <a:gd name="connsiteX44" fmla="*/ 8722194 w 12192000"/>
              <a:gd name="connsiteY44" fmla="*/ 6375153 h 6470305"/>
              <a:gd name="connsiteX45" fmla="*/ 8817346 w 12192000"/>
              <a:gd name="connsiteY45" fmla="*/ 6280001 h 6470305"/>
              <a:gd name="connsiteX46" fmla="*/ 8398677 w 12192000"/>
              <a:gd name="connsiteY46" fmla="*/ 6280001 h 6470305"/>
              <a:gd name="connsiteX47" fmla="*/ 8493829 w 12192000"/>
              <a:gd name="connsiteY47" fmla="*/ 6375153 h 6470305"/>
              <a:gd name="connsiteX48" fmla="*/ 8398677 w 12192000"/>
              <a:gd name="connsiteY48" fmla="*/ 6470305 h 6470305"/>
              <a:gd name="connsiteX49" fmla="*/ 8303526 w 12192000"/>
              <a:gd name="connsiteY49" fmla="*/ 6375153 h 6470305"/>
              <a:gd name="connsiteX50" fmla="*/ 8398677 w 12192000"/>
              <a:gd name="connsiteY50" fmla="*/ 6280001 h 6470305"/>
              <a:gd name="connsiteX51" fmla="*/ 7980009 w 12192000"/>
              <a:gd name="connsiteY51" fmla="*/ 6280001 h 6470305"/>
              <a:gd name="connsiteX52" fmla="*/ 8075161 w 12192000"/>
              <a:gd name="connsiteY52" fmla="*/ 6375153 h 6470305"/>
              <a:gd name="connsiteX53" fmla="*/ 7980009 w 12192000"/>
              <a:gd name="connsiteY53" fmla="*/ 6470305 h 6470305"/>
              <a:gd name="connsiteX54" fmla="*/ 7884857 w 12192000"/>
              <a:gd name="connsiteY54" fmla="*/ 6375153 h 6470305"/>
              <a:gd name="connsiteX55" fmla="*/ 7980009 w 12192000"/>
              <a:gd name="connsiteY55" fmla="*/ 6280001 h 6470305"/>
              <a:gd name="connsiteX56" fmla="*/ 7561340 w 12192000"/>
              <a:gd name="connsiteY56" fmla="*/ 6280001 h 6470305"/>
              <a:gd name="connsiteX57" fmla="*/ 7656492 w 12192000"/>
              <a:gd name="connsiteY57" fmla="*/ 6375153 h 6470305"/>
              <a:gd name="connsiteX58" fmla="*/ 7561340 w 12192000"/>
              <a:gd name="connsiteY58" fmla="*/ 6470305 h 6470305"/>
              <a:gd name="connsiteX59" fmla="*/ 7466188 w 12192000"/>
              <a:gd name="connsiteY59" fmla="*/ 6375153 h 6470305"/>
              <a:gd name="connsiteX60" fmla="*/ 7561340 w 12192000"/>
              <a:gd name="connsiteY60" fmla="*/ 6280001 h 6470305"/>
              <a:gd name="connsiteX61" fmla="*/ 7142671 w 12192000"/>
              <a:gd name="connsiteY61" fmla="*/ 6280001 h 6470305"/>
              <a:gd name="connsiteX62" fmla="*/ 7237823 w 12192000"/>
              <a:gd name="connsiteY62" fmla="*/ 6375153 h 6470305"/>
              <a:gd name="connsiteX63" fmla="*/ 7142671 w 12192000"/>
              <a:gd name="connsiteY63" fmla="*/ 6470305 h 6470305"/>
              <a:gd name="connsiteX64" fmla="*/ 7047519 w 12192000"/>
              <a:gd name="connsiteY64" fmla="*/ 6375153 h 6470305"/>
              <a:gd name="connsiteX65" fmla="*/ 7142671 w 12192000"/>
              <a:gd name="connsiteY65" fmla="*/ 6280001 h 6470305"/>
              <a:gd name="connsiteX66" fmla="*/ 6724002 w 12192000"/>
              <a:gd name="connsiteY66" fmla="*/ 6280001 h 6470305"/>
              <a:gd name="connsiteX67" fmla="*/ 6819154 w 12192000"/>
              <a:gd name="connsiteY67" fmla="*/ 6375153 h 6470305"/>
              <a:gd name="connsiteX68" fmla="*/ 6724002 w 12192000"/>
              <a:gd name="connsiteY68" fmla="*/ 6470305 h 6470305"/>
              <a:gd name="connsiteX69" fmla="*/ 6628850 w 12192000"/>
              <a:gd name="connsiteY69" fmla="*/ 6375153 h 6470305"/>
              <a:gd name="connsiteX70" fmla="*/ 6724002 w 12192000"/>
              <a:gd name="connsiteY70" fmla="*/ 6280001 h 6470305"/>
              <a:gd name="connsiteX71" fmla="*/ 6305333 w 12192000"/>
              <a:gd name="connsiteY71" fmla="*/ 6280001 h 6470305"/>
              <a:gd name="connsiteX72" fmla="*/ 6400485 w 12192000"/>
              <a:gd name="connsiteY72" fmla="*/ 6375153 h 6470305"/>
              <a:gd name="connsiteX73" fmla="*/ 6305333 w 12192000"/>
              <a:gd name="connsiteY73" fmla="*/ 6470305 h 6470305"/>
              <a:gd name="connsiteX74" fmla="*/ 6210181 w 12192000"/>
              <a:gd name="connsiteY74" fmla="*/ 6375153 h 6470305"/>
              <a:gd name="connsiteX75" fmla="*/ 6305333 w 12192000"/>
              <a:gd name="connsiteY75" fmla="*/ 6280001 h 6470305"/>
              <a:gd name="connsiteX76" fmla="*/ 5886664 w 12192000"/>
              <a:gd name="connsiteY76" fmla="*/ 6280001 h 6470305"/>
              <a:gd name="connsiteX77" fmla="*/ 5981816 w 12192000"/>
              <a:gd name="connsiteY77" fmla="*/ 6375153 h 6470305"/>
              <a:gd name="connsiteX78" fmla="*/ 5886664 w 12192000"/>
              <a:gd name="connsiteY78" fmla="*/ 6470305 h 6470305"/>
              <a:gd name="connsiteX79" fmla="*/ 5791512 w 12192000"/>
              <a:gd name="connsiteY79" fmla="*/ 6375153 h 6470305"/>
              <a:gd name="connsiteX80" fmla="*/ 5886664 w 12192000"/>
              <a:gd name="connsiteY80" fmla="*/ 6280001 h 6470305"/>
              <a:gd name="connsiteX81" fmla="*/ 5467994 w 12192000"/>
              <a:gd name="connsiteY81" fmla="*/ 6280001 h 6470305"/>
              <a:gd name="connsiteX82" fmla="*/ 5563146 w 12192000"/>
              <a:gd name="connsiteY82" fmla="*/ 6375153 h 6470305"/>
              <a:gd name="connsiteX83" fmla="*/ 5467994 w 12192000"/>
              <a:gd name="connsiteY83" fmla="*/ 6470305 h 6470305"/>
              <a:gd name="connsiteX84" fmla="*/ 5372842 w 12192000"/>
              <a:gd name="connsiteY84" fmla="*/ 6375153 h 6470305"/>
              <a:gd name="connsiteX85" fmla="*/ 5467994 w 12192000"/>
              <a:gd name="connsiteY85" fmla="*/ 6280001 h 6470305"/>
              <a:gd name="connsiteX86" fmla="*/ 5049325 w 12192000"/>
              <a:gd name="connsiteY86" fmla="*/ 6280001 h 6470305"/>
              <a:gd name="connsiteX87" fmla="*/ 5144478 w 12192000"/>
              <a:gd name="connsiteY87" fmla="*/ 6375153 h 6470305"/>
              <a:gd name="connsiteX88" fmla="*/ 5049325 w 12192000"/>
              <a:gd name="connsiteY88" fmla="*/ 6470305 h 6470305"/>
              <a:gd name="connsiteX89" fmla="*/ 4954173 w 12192000"/>
              <a:gd name="connsiteY89" fmla="*/ 6375153 h 6470305"/>
              <a:gd name="connsiteX90" fmla="*/ 5049325 w 12192000"/>
              <a:gd name="connsiteY90" fmla="*/ 6280001 h 6470305"/>
              <a:gd name="connsiteX91" fmla="*/ 4630656 w 12192000"/>
              <a:gd name="connsiteY91" fmla="*/ 6280001 h 6470305"/>
              <a:gd name="connsiteX92" fmla="*/ 4725808 w 12192000"/>
              <a:gd name="connsiteY92" fmla="*/ 6375153 h 6470305"/>
              <a:gd name="connsiteX93" fmla="*/ 4630656 w 12192000"/>
              <a:gd name="connsiteY93" fmla="*/ 6470305 h 6470305"/>
              <a:gd name="connsiteX94" fmla="*/ 4535504 w 12192000"/>
              <a:gd name="connsiteY94" fmla="*/ 6375153 h 6470305"/>
              <a:gd name="connsiteX95" fmla="*/ 4630656 w 12192000"/>
              <a:gd name="connsiteY95" fmla="*/ 6280001 h 6470305"/>
              <a:gd name="connsiteX96" fmla="*/ 4211987 w 12192000"/>
              <a:gd name="connsiteY96" fmla="*/ 6280001 h 6470305"/>
              <a:gd name="connsiteX97" fmla="*/ 4307139 w 12192000"/>
              <a:gd name="connsiteY97" fmla="*/ 6375153 h 6470305"/>
              <a:gd name="connsiteX98" fmla="*/ 4211987 w 12192000"/>
              <a:gd name="connsiteY98" fmla="*/ 6470305 h 6470305"/>
              <a:gd name="connsiteX99" fmla="*/ 4116835 w 12192000"/>
              <a:gd name="connsiteY99" fmla="*/ 6375153 h 6470305"/>
              <a:gd name="connsiteX100" fmla="*/ 4211987 w 12192000"/>
              <a:gd name="connsiteY100" fmla="*/ 6280001 h 6470305"/>
              <a:gd name="connsiteX101" fmla="*/ 3793342 w 12192000"/>
              <a:gd name="connsiteY101" fmla="*/ 6280001 h 6470305"/>
              <a:gd name="connsiteX102" fmla="*/ 3888470 w 12192000"/>
              <a:gd name="connsiteY102" fmla="*/ 6375153 h 6470305"/>
              <a:gd name="connsiteX103" fmla="*/ 3793342 w 12192000"/>
              <a:gd name="connsiteY103" fmla="*/ 6470305 h 6470305"/>
              <a:gd name="connsiteX104" fmla="*/ 3698190 w 12192000"/>
              <a:gd name="connsiteY104" fmla="*/ 6375153 h 6470305"/>
              <a:gd name="connsiteX105" fmla="*/ 3793342 w 12192000"/>
              <a:gd name="connsiteY105" fmla="*/ 6280001 h 6470305"/>
              <a:gd name="connsiteX106" fmla="*/ 3374671 w 12192000"/>
              <a:gd name="connsiteY106" fmla="*/ 6280001 h 6470305"/>
              <a:gd name="connsiteX107" fmla="*/ 3469825 w 12192000"/>
              <a:gd name="connsiteY107" fmla="*/ 6375153 h 6470305"/>
              <a:gd name="connsiteX108" fmla="*/ 3374671 w 12192000"/>
              <a:gd name="connsiteY108" fmla="*/ 6470305 h 6470305"/>
              <a:gd name="connsiteX109" fmla="*/ 3279519 w 12192000"/>
              <a:gd name="connsiteY109" fmla="*/ 6375153 h 6470305"/>
              <a:gd name="connsiteX110" fmla="*/ 3374671 w 12192000"/>
              <a:gd name="connsiteY110" fmla="*/ 6280001 h 6470305"/>
              <a:gd name="connsiteX111" fmla="*/ 2956001 w 12192000"/>
              <a:gd name="connsiteY111" fmla="*/ 6280001 h 6470305"/>
              <a:gd name="connsiteX112" fmla="*/ 3051154 w 12192000"/>
              <a:gd name="connsiteY112" fmla="*/ 6375153 h 6470305"/>
              <a:gd name="connsiteX113" fmla="*/ 2956001 w 12192000"/>
              <a:gd name="connsiteY113" fmla="*/ 6470305 h 6470305"/>
              <a:gd name="connsiteX114" fmla="*/ 2860848 w 12192000"/>
              <a:gd name="connsiteY114" fmla="*/ 6375153 h 6470305"/>
              <a:gd name="connsiteX115" fmla="*/ 2956001 w 12192000"/>
              <a:gd name="connsiteY115" fmla="*/ 6280001 h 6470305"/>
              <a:gd name="connsiteX116" fmla="*/ 2537330 w 12192000"/>
              <a:gd name="connsiteY116" fmla="*/ 6280001 h 6470305"/>
              <a:gd name="connsiteX117" fmla="*/ 2632482 w 12192000"/>
              <a:gd name="connsiteY117" fmla="*/ 6375153 h 6470305"/>
              <a:gd name="connsiteX118" fmla="*/ 2537330 w 12192000"/>
              <a:gd name="connsiteY118" fmla="*/ 6470305 h 6470305"/>
              <a:gd name="connsiteX119" fmla="*/ 2442177 w 12192000"/>
              <a:gd name="connsiteY119" fmla="*/ 6375153 h 6470305"/>
              <a:gd name="connsiteX120" fmla="*/ 2537330 w 12192000"/>
              <a:gd name="connsiteY120" fmla="*/ 6280001 h 6470305"/>
              <a:gd name="connsiteX121" fmla="*/ 2118660 w 12192000"/>
              <a:gd name="connsiteY121" fmla="*/ 6280001 h 6470305"/>
              <a:gd name="connsiteX122" fmla="*/ 2213812 w 12192000"/>
              <a:gd name="connsiteY122" fmla="*/ 6375153 h 6470305"/>
              <a:gd name="connsiteX123" fmla="*/ 2118660 w 12192000"/>
              <a:gd name="connsiteY123" fmla="*/ 6470305 h 6470305"/>
              <a:gd name="connsiteX124" fmla="*/ 2023508 w 12192000"/>
              <a:gd name="connsiteY124" fmla="*/ 6375153 h 6470305"/>
              <a:gd name="connsiteX125" fmla="*/ 2118660 w 12192000"/>
              <a:gd name="connsiteY125" fmla="*/ 6280001 h 6470305"/>
              <a:gd name="connsiteX126" fmla="*/ 1699989 w 12192000"/>
              <a:gd name="connsiteY126" fmla="*/ 6280001 h 6470305"/>
              <a:gd name="connsiteX127" fmla="*/ 1795142 w 12192000"/>
              <a:gd name="connsiteY127" fmla="*/ 6375153 h 6470305"/>
              <a:gd name="connsiteX128" fmla="*/ 1699989 w 12192000"/>
              <a:gd name="connsiteY128" fmla="*/ 6470305 h 6470305"/>
              <a:gd name="connsiteX129" fmla="*/ 1604835 w 12192000"/>
              <a:gd name="connsiteY129" fmla="*/ 6375153 h 6470305"/>
              <a:gd name="connsiteX130" fmla="*/ 1699989 w 12192000"/>
              <a:gd name="connsiteY130" fmla="*/ 6280001 h 6470305"/>
              <a:gd name="connsiteX131" fmla="*/ 1281318 w 12192000"/>
              <a:gd name="connsiteY131" fmla="*/ 6280001 h 6470305"/>
              <a:gd name="connsiteX132" fmla="*/ 1376471 w 12192000"/>
              <a:gd name="connsiteY132" fmla="*/ 6375153 h 6470305"/>
              <a:gd name="connsiteX133" fmla="*/ 1281318 w 12192000"/>
              <a:gd name="connsiteY133" fmla="*/ 6470305 h 6470305"/>
              <a:gd name="connsiteX134" fmla="*/ 1186165 w 12192000"/>
              <a:gd name="connsiteY134" fmla="*/ 6375153 h 6470305"/>
              <a:gd name="connsiteX135" fmla="*/ 1281318 w 12192000"/>
              <a:gd name="connsiteY135" fmla="*/ 6280001 h 6470305"/>
              <a:gd name="connsiteX136" fmla="*/ 862650 w 12192000"/>
              <a:gd name="connsiteY136" fmla="*/ 6280001 h 6470305"/>
              <a:gd name="connsiteX137" fmla="*/ 957802 w 12192000"/>
              <a:gd name="connsiteY137" fmla="*/ 6375153 h 6470305"/>
              <a:gd name="connsiteX138" fmla="*/ 862650 w 12192000"/>
              <a:gd name="connsiteY138" fmla="*/ 6470305 h 6470305"/>
              <a:gd name="connsiteX139" fmla="*/ 767498 w 12192000"/>
              <a:gd name="connsiteY139" fmla="*/ 6375153 h 6470305"/>
              <a:gd name="connsiteX140" fmla="*/ 862650 w 12192000"/>
              <a:gd name="connsiteY140" fmla="*/ 6280001 h 6470305"/>
              <a:gd name="connsiteX141" fmla="*/ 443982 w 12192000"/>
              <a:gd name="connsiteY141" fmla="*/ 6280001 h 6470305"/>
              <a:gd name="connsiteX142" fmla="*/ 539134 w 12192000"/>
              <a:gd name="connsiteY142" fmla="*/ 6375153 h 6470305"/>
              <a:gd name="connsiteX143" fmla="*/ 443982 w 12192000"/>
              <a:gd name="connsiteY143" fmla="*/ 6470305 h 6470305"/>
              <a:gd name="connsiteX144" fmla="*/ 348830 w 12192000"/>
              <a:gd name="connsiteY144" fmla="*/ 6375153 h 6470305"/>
              <a:gd name="connsiteX145" fmla="*/ 443982 w 12192000"/>
              <a:gd name="connsiteY145" fmla="*/ 6280001 h 6470305"/>
              <a:gd name="connsiteX146" fmla="*/ 25313 w 12192000"/>
              <a:gd name="connsiteY146" fmla="*/ 6280001 h 6470305"/>
              <a:gd name="connsiteX147" fmla="*/ 120465 w 12192000"/>
              <a:gd name="connsiteY147" fmla="*/ 6375153 h 6470305"/>
              <a:gd name="connsiteX148" fmla="*/ 25313 w 12192000"/>
              <a:gd name="connsiteY148" fmla="*/ 6470305 h 6470305"/>
              <a:gd name="connsiteX149" fmla="*/ 0 w 12192000"/>
              <a:gd name="connsiteY149" fmla="*/ 6465195 h 6470305"/>
              <a:gd name="connsiteX150" fmla="*/ 0 w 12192000"/>
              <a:gd name="connsiteY150" fmla="*/ 6285112 h 6470305"/>
              <a:gd name="connsiteX151" fmla="*/ 12166698 w 12192000"/>
              <a:gd name="connsiteY151" fmla="*/ 5861332 h 6470305"/>
              <a:gd name="connsiteX152" fmla="*/ 12192000 w 12192000"/>
              <a:gd name="connsiteY152" fmla="*/ 5866441 h 6470305"/>
              <a:gd name="connsiteX153" fmla="*/ 12192000 w 12192000"/>
              <a:gd name="connsiteY153" fmla="*/ 6046528 h 6470305"/>
              <a:gd name="connsiteX154" fmla="*/ 12166698 w 12192000"/>
              <a:gd name="connsiteY154" fmla="*/ 6051636 h 6470305"/>
              <a:gd name="connsiteX155" fmla="*/ 12071546 w 12192000"/>
              <a:gd name="connsiteY155" fmla="*/ 5956484 h 6470305"/>
              <a:gd name="connsiteX156" fmla="*/ 12166698 w 12192000"/>
              <a:gd name="connsiteY156" fmla="*/ 5861332 h 6470305"/>
              <a:gd name="connsiteX157" fmla="*/ 11748029 w 12192000"/>
              <a:gd name="connsiteY157" fmla="*/ 5861332 h 6470305"/>
              <a:gd name="connsiteX158" fmla="*/ 11843181 w 12192000"/>
              <a:gd name="connsiteY158" fmla="*/ 5956484 h 6470305"/>
              <a:gd name="connsiteX159" fmla="*/ 11748029 w 12192000"/>
              <a:gd name="connsiteY159" fmla="*/ 6051636 h 6470305"/>
              <a:gd name="connsiteX160" fmla="*/ 11652877 w 12192000"/>
              <a:gd name="connsiteY160" fmla="*/ 5956484 h 6470305"/>
              <a:gd name="connsiteX161" fmla="*/ 11748029 w 12192000"/>
              <a:gd name="connsiteY161" fmla="*/ 5861332 h 6470305"/>
              <a:gd name="connsiteX162" fmla="*/ 11329360 w 12192000"/>
              <a:gd name="connsiteY162" fmla="*/ 5861332 h 6470305"/>
              <a:gd name="connsiteX163" fmla="*/ 11424512 w 12192000"/>
              <a:gd name="connsiteY163" fmla="*/ 5956484 h 6470305"/>
              <a:gd name="connsiteX164" fmla="*/ 11329360 w 12192000"/>
              <a:gd name="connsiteY164" fmla="*/ 6051636 h 6470305"/>
              <a:gd name="connsiteX165" fmla="*/ 11234208 w 12192000"/>
              <a:gd name="connsiteY165" fmla="*/ 5956484 h 6470305"/>
              <a:gd name="connsiteX166" fmla="*/ 11329360 w 12192000"/>
              <a:gd name="connsiteY166" fmla="*/ 5861332 h 6470305"/>
              <a:gd name="connsiteX167" fmla="*/ 10910691 w 12192000"/>
              <a:gd name="connsiteY167" fmla="*/ 5861332 h 6470305"/>
              <a:gd name="connsiteX168" fmla="*/ 11005843 w 12192000"/>
              <a:gd name="connsiteY168" fmla="*/ 5956484 h 6470305"/>
              <a:gd name="connsiteX169" fmla="*/ 10910691 w 12192000"/>
              <a:gd name="connsiteY169" fmla="*/ 6051636 h 6470305"/>
              <a:gd name="connsiteX170" fmla="*/ 10815539 w 12192000"/>
              <a:gd name="connsiteY170" fmla="*/ 5956484 h 6470305"/>
              <a:gd name="connsiteX171" fmla="*/ 10910691 w 12192000"/>
              <a:gd name="connsiteY171" fmla="*/ 5861332 h 6470305"/>
              <a:gd name="connsiteX172" fmla="*/ 10492022 w 12192000"/>
              <a:gd name="connsiteY172" fmla="*/ 5861332 h 6470305"/>
              <a:gd name="connsiteX173" fmla="*/ 10587174 w 12192000"/>
              <a:gd name="connsiteY173" fmla="*/ 5956484 h 6470305"/>
              <a:gd name="connsiteX174" fmla="*/ 10492022 w 12192000"/>
              <a:gd name="connsiteY174" fmla="*/ 6051636 h 6470305"/>
              <a:gd name="connsiteX175" fmla="*/ 10396870 w 12192000"/>
              <a:gd name="connsiteY175" fmla="*/ 5956484 h 6470305"/>
              <a:gd name="connsiteX176" fmla="*/ 10492022 w 12192000"/>
              <a:gd name="connsiteY176" fmla="*/ 5861332 h 6470305"/>
              <a:gd name="connsiteX177" fmla="*/ 10073353 w 12192000"/>
              <a:gd name="connsiteY177" fmla="*/ 5861332 h 6470305"/>
              <a:gd name="connsiteX178" fmla="*/ 10168505 w 12192000"/>
              <a:gd name="connsiteY178" fmla="*/ 5956484 h 6470305"/>
              <a:gd name="connsiteX179" fmla="*/ 10073353 w 12192000"/>
              <a:gd name="connsiteY179" fmla="*/ 6051636 h 6470305"/>
              <a:gd name="connsiteX180" fmla="*/ 9978201 w 12192000"/>
              <a:gd name="connsiteY180" fmla="*/ 5956484 h 6470305"/>
              <a:gd name="connsiteX181" fmla="*/ 10073353 w 12192000"/>
              <a:gd name="connsiteY181" fmla="*/ 5861332 h 6470305"/>
              <a:gd name="connsiteX182" fmla="*/ 9654684 w 12192000"/>
              <a:gd name="connsiteY182" fmla="*/ 5861332 h 6470305"/>
              <a:gd name="connsiteX183" fmla="*/ 9749836 w 12192000"/>
              <a:gd name="connsiteY183" fmla="*/ 5956484 h 6470305"/>
              <a:gd name="connsiteX184" fmla="*/ 9654684 w 12192000"/>
              <a:gd name="connsiteY184" fmla="*/ 6051636 h 6470305"/>
              <a:gd name="connsiteX185" fmla="*/ 9559532 w 12192000"/>
              <a:gd name="connsiteY185" fmla="*/ 5956484 h 6470305"/>
              <a:gd name="connsiteX186" fmla="*/ 9654684 w 12192000"/>
              <a:gd name="connsiteY186" fmla="*/ 5861332 h 6470305"/>
              <a:gd name="connsiteX187" fmla="*/ 9236015 w 12192000"/>
              <a:gd name="connsiteY187" fmla="*/ 5861332 h 6470305"/>
              <a:gd name="connsiteX188" fmla="*/ 9331167 w 12192000"/>
              <a:gd name="connsiteY188" fmla="*/ 5956484 h 6470305"/>
              <a:gd name="connsiteX189" fmla="*/ 9236015 w 12192000"/>
              <a:gd name="connsiteY189" fmla="*/ 6051636 h 6470305"/>
              <a:gd name="connsiteX190" fmla="*/ 9140863 w 12192000"/>
              <a:gd name="connsiteY190" fmla="*/ 5956484 h 6470305"/>
              <a:gd name="connsiteX191" fmla="*/ 9236015 w 12192000"/>
              <a:gd name="connsiteY191" fmla="*/ 5861332 h 6470305"/>
              <a:gd name="connsiteX192" fmla="*/ 8817346 w 12192000"/>
              <a:gd name="connsiteY192" fmla="*/ 5861332 h 6470305"/>
              <a:gd name="connsiteX193" fmla="*/ 8912498 w 12192000"/>
              <a:gd name="connsiteY193" fmla="*/ 5956484 h 6470305"/>
              <a:gd name="connsiteX194" fmla="*/ 8817346 w 12192000"/>
              <a:gd name="connsiteY194" fmla="*/ 6051636 h 6470305"/>
              <a:gd name="connsiteX195" fmla="*/ 8722194 w 12192000"/>
              <a:gd name="connsiteY195" fmla="*/ 5956484 h 6470305"/>
              <a:gd name="connsiteX196" fmla="*/ 8817346 w 12192000"/>
              <a:gd name="connsiteY196" fmla="*/ 5861332 h 6470305"/>
              <a:gd name="connsiteX197" fmla="*/ 8398677 w 12192000"/>
              <a:gd name="connsiteY197" fmla="*/ 5861332 h 6470305"/>
              <a:gd name="connsiteX198" fmla="*/ 8493829 w 12192000"/>
              <a:gd name="connsiteY198" fmla="*/ 5956484 h 6470305"/>
              <a:gd name="connsiteX199" fmla="*/ 8398677 w 12192000"/>
              <a:gd name="connsiteY199" fmla="*/ 6051636 h 6470305"/>
              <a:gd name="connsiteX200" fmla="*/ 8303526 w 12192000"/>
              <a:gd name="connsiteY200" fmla="*/ 5956484 h 6470305"/>
              <a:gd name="connsiteX201" fmla="*/ 8398677 w 12192000"/>
              <a:gd name="connsiteY201" fmla="*/ 5861332 h 6470305"/>
              <a:gd name="connsiteX202" fmla="*/ 7980009 w 12192000"/>
              <a:gd name="connsiteY202" fmla="*/ 5861332 h 6470305"/>
              <a:gd name="connsiteX203" fmla="*/ 8075161 w 12192000"/>
              <a:gd name="connsiteY203" fmla="*/ 5956484 h 6470305"/>
              <a:gd name="connsiteX204" fmla="*/ 7980009 w 12192000"/>
              <a:gd name="connsiteY204" fmla="*/ 6051636 h 6470305"/>
              <a:gd name="connsiteX205" fmla="*/ 7884857 w 12192000"/>
              <a:gd name="connsiteY205" fmla="*/ 5956484 h 6470305"/>
              <a:gd name="connsiteX206" fmla="*/ 7980009 w 12192000"/>
              <a:gd name="connsiteY206" fmla="*/ 5861332 h 6470305"/>
              <a:gd name="connsiteX207" fmla="*/ 7561340 w 12192000"/>
              <a:gd name="connsiteY207" fmla="*/ 5861332 h 6470305"/>
              <a:gd name="connsiteX208" fmla="*/ 7656492 w 12192000"/>
              <a:gd name="connsiteY208" fmla="*/ 5956484 h 6470305"/>
              <a:gd name="connsiteX209" fmla="*/ 7561340 w 12192000"/>
              <a:gd name="connsiteY209" fmla="*/ 6051636 h 6470305"/>
              <a:gd name="connsiteX210" fmla="*/ 7466188 w 12192000"/>
              <a:gd name="connsiteY210" fmla="*/ 5956484 h 6470305"/>
              <a:gd name="connsiteX211" fmla="*/ 7561340 w 12192000"/>
              <a:gd name="connsiteY211" fmla="*/ 5861332 h 6470305"/>
              <a:gd name="connsiteX212" fmla="*/ 7142671 w 12192000"/>
              <a:gd name="connsiteY212" fmla="*/ 5861332 h 6470305"/>
              <a:gd name="connsiteX213" fmla="*/ 7237823 w 12192000"/>
              <a:gd name="connsiteY213" fmla="*/ 5956484 h 6470305"/>
              <a:gd name="connsiteX214" fmla="*/ 7142671 w 12192000"/>
              <a:gd name="connsiteY214" fmla="*/ 6051636 h 6470305"/>
              <a:gd name="connsiteX215" fmla="*/ 7047519 w 12192000"/>
              <a:gd name="connsiteY215" fmla="*/ 5956484 h 6470305"/>
              <a:gd name="connsiteX216" fmla="*/ 7142671 w 12192000"/>
              <a:gd name="connsiteY216" fmla="*/ 5861332 h 6470305"/>
              <a:gd name="connsiteX217" fmla="*/ 6724002 w 12192000"/>
              <a:gd name="connsiteY217" fmla="*/ 5861332 h 6470305"/>
              <a:gd name="connsiteX218" fmla="*/ 6819154 w 12192000"/>
              <a:gd name="connsiteY218" fmla="*/ 5956484 h 6470305"/>
              <a:gd name="connsiteX219" fmla="*/ 6724002 w 12192000"/>
              <a:gd name="connsiteY219" fmla="*/ 6051636 h 6470305"/>
              <a:gd name="connsiteX220" fmla="*/ 6628850 w 12192000"/>
              <a:gd name="connsiteY220" fmla="*/ 5956484 h 6470305"/>
              <a:gd name="connsiteX221" fmla="*/ 6724002 w 12192000"/>
              <a:gd name="connsiteY221" fmla="*/ 5861332 h 6470305"/>
              <a:gd name="connsiteX222" fmla="*/ 6305333 w 12192000"/>
              <a:gd name="connsiteY222" fmla="*/ 5861332 h 6470305"/>
              <a:gd name="connsiteX223" fmla="*/ 6400485 w 12192000"/>
              <a:gd name="connsiteY223" fmla="*/ 5956484 h 6470305"/>
              <a:gd name="connsiteX224" fmla="*/ 6305333 w 12192000"/>
              <a:gd name="connsiteY224" fmla="*/ 6051636 h 6470305"/>
              <a:gd name="connsiteX225" fmla="*/ 6210181 w 12192000"/>
              <a:gd name="connsiteY225" fmla="*/ 5956484 h 6470305"/>
              <a:gd name="connsiteX226" fmla="*/ 6305333 w 12192000"/>
              <a:gd name="connsiteY226" fmla="*/ 5861332 h 6470305"/>
              <a:gd name="connsiteX227" fmla="*/ 5886664 w 12192000"/>
              <a:gd name="connsiteY227" fmla="*/ 5861332 h 6470305"/>
              <a:gd name="connsiteX228" fmla="*/ 5981816 w 12192000"/>
              <a:gd name="connsiteY228" fmla="*/ 5956484 h 6470305"/>
              <a:gd name="connsiteX229" fmla="*/ 5886664 w 12192000"/>
              <a:gd name="connsiteY229" fmla="*/ 6051636 h 6470305"/>
              <a:gd name="connsiteX230" fmla="*/ 5791512 w 12192000"/>
              <a:gd name="connsiteY230" fmla="*/ 5956484 h 6470305"/>
              <a:gd name="connsiteX231" fmla="*/ 5886664 w 12192000"/>
              <a:gd name="connsiteY231" fmla="*/ 5861332 h 6470305"/>
              <a:gd name="connsiteX232" fmla="*/ 5467994 w 12192000"/>
              <a:gd name="connsiteY232" fmla="*/ 5861332 h 6470305"/>
              <a:gd name="connsiteX233" fmla="*/ 5563146 w 12192000"/>
              <a:gd name="connsiteY233" fmla="*/ 5956484 h 6470305"/>
              <a:gd name="connsiteX234" fmla="*/ 5467994 w 12192000"/>
              <a:gd name="connsiteY234" fmla="*/ 6051636 h 6470305"/>
              <a:gd name="connsiteX235" fmla="*/ 5372842 w 12192000"/>
              <a:gd name="connsiteY235" fmla="*/ 5956484 h 6470305"/>
              <a:gd name="connsiteX236" fmla="*/ 5467994 w 12192000"/>
              <a:gd name="connsiteY236" fmla="*/ 5861332 h 6470305"/>
              <a:gd name="connsiteX237" fmla="*/ 5049325 w 12192000"/>
              <a:gd name="connsiteY237" fmla="*/ 5861332 h 6470305"/>
              <a:gd name="connsiteX238" fmla="*/ 5144478 w 12192000"/>
              <a:gd name="connsiteY238" fmla="*/ 5956484 h 6470305"/>
              <a:gd name="connsiteX239" fmla="*/ 5049325 w 12192000"/>
              <a:gd name="connsiteY239" fmla="*/ 6051636 h 6470305"/>
              <a:gd name="connsiteX240" fmla="*/ 4954173 w 12192000"/>
              <a:gd name="connsiteY240" fmla="*/ 5956484 h 6470305"/>
              <a:gd name="connsiteX241" fmla="*/ 5049325 w 12192000"/>
              <a:gd name="connsiteY241" fmla="*/ 5861332 h 6470305"/>
              <a:gd name="connsiteX242" fmla="*/ 4630656 w 12192000"/>
              <a:gd name="connsiteY242" fmla="*/ 5861332 h 6470305"/>
              <a:gd name="connsiteX243" fmla="*/ 4725808 w 12192000"/>
              <a:gd name="connsiteY243" fmla="*/ 5956484 h 6470305"/>
              <a:gd name="connsiteX244" fmla="*/ 4630656 w 12192000"/>
              <a:gd name="connsiteY244" fmla="*/ 6051636 h 6470305"/>
              <a:gd name="connsiteX245" fmla="*/ 4535504 w 12192000"/>
              <a:gd name="connsiteY245" fmla="*/ 5956484 h 6470305"/>
              <a:gd name="connsiteX246" fmla="*/ 4630656 w 12192000"/>
              <a:gd name="connsiteY246" fmla="*/ 5861332 h 6470305"/>
              <a:gd name="connsiteX247" fmla="*/ 4211987 w 12192000"/>
              <a:gd name="connsiteY247" fmla="*/ 5861332 h 6470305"/>
              <a:gd name="connsiteX248" fmla="*/ 4307139 w 12192000"/>
              <a:gd name="connsiteY248" fmla="*/ 5956484 h 6470305"/>
              <a:gd name="connsiteX249" fmla="*/ 4211987 w 12192000"/>
              <a:gd name="connsiteY249" fmla="*/ 6051636 h 6470305"/>
              <a:gd name="connsiteX250" fmla="*/ 4116835 w 12192000"/>
              <a:gd name="connsiteY250" fmla="*/ 5956484 h 6470305"/>
              <a:gd name="connsiteX251" fmla="*/ 4211987 w 12192000"/>
              <a:gd name="connsiteY251" fmla="*/ 5861332 h 6470305"/>
              <a:gd name="connsiteX252" fmla="*/ 3793350 w 12192000"/>
              <a:gd name="connsiteY252" fmla="*/ 5861332 h 6470305"/>
              <a:gd name="connsiteX253" fmla="*/ 3888470 w 12192000"/>
              <a:gd name="connsiteY253" fmla="*/ 5956484 h 6470305"/>
              <a:gd name="connsiteX254" fmla="*/ 3793350 w 12192000"/>
              <a:gd name="connsiteY254" fmla="*/ 6051636 h 6470305"/>
              <a:gd name="connsiteX255" fmla="*/ 3698198 w 12192000"/>
              <a:gd name="connsiteY255" fmla="*/ 5956484 h 6470305"/>
              <a:gd name="connsiteX256" fmla="*/ 3793350 w 12192000"/>
              <a:gd name="connsiteY256" fmla="*/ 5861332 h 6470305"/>
              <a:gd name="connsiteX257" fmla="*/ 3374679 w 12192000"/>
              <a:gd name="connsiteY257" fmla="*/ 5861332 h 6470305"/>
              <a:gd name="connsiteX258" fmla="*/ 3469833 w 12192000"/>
              <a:gd name="connsiteY258" fmla="*/ 5956484 h 6470305"/>
              <a:gd name="connsiteX259" fmla="*/ 3374679 w 12192000"/>
              <a:gd name="connsiteY259" fmla="*/ 6051636 h 6470305"/>
              <a:gd name="connsiteX260" fmla="*/ 3279526 w 12192000"/>
              <a:gd name="connsiteY260" fmla="*/ 5956484 h 6470305"/>
              <a:gd name="connsiteX261" fmla="*/ 3374679 w 12192000"/>
              <a:gd name="connsiteY261" fmla="*/ 5861332 h 6470305"/>
              <a:gd name="connsiteX262" fmla="*/ 2956009 w 12192000"/>
              <a:gd name="connsiteY262" fmla="*/ 5861332 h 6470305"/>
              <a:gd name="connsiteX263" fmla="*/ 3051162 w 12192000"/>
              <a:gd name="connsiteY263" fmla="*/ 5956484 h 6470305"/>
              <a:gd name="connsiteX264" fmla="*/ 2956009 w 12192000"/>
              <a:gd name="connsiteY264" fmla="*/ 6051636 h 6470305"/>
              <a:gd name="connsiteX265" fmla="*/ 2860854 w 12192000"/>
              <a:gd name="connsiteY265" fmla="*/ 5956484 h 6470305"/>
              <a:gd name="connsiteX266" fmla="*/ 2956009 w 12192000"/>
              <a:gd name="connsiteY266" fmla="*/ 5861332 h 6470305"/>
              <a:gd name="connsiteX267" fmla="*/ 2537336 w 12192000"/>
              <a:gd name="connsiteY267" fmla="*/ 5861332 h 6470305"/>
              <a:gd name="connsiteX268" fmla="*/ 2632490 w 12192000"/>
              <a:gd name="connsiteY268" fmla="*/ 5956484 h 6470305"/>
              <a:gd name="connsiteX269" fmla="*/ 2537336 w 12192000"/>
              <a:gd name="connsiteY269" fmla="*/ 6051636 h 6470305"/>
              <a:gd name="connsiteX270" fmla="*/ 2442183 w 12192000"/>
              <a:gd name="connsiteY270" fmla="*/ 5956484 h 6470305"/>
              <a:gd name="connsiteX271" fmla="*/ 2537336 w 12192000"/>
              <a:gd name="connsiteY271" fmla="*/ 5861332 h 6470305"/>
              <a:gd name="connsiteX272" fmla="*/ 2118666 w 12192000"/>
              <a:gd name="connsiteY272" fmla="*/ 5861332 h 6470305"/>
              <a:gd name="connsiteX273" fmla="*/ 2213818 w 12192000"/>
              <a:gd name="connsiteY273" fmla="*/ 5956484 h 6470305"/>
              <a:gd name="connsiteX274" fmla="*/ 2118666 w 12192000"/>
              <a:gd name="connsiteY274" fmla="*/ 6051636 h 6470305"/>
              <a:gd name="connsiteX275" fmla="*/ 2023514 w 12192000"/>
              <a:gd name="connsiteY275" fmla="*/ 5956484 h 6470305"/>
              <a:gd name="connsiteX276" fmla="*/ 2118666 w 12192000"/>
              <a:gd name="connsiteY276" fmla="*/ 5861332 h 6470305"/>
              <a:gd name="connsiteX277" fmla="*/ 1699995 w 12192000"/>
              <a:gd name="connsiteY277" fmla="*/ 5861332 h 6470305"/>
              <a:gd name="connsiteX278" fmla="*/ 1795147 w 12192000"/>
              <a:gd name="connsiteY278" fmla="*/ 5956484 h 6470305"/>
              <a:gd name="connsiteX279" fmla="*/ 1699995 w 12192000"/>
              <a:gd name="connsiteY279" fmla="*/ 6051636 h 6470305"/>
              <a:gd name="connsiteX280" fmla="*/ 1604840 w 12192000"/>
              <a:gd name="connsiteY280" fmla="*/ 5956484 h 6470305"/>
              <a:gd name="connsiteX281" fmla="*/ 1699995 w 12192000"/>
              <a:gd name="connsiteY281" fmla="*/ 5861332 h 6470305"/>
              <a:gd name="connsiteX282" fmla="*/ 1281322 w 12192000"/>
              <a:gd name="connsiteY282" fmla="*/ 5861332 h 6470305"/>
              <a:gd name="connsiteX283" fmla="*/ 1376474 w 12192000"/>
              <a:gd name="connsiteY283" fmla="*/ 5956484 h 6470305"/>
              <a:gd name="connsiteX284" fmla="*/ 1281322 w 12192000"/>
              <a:gd name="connsiteY284" fmla="*/ 6051636 h 6470305"/>
              <a:gd name="connsiteX285" fmla="*/ 1186170 w 12192000"/>
              <a:gd name="connsiteY285" fmla="*/ 5956484 h 6470305"/>
              <a:gd name="connsiteX286" fmla="*/ 1281322 w 12192000"/>
              <a:gd name="connsiteY286" fmla="*/ 5861332 h 6470305"/>
              <a:gd name="connsiteX287" fmla="*/ 862654 w 12192000"/>
              <a:gd name="connsiteY287" fmla="*/ 5861332 h 6470305"/>
              <a:gd name="connsiteX288" fmla="*/ 957807 w 12192000"/>
              <a:gd name="connsiteY288" fmla="*/ 5956484 h 6470305"/>
              <a:gd name="connsiteX289" fmla="*/ 862654 w 12192000"/>
              <a:gd name="connsiteY289" fmla="*/ 6051636 h 6470305"/>
              <a:gd name="connsiteX290" fmla="*/ 767502 w 12192000"/>
              <a:gd name="connsiteY290" fmla="*/ 5956484 h 6470305"/>
              <a:gd name="connsiteX291" fmla="*/ 862654 w 12192000"/>
              <a:gd name="connsiteY291" fmla="*/ 5861332 h 6470305"/>
              <a:gd name="connsiteX292" fmla="*/ 443987 w 12192000"/>
              <a:gd name="connsiteY292" fmla="*/ 5861332 h 6470305"/>
              <a:gd name="connsiteX293" fmla="*/ 539139 w 12192000"/>
              <a:gd name="connsiteY293" fmla="*/ 5956484 h 6470305"/>
              <a:gd name="connsiteX294" fmla="*/ 443987 w 12192000"/>
              <a:gd name="connsiteY294" fmla="*/ 6051636 h 6470305"/>
              <a:gd name="connsiteX295" fmla="*/ 348835 w 12192000"/>
              <a:gd name="connsiteY295" fmla="*/ 5956484 h 6470305"/>
              <a:gd name="connsiteX296" fmla="*/ 443987 w 12192000"/>
              <a:gd name="connsiteY296" fmla="*/ 5861332 h 6470305"/>
              <a:gd name="connsiteX297" fmla="*/ 25318 w 12192000"/>
              <a:gd name="connsiteY297" fmla="*/ 5861332 h 6470305"/>
              <a:gd name="connsiteX298" fmla="*/ 120470 w 12192000"/>
              <a:gd name="connsiteY298" fmla="*/ 5956484 h 6470305"/>
              <a:gd name="connsiteX299" fmla="*/ 25318 w 12192000"/>
              <a:gd name="connsiteY299" fmla="*/ 6051636 h 6470305"/>
              <a:gd name="connsiteX300" fmla="*/ 0 w 12192000"/>
              <a:gd name="connsiteY300" fmla="*/ 6046525 h 6470305"/>
              <a:gd name="connsiteX301" fmla="*/ 0 w 12192000"/>
              <a:gd name="connsiteY301" fmla="*/ 5866444 h 6470305"/>
              <a:gd name="connsiteX302" fmla="*/ 12166698 w 12192000"/>
              <a:gd name="connsiteY302" fmla="*/ 5442663 h 6470305"/>
              <a:gd name="connsiteX303" fmla="*/ 12192000 w 12192000"/>
              <a:gd name="connsiteY303" fmla="*/ 5447772 h 6470305"/>
              <a:gd name="connsiteX304" fmla="*/ 12192000 w 12192000"/>
              <a:gd name="connsiteY304" fmla="*/ 5627859 h 6470305"/>
              <a:gd name="connsiteX305" fmla="*/ 12166698 w 12192000"/>
              <a:gd name="connsiteY305" fmla="*/ 5632967 h 6470305"/>
              <a:gd name="connsiteX306" fmla="*/ 12071546 w 12192000"/>
              <a:gd name="connsiteY306" fmla="*/ 5537815 h 6470305"/>
              <a:gd name="connsiteX307" fmla="*/ 12166698 w 12192000"/>
              <a:gd name="connsiteY307" fmla="*/ 5442663 h 6470305"/>
              <a:gd name="connsiteX308" fmla="*/ 11748029 w 12192000"/>
              <a:gd name="connsiteY308" fmla="*/ 5442663 h 6470305"/>
              <a:gd name="connsiteX309" fmla="*/ 11843181 w 12192000"/>
              <a:gd name="connsiteY309" fmla="*/ 5537815 h 6470305"/>
              <a:gd name="connsiteX310" fmla="*/ 11748029 w 12192000"/>
              <a:gd name="connsiteY310" fmla="*/ 5632967 h 6470305"/>
              <a:gd name="connsiteX311" fmla="*/ 11652877 w 12192000"/>
              <a:gd name="connsiteY311" fmla="*/ 5537815 h 6470305"/>
              <a:gd name="connsiteX312" fmla="*/ 11748029 w 12192000"/>
              <a:gd name="connsiteY312" fmla="*/ 5442663 h 6470305"/>
              <a:gd name="connsiteX313" fmla="*/ 11329360 w 12192000"/>
              <a:gd name="connsiteY313" fmla="*/ 5442663 h 6470305"/>
              <a:gd name="connsiteX314" fmla="*/ 11424512 w 12192000"/>
              <a:gd name="connsiteY314" fmla="*/ 5537815 h 6470305"/>
              <a:gd name="connsiteX315" fmla="*/ 11329360 w 12192000"/>
              <a:gd name="connsiteY315" fmla="*/ 5632967 h 6470305"/>
              <a:gd name="connsiteX316" fmla="*/ 11234208 w 12192000"/>
              <a:gd name="connsiteY316" fmla="*/ 5537815 h 6470305"/>
              <a:gd name="connsiteX317" fmla="*/ 11329360 w 12192000"/>
              <a:gd name="connsiteY317" fmla="*/ 5442663 h 6470305"/>
              <a:gd name="connsiteX318" fmla="*/ 10910691 w 12192000"/>
              <a:gd name="connsiteY318" fmla="*/ 5442663 h 6470305"/>
              <a:gd name="connsiteX319" fmla="*/ 11005843 w 12192000"/>
              <a:gd name="connsiteY319" fmla="*/ 5537815 h 6470305"/>
              <a:gd name="connsiteX320" fmla="*/ 10910691 w 12192000"/>
              <a:gd name="connsiteY320" fmla="*/ 5632967 h 6470305"/>
              <a:gd name="connsiteX321" fmla="*/ 10815539 w 12192000"/>
              <a:gd name="connsiteY321" fmla="*/ 5537815 h 6470305"/>
              <a:gd name="connsiteX322" fmla="*/ 10910691 w 12192000"/>
              <a:gd name="connsiteY322" fmla="*/ 5442663 h 6470305"/>
              <a:gd name="connsiteX323" fmla="*/ 10492022 w 12192000"/>
              <a:gd name="connsiteY323" fmla="*/ 5442663 h 6470305"/>
              <a:gd name="connsiteX324" fmla="*/ 10587174 w 12192000"/>
              <a:gd name="connsiteY324" fmla="*/ 5537815 h 6470305"/>
              <a:gd name="connsiteX325" fmla="*/ 10492022 w 12192000"/>
              <a:gd name="connsiteY325" fmla="*/ 5632967 h 6470305"/>
              <a:gd name="connsiteX326" fmla="*/ 10396870 w 12192000"/>
              <a:gd name="connsiteY326" fmla="*/ 5537815 h 6470305"/>
              <a:gd name="connsiteX327" fmla="*/ 10492022 w 12192000"/>
              <a:gd name="connsiteY327" fmla="*/ 5442663 h 6470305"/>
              <a:gd name="connsiteX328" fmla="*/ 10073353 w 12192000"/>
              <a:gd name="connsiteY328" fmla="*/ 5442663 h 6470305"/>
              <a:gd name="connsiteX329" fmla="*/ 10168505 w 12192000"/>
              <a:gd name="connsiteY329" fmla="*/ 5537815 h 6470305"/>
              <a:gd name="connsiteX330" fmla="*/ 10073353 w 12192000"/>
              <a:gd name="connsiteY330" fmla="*/ 5632967 h 6470305"/>
              <a:gd name="connsiteX331" fmla="*/ 9978201 w 12192000"/>
              <a:gd name="connsiteY331" fmla="*/ 5537815 h 6470305"/>
              <a:gd name="connsiteX332" fmla="*/ 10073353 w 12192000"/>
              <a:gd name="connsiteY332" fmla="*/ 5442663 h 6470305"/>
              <a:gd name="connsiteX333" fmla="*/ 9654684 w 12192000"/>
              <a:gd name="connsiteY333" fmla="*/ 5442663 h 6470305"/>
              <a:gd name="connsiteX334" fmla="*/ 9749836 w 12192000"/>
              <a:gd name="connsiteY334" fmla="*/ 5537815 h 6470305"/>
              <a:gd name="connsiteX335" fmla="*/ 9654684 w 12192000"/>
              <a:gd name="connsiteY335" fmla="*/ 5632967 h 6470305"/>
              <a:gd name="connsiteX336" fmla="*/ 9559532 w 12192000"/>
              <a:gd name="connsiteY336" fmla="*/ 5537815 h 6470305"/>
              <a:gd name="connsiteX337" fmla="*/ 9654684 w 12192000"/>
              <a:gd name="connsiteY337" fmla="*/ 5442663 h 6470305"/>
              <a:gd name="connsiteX338" fmla="*/ 9236015 w 12192000"/>
              <a:gd name="connsiteY338" fmla="*/ 5442663 h 6470305"/>
              <a:gd name="connsiteX339" fmla="*/ 9331167 w 12192000"/>
              <a:gd name="connsiteY339" fmla="*/ 5537815 h 6470305"/>
              <a:gd name="connsiteX340" fmla="*/ 9236015 w 12192000"/>
              <a:gd name="connsiteY340" fmla="*/ 5632967 h 6470305"/>
              <a:gd name="connsiteX341" fmla="*/ 9140863 w 12192000"/>
              <a:gd name="connsiteY341" fmla="*/ 5537815 h 6470305"/>
              <a:gd name="connsiteX342" fmla="*/ 9236015 w 12192000"/>
              <a:gd name="connsiteY342" fmla="*/ 5442663 h 6470305"/>
              <a:gd name="connsiteX343" fmla="*/ 8817346 w 12192000"/>
              <a:gd name="connsiteY343" fmla="*/ 5442663 h 6470305"/>
              <a:gd name="connsiteX344" fmla="*/ 8912498 w 12192000"/>
              <a:gd name="connsiteY344" fmla="*/ 5537815 h 6470305"/>
              <a:gd name="connsiteX345" fmla="*/ 8817346 w 12192000"/>
              <a:gd name="connsiteY345" fmla="*/ 5632967 h 6470305"/>
              <a:gd name="connsiteX346" fmla="*/ 8722194 w 12192000"/>
              <a:gd name="connsiteY346" fmla="*/ 5537815 h 6470305"/>
              <a:gd name="connsiteX347" fmla="*/ 8817346 w 12192000"/>
              <a:gd name="connsiteY347" fmla="*/ 5442663 h 6470305"/>
              <a:gd name="connsiteX348" fmla="*/ 8398677 w 12192000"/>
              <a:gd name="connsiteY348" fmla="*/ 5442663 h 6470305"/>
              <a:gd name="connsiteX349" fmla="*/ 8493829 w 12192000"/>
              <a:gd name="connsiteY349" fmla="*/ 5537815 h 6470305"/>
              <a:gd name="connsiteX350" fmla="*/ 8398677 w 12192000"/>
              <a:gd name="connsiteY350" fmla="*/ 5632967 h 6470305"/>
              <a:gd name="connsiteX351" fmla="*/ 8303526 w 12192000"/>
              <a:gd name="connsiteY351" fmla="*/ 5537815 h 6470305"/>
              <a:gd name="connsiteX352" fmla="*/ 8398677 w 12192000"/>
              <a:gd name="connsiteY352" fmla="*/ 5442663 h 6470305"/>
              <a:gd name="connsiteX353" fmla="*/ 7980009 w 12192000"/>
              <a:gd name="connsiteY353" fmla="*/ 5442663 h 6470305"/>
              <a:gd name="connsiteX354" fmla="*/ 8075161 w 12192000"/>
              <a:gd name="connsiteY354" fmla="*/ 5537815 h 6470305"/>
              <a:gd name="connsiteX355" fmla="*/ 7980009 w 12192000"/>
              <a:gd name="connsiteY355" fmla="*/ 5632967 h 6470305"/>
              <a:gd name="connsiteX356" fmla="*/ 7884857 w 12192000"/>
              <a:gd name="connsiteY356" fmla="*/ 5537815 h 6470305"/>
              <a:gd name="connsiteX357" fmla="*/ 7980009 w 12192000"/>
              <a:gd name="connsiteY357" fmla="*/ 5442663 h 6470305"/>
              <a:gd name="connsiteX358" fmla="*/ 7561340 w 12192000"/>
              <a:gd name="connsiteY358" fmla="*/ 5442663 h 6470305"/>
              <a:gd name="connsiteX359" fmla="*/ 7656492 w 12192000"/>
              <a:gd name="connsiteY359" fmla="*/ 5537815 h 6470305"/>
              <a:gd name="connsiteX360" fmla="*/ 7561340 w 12192000"/>
              <a:gd name="connsiteY360" fmla="*/ 5632967 h 6470305"/>
              <a:gd name="connsiteX361" fmla="*/ 7466188 w 12192000"/>
              <a:gd name="connsiteY361" fmla="*/ 5537815 h 6470305"/>
              <a:gd name="connsiteX362" fmla="*/ 7561340 w 12192000"/>
              <a:gd name="connsiteY362" fmla="*/ 5442663 h 6470305"/>
              <a:gd name="connsiteX363" fmla="*/ 7142671 w 12192000"/>
              <a:gd name="connsiteY363" fmla="*/ 5442663 h 6470305"/>
              <a:gd name="connsiteX364" fmla="*/ 7237823 w 12192000"/>
              <a:gd name="connsiteY364" fmla="*/ 5537815 h 6470305"/>
              <a:gd name="connsiteX365" fmla="*/ 7142671 w 12192000"/>
              <a:gd name="connsiteY365" fmla="*/ 5632967 h 6470305"/>
              <a:gd name="connsiteX366" fmla="*/ 7047519 w 12192000"/>
              <a:gd name="connsiteY366" fmla="*/ 5537815 h 6470305"/>
              <a:gd name="connsiteX367" fmla="*/ 7142671 w 12192000"/>
              <a:gd name="connsiteY367" fmla="*/ 5442663 h 6470305"/>
              <a:gd name="connsiteX368" fmla="*/ 6724002 w 12192000"/>
              <a:gd name="connsiteY368" fmla="*/ 5442663 h 6470305"/>
              <a:gd name="connsiteX369" fmla="*/ 6819154 w 12192000"/>
              <a:gd name="connsiteY369" fmla="*/ 5537815 h 6470305"/>
              <a:gd name="connsiteX370" fmla="*/ 6724002 w 12192000"/>
              <a:gd name="connsiteY370" fmla="*/ 5632967 h 6470305"/>
              <a:gd name="connsiteX371" fmla="*/ 6628850 w 12192000"/>
              <a:gd name="connsiteY371" fmla="*/ 5537815 h 6470305"/>
              <a:gd name="connsiteX372" fmla="*/ 6724002 w 12192000"/>
              <a:gd name="connsiteY372" fmla="*/ 5442663 h 6470305"/>
              <a:gd name="connsiteX373" fmla="*/ 6305333 w 12192000"/>
              <a:gd name="connsiteY373" fmla="*/ 5442663 h 6470305"/>
              <a:gd name="connsiteX374" fmla="*/ 6400485 w 12192000"/>
              <a:gd name="connsiteY374" fmla="*/ 5537815 h 6470305"/>
              <a:gd name="connsiteX375" fmla="*/ 6305333 w 12192000"/>
              <a:gd name="connsiteY375" fmla="*/ 5632967 h 6470305"/>
              <a:gd name="connsiteX376" fmla="*/ 6210181 w 12192000"/>
              <a:gd name="connsiteY376" fmla="*/ 5537815 h 6470305"/>
              <a:gd name="connsiteX377" fmla="*/ 6305333 w 12192000"/>
              <a:gd name="connsiteY377" fmla="*/ 5442663 h 6470305"/>
              <a:gd name="connsiteX378" fmla="*/ 5886664 w 12192000"/>
              <a:gd name="connsiteY378" fmla="*/ 5442663 h 6470305"/>
              <a:gd name="connsiteX379" fmla="*/ 5981816 w 12192000"/>
              <a:gd name="connsiteY379" fmla="*/ 5537815 h 6470305"/>
              <a:gd name="connsiteX380" fmla="*/ 5886664 w 12192000"/>
              <a:gd name="connsiteY380" fmla="*/ 5632967 h 6470305"/>
              <a:gd name="connsiteX381" fmla="*/ 5791512 w 12192000"/>
              <a:gd name="connsiteY381" fmla="*/ 5537815 h 6470305"/>
              <a:gd name="connsiteX382" fmla="*/ 5886664 w 12192000"/>
              <a:gd name="connsiteY382" fmla="*/ 5442663 h 6470305"/>
              <a:gd name="connsiteX383" fmla="*/ 5467994 w 12192000"/>
              <a:gd name="connsiteY383" fmla="*/ 5442663 h 6470305"/>
              <a:gd name="connsiteX384" fmla="*/ 5563146 w 12192000"/>
              <a:gd name="connsiteY384" fmla="*/ 5537815 h 6470305"/>
              <a:gd name="connsiteX385" fmla="*/ 5467994 w 12192000"/>
              <a:gd name="connsiteY385" fmla="*/ 5632967 h 6470305"/>
              <a:gd name="connsiteX386" fmla="*/ 5372842 w 12192000"/>
              <a:gd name="connsiteY386" fmla="*/ 5537815 h 6470305"/>
              <a:gd name="connsiteX387" fmla="*/ 5467994 w 12192000"/>
              <a:gd name="connsiteY387" fmla="*/ 5442663 h 6470305"/>
              <a:gd name="connsiteX388" fmla="*/ 5049325 w 12192000"/>
              <a:gd name="connsiteY388" fmla="*/ 5442663 h 6470305"/>
              <a:gd name="connsiteX389" fmla="*/ 5144478 w 12192000"/>
              <a:gd name="connsiteY389" fmla="*/ 5537815 h 6470305"/>
              <a:gd name="connsiteX390" fmla="*/ 5049325 w 12192000"/>
              <a:gd name="connsiteY390" fmla="*/ 5632967 h 6470305"/>
              <a:gd name="connsiteX391" fmla="*/ 4954173 w 12192000"/>
              <a:gd name="connsiteY391" fmla="*/ 5537815 h 6470305"/>
              <a:gd name="connsiteX392" fmla="*/ 5049325 w 12192000"/>
              <a:gd name="connsiteY392" fmla="*/ 5442663 h 6470305"/>
              <a:gd name="connsiteX393" fmla="*/ 4630656 w 12192000"/>
              <a:gd name="connsiteY393" fmla="*/ 5442663 h 6470305"/>
              <a:gd name="connsiteX394" fmla="*/ 4725808 w 12192000"/>
              <a:gd name="connsiteY394" fmla="*/ 5537815 h 6470305"/>
              <a:gd name="connsiteX395" fmla="*/ 4630656 w 12192000"/>
              <a:gd name="connsiteY395" fmla="*/ 5632967 h 6470305"/>
              <a:gd name="connsiteX396" fmla="*/ 4535504 w 12192000"/>
              <a:gd name="connsiteY396" fmla="*/ 5537815 h 6470305"/>
              <a:gd name="connsiteX397" fmla="*/ 4630656 w 12192000"/>
              <a:gd name="connsiteY397" fmla="*/ 5442663 h 6470305"/>
              <a:gd name="connsiteX398" fmla="*/ 4211987 w 12192000"/>
              <a:gd name="connsiteY398" fmla="*/ 5442663 h 6470305"/>
              <a:gd name="connsiteX399" fmla="*/ 4307139 w 12192000"/>
              <a:gd name="connsiteY399" fmla="*/ 5537815 h 6470305"/>
              <a:gd name="connsiteX400" fmla="*/ 4211987 w 12192000"/>
              <a:gd name="connsiteY400" fmla="*/ 5632967 h 6470305"/>
              <a:gd name="connsiteX401" fmla="*/ 4116835 w 12192000"/>
              <a:gd name="connsiteY401" fmla="*/ 5537815 h 6470305"/>
              <a:gd name="connsiteX402" fmla="*/ 4211987 w 12192000"/>
              <a:gd name="connsiteY402" fmla="*/ 5442663 h 6470305"/>
              <a:gd name="connsiteX403" fmla="*/ 3793358 w 12192000"/>
              <a:gd name="connsiteY403" fmla="*/ 5442663 h 6470305"/>
              <a:gd name="connsiteX404" fmla="*/ 3888470 w 12192000"/>
              <a:gd name="connsiteY404" fmla="*/ 5537815 h 6470305"/>
              <a:gd name="connsiteX405" fmla="*/ 3793358 w 12192000"/>
              <a:gd name="connsiteY405" fmla="*/ 5632967 h 6470305"/>
              <a:gd name="connsiteX406" fmla="*/ 3698207 w 12192000"/>
              <a:gd name="connsiteY406" fmla="*/ 5537815 h 6470305"/>
              <a:gd name="connsiteX407" fmla="*/ 3793358 w 12192000"/>
              <a:gd name="connsiteY407" fmla="*/ 5442663 h 6470305"/>
              <a:gd name="connsiteX408" fmla="*/ 3374686 w 12192000"/>
              <a:gd name="connsiteY408" fmla="*/ 5442663 h 6470305"/>
              <a:gd name="connsiteX409" fmla="*/ 3469841 w 12192000"/>
              <a:gd name="connsiteY409" fmla="*/ 5537815 h 6470305"/>
              <a:gd name="connsiteX410" fmla="*/ 3374686 w 12192000"/>
              <a:gd name="connsiteY410" fmla="*/ 5632967 h 6470305"/>
              <a:gd name="connsiteX411" fmla="*/ 3279534 w 12192000"/>
              <a:gd name="connsiteY411" fmla="*/ 5537815 h 6470305"/>
              <a:gd name="connsiteX412" fmla="*/ 3374686 w 12192000"/>
              <a:gd name="connsiteY412" fmla="*/ 5442663 h 6470305"/>
              <a:gd name="connsiteX413" fmla="*/ 2956015 w 12192000"/>
              <a:gd name="connsiteY413" fmla="*/ 5442663 h 6470305"/>
              <a:gd name="connsiteX414" fmla="*/ 3051169 w 12192000"/>
              <a:gd name="connsiteY414" fmla="*/ 5537815 h 6470305"/>
              <a:gd name="connsiteX415" fmla="*/ 2956015 w 12192000"/>
              <a:gd name="connsiteY415" fmla="*/ 5632967 h 6470305"/>
              <a:gd name="connsiteX416" fmla="*/ 2860862 w 12192000"/>
              <a:gd name="connsiteY416" fmla="*/ 5537815 h 6470305"/>
              <a:gd name="connsiteX417" fmla="*/ 2956015 w 12192000"/>
              <a:gd name="connsiteY417" fmla="*/ 5442663 h 6470305"/>
              <a:gd name="connsiteX418" fmla="*/ 2537342 w 12192000"/>
              <a:gd name="connsiteY418" fmla="*/ 5442663 h 6470305"/>
              <a:gd name="connsiteX419" fmla="*/ 2632497 w 12192000"/>
              <a:gd name="connsiteY419" fmla="*/ 5537815 h 6470305"/>
              <a:gd name="connsiteX420" fmla="*/ 2537342 w 12192000"/>
              <a:gd name="connsiteY420" fmla="*/ 5632967 h 6470305"/>
              <a:gd name="connsiteX421" fmla="*/ 2442190 w 12192000"/>
              <a:gd name="connsiteY421" fmla="*/ 5537815 h 6470305"/>
              <a:gd name="connsiteX422" fmla="*/ 2537342 w 12192000"/>
              <a:gd name="connsiteY422" fmla="*/ 5442663 h 6470305"/>
              <a:gd name="connsiteX423" fmla="*/ 2118672 w 12192000"/>
              <a:gd name="connsiteY423" fmla="*/ 5442663 h 6470305"/>
              <a:gd name="connsiteX424" fmla="*/ 2213824 w 12192000"/>
              <a:gd name="connsiteY424" fmla="*/ 5537815 h 6470305"/>
              <a:gd name="connsiteX425" fmla="*/ 2118672 w 12192000"/>
              <a:gd name="connsiteY425" fmla="*/ 5632967 h 6470305"/>
              <a:gd name="connsiteX426" fmla="*/ 2023520 w 12192000"/>
              <a:gd name="connsiteY426" fmla="*/ 5537815 h 6470305"/>
              <a:gd name="connsiteX427" fmla="*/ 2118672 w 12192000"/>
              <a:gd name="connsiteY427" fmla="*/ 5442663 h 6470305"/>
              <a:gd name="connsiteX428" fmla="*/ 1700000 w 12192000"/>
              <a:gd name="connsiteY428" fmla="*/ 5442663 h 6470305"/>
              <a:gd name="connsiteX429" fmla="*/ 1795153 w 12192000"/>
              <a:gd name="connsiteY429" fmla="*/ 5537815 h 6470305"/>
              <a:gd name="connsiteX430" fmla="*/ 1700000 w 12192000"/>
              <a:gd name="connsiteY430" fmla="*/ 5632967 h 6470305"/>
              <a:gd name="connsiteX431" fmla="*/ 1604845 w 12192000"/>
              <a:gd name="connsiteY431" fmla="*/ 5537815 h 6470305"/>
              <a:gd name="connsiteX432" fmla="*/ 1700000 w 12192000"/>
              <a:gd name="connsiteY432" fmla="*/ 5442663 h 6470305"/>
              <a:gd name="connsiteX433" fmla="*/ 1281327 w 12192000"/>
              <a:gd name="connsiteY433" fmla="*/ 5442663 h 6470305"/>
              <a:gd name="connsiteX434" fmla="*/ 1376479 w 12192000"/>
              <a:gd name="connsiteY434" fmla="*/ 5537815 h 6470305"/>
              <a:gd name="connsiteX435" fmla="*/ 1281327 w 12192000"/>
              <a:gd name="connsiteY435" fmla="*/ 5632967 h 6470305"/>
              <a:gd name="connsiteX436" fmla="*/ 1186175 w 12192000"/>
              <a:gd name="connsiteY436" fmla="*/ 5537815 h 6470305"/>
              <a:gd name="connsiteX437" fmla="*/ 1281327 w 12192000"/>
              <a:gd name="connsiteY437" fmla="*/ 5442663 h 6470305"/>
              <a:gd name="connsiteX438" fmla="*/ 862659 w 12192000"/>
              <a:gd name="connsiteY438" fmla="*/ 5442663 h 6470305"/>
              <a:gd name="connsiteX439" fmla="*/ 957811 w 12192000"/>
              <a:gd name="connsiteY439" fmla="*/ 5537815 h 6470305"/>
              <a:gd name="connsiteX440" fmla="*/ 862659 w 12192000"/>
              <a:gd name="connsiteY440" fmla="*/ 5632967 h 6470305"/>
              <a:gd name="connsiteX441" fmla="*/ 767507 w 12192000"/>
              <a:gd name="connsiteY441" fmla="*/ 5537815 h 6470305"/>
              <a:gd name="connsiteX442" fmla="*/ 862659 w 12192000"/>
              <a:gd name="connsiteY442" fmla="*/ 5442663 h 6470305"/>
              <a:gd name="connsiteX443" fmla="*/ 443991 w 12192000"/>
              <a:gd name="connsiteY443" fmla="*/ 5442663 h 6470305"/>
              <a:gd name="connsiteX444" fmla="*/ 539144 w 12192000"/>
              <a:gd name="connsiteY444" fmla="*/ 5537815 h 6470305"/>
              <a:gd name="connsiteX445" fmla="*/ 443991 w 12192000"/>
              <a:gd name="connsiteY445" fmla="*/ 5632967 h 6470305"/>
              <a:gd name="connsiteX446" fmla="*/ 348839 w 12192000"/>
              <a:gd name="connsiteY446" fmla="*/ 5537815 h 6470305"/>
              <a:gd name="connsiteX447" fmla="*/ 443991 w 12192000"/>
              <a:gd name="connsiteY447" fmla="*/ 5442663 h 6470305"/>
              <a:gd name="connsiteX448" fmla="*/ 25323 w 12192000"/>
              <a:gd name="connsiteY448" fmla="*/ 5442663 h 6470305"/>
              <a:gd name="connsiteX449" fmla="*/ 120475 w 12192000"/>
              <a:gd name="connsiteY449" fmla="*/ 5537815 h 6470305"/>
              <a:gd name="connsiteX450" fmla="*/ 25323 w 12192000"/>
              <a:gd name="connsiteY450" fmla="*/ 5632967 h 6470305"/>
              <a:gd name="connsiteX451" fmla="*/ 0 w 12192000"/>
              <a:gd name="connsiteY451" fmla="*/ 5627855 h 6470305"/>
              <a:gd name="connsiteX452" fmla="*/ 0 w 12192000"/>
              <a:gd name="connsiteY452" fmla="*/ 5447776 h 6470305"/>
              <a:gd name="connsiteX453" fmla="*/ 12166698 w 12192000"/>
              <a:gd name="connsiteY453" fmla="*/ 5023994 h 6470305"/>
              <a:gd name="connsiteX454" fmla="*/ 12192000 w 12192000"/>
              <a:gd name="connsiteY454" fmla="*/ 5029103 h 6470305"/>
              <a:gd name="connsiteX455" fmla="*/ 12192000 w 12192000"/>
              <a:gd name="connsiteY455" fmla="*/ 5209190 h 6470305"/>
              <a:gd name="connsiteX456" fmla="*/ 12166698 w 12192000"/>
              <a:gd name="connsiteY456" fmla="*/ 5214298 h 6470305"/>
              <a:gd name="connsiteX457" fmla="*/ 12071546 w 12192000"/>
              <a:gd name="connsiteY457" fmla="*/ 5119146 h 6470305"/>
              <a:gd name="connsiteX458" fmla="*/ 12166698 w 12192000"/>
              <a:gd name="connsiteY458" fmla="*/ 5023994 h 6470305"/>
              <a:gd name="connsiteX459" fmla="*/ 11748029 w 12192000"/>
              <a:gd name="connsiteY459" fmla="*/ 5023994 h 6470305"/>
              <a:gd name="connsiteX460" fmla="*/ 11843181 w 12192000"/>
              <a:gd name="connsiteY460" fmla="*/ 5119146 h 6470305"/>
              <a:gd name="connsiteX461" fmla="*/ 11748029 w 12192000"/>
              <a:gd name="connsiteY461" fmla="*/ 5214298 h 6470305"/>
              <a:gd name="connsiteX462" fmla="*/ 11652877 w 12192000"/>
              <a:gd name="connsiteY462" fmla="*/ 5119146 h 6470305"/>
              <a:gd name="connsiteX463" fmla="*/ 11748029 w 12192000"/>
              <a:gd name="connsiteY463" fmla="*/ 5023994 h 6470305"/>
              <a:gd name="connsiteX464" fmla="*/ 11329360 w 12192000"/>
              <a:gd name="connsiteY464" fmla="*/ 5023994 h 6470305"/>
              <a:gd name="connsiteX465" fmla="*/ 11424512 w 12192000"/>
              <a:gd name="connsiteY465" fmla="*/ 5119146 h 6470305"/>
              <a:gd name="connsiteX466" fmla="*/ 11329360 w 12192000"/>
              <a:gd name="connsiteY466" fmla="*/ 5214298 h 6470305"/>
              <a:gd name="connsiteX467" fmla="*/ 11234208 w 12192000"/>
              <a:gd name="connsiteY467" fmla="*/ 5119146 h 6470305"/>
              <a:gd name="connsiteX468" fmla="*/ 11329360 w 12192000"/>
              <a:gd name="connsiteY468" fmla="*/ 5023994 h 6470305"/>
              <a:gd name="connsiteX469" fmla="*/ 10910691 w 12192000"/>
              <a:gd name="connsiteY469" fmla="*/ 5023994 h 6470305"/>
              <a:gd name="connsiteX470" fmla="*/ 11005843 w 12192000"/>
              <a:gd name="connsiteY470" fmla="*/ 5119146 h 6470305"/>
              <a:gd name="connsiteX471" fmla="*/ 10910691 w 12192000"/>
              <a:gd name="connsiteY471" fmla="*/ 5214298 h 6470305"/>
              <a:gd name="connsiteX472" fmla="*/ 10815539 w 12192000"/>
              <a:gd name="connsiteY472" fmla="*/ 5119146 h 6470305"/>
              <a:gd name="connsiteX473" fmla="*/ 10910691 w 12192000"/>
              <a:gd name="connsiteY473" fmla="*/ 5023994 h 6470305"/>
              <a:gd name="connsiteX474" fmla="*/ 10492022 w 12192000"/>
              <a:gd name="connsiteY474" fmla="*/ 5023994 h 6470305"/>
              <a:gd name="connsiteX475" fmla="*/ 10587174 w 12192000"/>
              <a:gd name="connsiteY475" fmla="*/ 5119146 h 6470305"/>
              <a:gd name="connsiteX476" fmla="*/ 10492022 w 12192000"/>
              <a:gd name="connsiteY476" fmla="*/ 5214298 h 6470305"/>
              <a:gd name="connsiteX477" fmla="*/ 10396870 w 12192000"/>
              <a:gd name="connsiteY477" fmla="*/ 5119146 h 6470305"/>
              <a:gd name="connsiteX478" fmla="*/ 10492022 w 12192000"/>
              <a:gd name="connsiteY478" fmla="*/ 5023994 h 6470305"/>
              <a:gd name="connsiteX479" fmla="*/ 10073353 w 12192000"/>
              <a:gd name="connsiteY479" fmla="*/ 5023994 h 6470305"/>
              <a:gd name="connsiteX480" fmla="*/ 10168505 w 12192000"/>
              <a:gd name="connsiteY480" fmla="*/ 5119146 h 6470305"/>
              <a:gd name="connsiteX481" fmla="*/ 10073353 w 12192000"/>
              <a:gd name="connsiteY481" fmla="*/ 5214298 h 6470305"/>
              <a:gd name="connsiteX482" fmla="*/ 9978201 w 12192000"/>
              <a:gd name="connsiteY482" fmla="*/ 5119146 h 6470305"/>
              <a:gd name="connsiteX483" fmla="*/ 10073353 w 12192000"/>
              <a:gd name="connsiteY483" fmla="*/ 5023994 h 6470305"/>
              <a:gd name="connsiteX484" fmla="*/ 9654684 w 12192000"/>
              <a:gd name="connsiteY484" fmla="*/ 5023994 h 6470305"/>
              <a:gd name="connsiteX485" fmla="*/ 9749836 w 12192000"/>
              <a:gd name="connsiteY485" fmla="*/ 5119146 h 6470305"/>
              <a:gd name="connsiteX486" fmla="*/ 9654684 w 12192000"/>
              <a:gd name="connsiteY486" fmla="*/ 5214298 h 6470305"/>
              <a:gd name="connsiteX487" fmla="*/ 9559532 w 12192000"/>
              <a:gd name="connsiteY487" fmla="*/ 5119146 h 6470305"/>
              <a:gd name="connsiteX488" fmla="*/ 9654684 w 12192000"/>
              <a:gd name="connsiteY488" fmla="*/ 5023994 h 6470305"/>
              <a:gd name="connsiteX489" fmla="*/ 9236015 w 12192000"/>
              <a:gd name="connsiteY489" fmla="*/ 5023994 h 6470305"/>
              <a:gd name="connsiteX490" fmla="*/ 9331167 w 12192000"/>
              <a:gd name="connsiteY490" fmla="*/ 5119146 h 6470305"/>
              <a:gd name="connsiteX491" fmla="*/ 9236015 w 12192000"/>
              <a:gd name="connsiteY491" fmla="*/ 5214298 h 6470305"/>
              <a:gd name="connsiteX492" fmla="*/ 9140863 w 12192000"/>
              <a:gd name="connsiteY492" fmla="*/ 5119146 h 6470305"/>
              <a:gd name="connsiteX493" fmla="*/ 9236015 w 12192000"/>
              <a:gd name="connsiteY493" fmla="*/ 5023994 h 6470305"/>
              <a:gd name="connsiteX494" fmla="*/ 8817346 w 12192000"/>
              <a:gd name="connsiteY494" fmla="*/ 5023994 h 6470305"/>
              <a:gd name="connsiteX495" fmla="*/ 8912498 w 12192000"/>
              <a:gd name="connsiteY495" fmla="*/ 5119146 h 6470305"/>
              <a:gd name="connsiteX496" fmla="*/ 8817346 w 12192000"/>
              <a:gd name="connsiteY496" fmla="*/ 5214298 h 6470305"/>
              <a:gd name="connsiteX497" fmla="*/ 8722194 w 12192000"/>
              <a:gd name="connsiteY497" fmla="*/ 5119146 h 6470305"/>
              <a:gd name="connsiteX498" fmla="*/ 8817346 w 12192000"/>
              <a:gd name="connsiteY498" fmla="*/ 5023994 h 6470305"/>
              <a:gd name="connsiteX499" fmla="*/ 8398677 w 12192000"/>
              <a:gd name="connsiteY499" fmla="*/ 5023994 h 6470305"/>
              <a:gd name="connsiteX500" fmla="*/ 8493829 w 12192000"/>
              <a:gd name="connsiteY500" fmla="*/ 5119146 h 6470305"/>
              <a:gd name="connsiteX501" fmla="*/ 8398677 w 12192000"/>
              <a:gd name="connsiteY501" fmla="*/ 5214298 h 6470305"/>
              <a:gd name="connsiteX502" fmla="*/ 8303526 w 12192000"/>
              <a:gd name="connsiteY502" fmla="*/ 5119146 h 6470305"/>
              <a:gd name="connsiteX503" fmla="*/ 8398677 w 12192000"/>
              <a:gd name="connsiteY503" fmla="*/ 5023994 h 6470305"/>
              <a:gd name="connsiteX504" fmla="*/ 7980009 w 12192000"/>
              <a:gd name="connsiteY504" fmla="*/ 5023994 h 6470305"/>
              <a:gd name="connsiteX505" fmla="*/ 8075161 w 12192000"/>
              <a:gd name="connsiteY505" fmla="*/ 5119146 h 6470305"/>
              <a:gd name="connsiteX506" fmla="*/ 7980009 w 12192000"/>
              <a:gd name="connsiteY506" fmla="*/ 5214298 h 6470305"/>
              <a:gd name="connsiteX507" fmla="*/ 7884857 w 12192000"/>
              <a:gd name="connsiteY507" fmla="*/ 5119146 h 6470305"/>
              <a:gd name="connsiteX508" fmla="*/ 7980009 w 12192000"/>
              <a:gd name="connsiteY508" fmla="*/ 5023994 h 6470305"/>
              <a:gd name="connsiteX509" fmla="*/ 7561340 w 12192000"/>
              <a:gd name="connsiteY509" fmla="*/ 5023994 h 6470305"/>
              <a:gd name="connsiteX510" fmla="*/ 7656492 w 12192000"/>
              <a:gd name="connsiteY510" fmla="*/ 5119146 h 6470305"/>
              <a:gd name="connsiteX511" fmla="*/ 7561340 w 12192000"/>
              <a:gd name="connsiteY511" fmla="*/ 5214298 h 6470305"/>
              <a:gd name="connsiteX512" fmla="*/ 7466188 w 12192000"/>
              <a:gd name="connsiteY512" fmla="*/ 5119146 h 6470305"/>
              <a:gd name="connsiteX513" fmla="*/ 7561340 w 12192000"/>
              <a:gd name="connsiteY513" fmla="*/ 5023994 h 6470305"/>
              <a:gd name="connsiteX514" fmla="*/ 7142671 w 12192000"/>
              <a:gd name="connsiteY514" fmla="*/ 5023994 h 6470305"/>
              <a:gd name="connsiteX515" fmla="*/ 7237823 w 12192000"/>
              <a:gd name="connsiteY515" fmla="*/ 5119146 h 6470305"/>
              <a:gd name="connsiteX516" fmla="*/ 7142671 w 12192000"/>
              <a:gd name="connsiteY516" fmla="*/ 5214298 h 6470305"/>
              <a:gd name="connsiteX517" fmla="*/ 7047519 w 12192000"/>
              <a:gd name="connsiteY517" fmla="*/ 5119146 h 6470305"/>
              <a:gd name="connsiteX518" fmla="*/ 7142671 w 12192000"/>
              <a:gd name="connsiteY518" fmla="*/ 5023994 h 6470305"/>
              <a:gd name="connsiteX519" fmla="*/ 6724002 w 12192000"/>
              <a:gd name="connsiteY519" fmla="*/ 5023994 h 6470305"/>
              <a:gd name="connsiteX520" fmla="*/ 6819154 w 12192000"/>
              <a:gd name="connsiteY520" fmla="*/ 5119146 h 6470305"/>
              <a:gd name="connsiteX521" fmla="*/ 6724002 w 12192000"/>
              <a:gd name="connsiteY521" fmla="*/ 5214298 h 6470305"/>
              <a:gd name="connsiteX522" fmla="*/ 6628850 w 12192000"/>
              <a:gd name="connsiteY522" fmla="*/ 5119146 h 6470305"/>
              <a:gd name="connsiteX523" fmla="*/ 6724002 w 12192000"/>
              <a:gd name="connsiteY523" fmla="*/ 5023994 h 6470305"/>
              <a:gd name="connsiteX524" fmla="*/ 6305333 w 12192000"/>
              <a:gd name="connsiteY524" fmla="*/ 5023994 h 6470305"/>
              <a:gd name="connsiteX525" fmla="*/ 6400485 w 12192000"/>
              <a:gd name="connsiteY525" fmla="*/ 5119146 h 6470305"/>
              <a:gd name="connsiteX526" fmla="*/ 6305333 w 12192000"/>
              <a:gd name="connsiteY526" fmla="*/ 5214298 h 6470305"/>
              <a:gd name="connsiteX527" fmla="*/ 6210181 w 12192000"/>
              <a:gd name="connsiteY527" fmla="*/ 5119146 h 6470305"/>
              <a:gd name="connsiteX528" fmla="*/ 6305333 w 12192000"/>
              <a:gd name="connsiteY528" fmla="*/ 5023994 h 6470305"/>
              <a:gd name="connsiteX529" fmla="*/ 5886664 w 12192000"/>
              <a:gd name="connsiteY529" fmla="*/ 5023994 h 6470305"/>
              <a:gd name="connsiteX530" fmla="*/ 5981816 w 12192000"/>
              <a:gd name="connsiteY530" fmla="*/ 5119146 h 6470305"/>
              <a:gd name="connsiteX531" fmla="*/ 5886664 w 12192000"/>
              <a:gd name="connsiteY531" fmla="*/ 5214298 h 6470305"/>
              <a:gd name="connsiteX532" fmla="*/ 5791512 w 12192000"/>
              <a:gd name="connsiteY532" fmla="*/ 5119146 h 6470305"/>
              <a:gd name="connsiteX533" fmla="*/ 5886664 w 12192000"/>
              <a:gd name="connsiteY533" fmla="*/ 5023994 h 6470305"/>
              <a:gd name="connsiteX534" fmla="*/ 5467994 w 12192000"/>
              <a:gd name="connsiteY534" fmla="*/ 5023994 h 6470305"/>
              <a:gd name="connsiteX535" fmla="*/ 5563146 w 12192000"/>
              <a:gd name="connsiteY535" fmla="*/ 5119146 h 6470305"/>
              <a:gd name="connsiteX536" fmla="*/ 5467994 w 12192000"/>
              <a:gd name="connsiteY536" fmla="*/ 5214298 h 6470305"/>
              <a:gd name="connsiteX537" fmla="*/ 5372842 w 12192000"/>
              <a:gd name="connsiteY537" fmla="*/ 5119146 h 6470305"/>
              <a:gd name="connsiteX538" fmla="*/ 5467994 w 12192000"/>
              <a:gd name="connsiteY538" fmla="*/ 5023994 h 6470305"/>
              <a:gd name="connsiteX539" fmla="*/ 5049325 w 12192000"/>
              <a:gd name="connsiteY539" fmla="*/ 5023994 h 6470305"/>
              <a:gd name="connsiteX540" fmla="*/ 5144478 w 12192000"/>
              <a:gd name="connsiteY540" fmla="*/ 5119146 h 6470305"/>
              <a:gd name="connsiteX541" fmla="*/ 5049325 w 12192000"/>
              <a:gd name="connsiteY541" fmla="*/ 5214298 h 6470305"/>
              <a:gd name="connsiteX542" fmla="*/ 4954173 w 12192000"/>
              <a:gd name="connsiteY542" fmla="*/ 5119146 h 6470305"/>
              <a:gd name="connsiteX543" fmla="*/ 5049325 w 12192000"/>
              <a:gd name="connsiteY543" fmla="*/ 5023994 h 6470305"/>
              <a:gd name="connsiteX544" fmla="*/ 4630656 w 12192000"/>
              <a:gd name="connsiteY544" fmla="*/ 5023994 h 6470305"/>
              <a:gd name="connsiteX545" fmla="*/ 4725808 w 12192000"/>
              <a:gd name="connsiteY545" fmla="*/ 5119146 h 6470305"/>
              <a:gd name="connsiteX546" fmla="*/ 4630656 w 12192000"/>
              <a:gd name="connsiteY546" fmla="*/ 5214298 h 6470305"/>
              <a:gd name="connsiteX547" fmla="*/ 4535504 w 12192000"/>
              <a:gd name="connsiteY547" fmla="*/ 5119146 h 6470305"/>
              <a:gd name="connsiteX548" fmla="*/ 4630656 w 12192000"/>
              <a:gd name="connsiteY548" fmla="*/ 5023994 h 6470305"/>
              <a:gd name="connsiteX549" fmla="*/ 4211987 w 12192000"/>
              <a:gd name="connsiteY549" fmla="*/ 5023994 h 6470305"/>
              <a:gd name="connsiteX550" fmla="*/ 4307139 w 12192000"/>
              <a:gd name="connsiteY550" fmla="*/ 5119146 h 6470305"/>
              <a:gd name="connsiteX551" fmla="*/ 4211987 w 12192000"/>
              <a:gd name="connsiteY551" fmla="*/ 5214298 h 6470305"/>
              <a:gd name="connsiteX552" fmla="*/ 4116835 w 12192000"/>
              <a:gd name="connsiteY552" fmla="*/ 5119146 h 6470305"/>
              <a:gd name="connsiteX553" fmla="*/ 4211987 w 12192000"/>
              <a:gd name="connsiteY553" fmla="*/ 5023994 h 6470305"/>
              <a:gd name="connsiteX554" fmla="*/ 3793367 w 12192000"/>
              <a:gd name="connsiteY554" fmla="*/ 5023994 h 6470305"/>
              <a:gd name="connsiteX555" fmla="*/ 3888470 w 12192000"/>
              <a:gd name="connsiteY555" fmla="*/ 5119146 h 6470305"/>
              <a:gd name="connsiteX556" fmla="*/ 3793367 w 12192000"/>
              <a:gd name="connsiteY556" fmla="*/ 5214298 h 6470305"/>
              <a:gd name="connsiteX557" fmla="*/ 3698215 w 12192000"/>
              <a:gd name="connsiteY557" fmla="*/ 5119146 h 6470305"/>
              <a:gd name="connsiteX558" fmla="*/ 3793367 w 12192000"/>
              <a:gd name="connsiteY558" fmla="*/ 5023994 h 6470305"/>
              <a:gd name="connsiteX559" fmla="*/ 3374694 w 12192000"/>
              <a:gd name="connsiteY559" fmla="*/ 5023994 h 6470305"/>
              <a:gd name="connsiteX560" fmla="*/ 3469850 w 12192000"/>
              <a:gd name="connsiteY560" fmla="*/ 5119146 h 6470305"/>
              <a:gd name="connsiteX561" fmla="*/ 3374694 w 12192000"/>
              <a:gd name="connsiteY561" fmla="*/ 5214298 h 6470305"/>
              <a:gd name="connsiteX562" fmla="*/ 3279542 w 12192000"/>
              <a:gd name="connsiteY562" fmla="*/ 5119146 h 6470305"/>
              <a:gd name="connsiteX563" fmla="*/ 3374694 w 12192000"/>
              <a:gd name="connsiteY563" fmla="*/ 5023994 h 6470305"/>
              <a:gd name="connsiteX564" fmla="*/ 2956022 w 12192000"/>
              <a:gd name="connsiteY564" fmla="*/ 5023994 h 6470305"/>
              <a:gd name="connsiteX565" fmla="*/ 3051176 w 12192000"/>
              <a:gd name="connsiteY565" fmla="*/ 5119146 h 6470305"/>
              <a:gd name="connsiteX566" fmla="*/ 2956022 w 12192000"/>
              <a:gd name="connsiteY566" fmla="*/ 5214298 h 6470305"/>
              <a:gd name="connsiteX567" fmla="*/ 2860869 w 12192000"/>
              <a:gd name="connsiteY567" fmla="*/ 5119146 h 6470305"/>
              <a:gd name="connsiteX568" fmla="*/ 2956022 w 12192000"/>
              <a:gd name="connsiteY568" fmla="*/ 5023994 h 6470305"/>
              <a:gd name="connsiteX569" fmla="*/ 2537348 w 12192000"/>
              <a:gd name="connsiteY569" fmla="*/ 5023994 h 6470305"/>
              <a:gd name="connsiteX570" fmla="*/ 2632504 w 12192000"/>
              <a:gd name="connsiteY570" fmla="*/ 5119146 h 6470305"/>
              <a:gd name="connsiteX571" fmla="*/ 2537348 w 12192000"/>
              <a:gd name="connsiteY571" fmla="*/ 5214298 h 6470305"/>
              <a:gd name="connsiteX572" fmla="*/ 2442196 w 12192000"/>
              <a:gd name="connsiteY572" fmla="*/ 5119146 h 6470305"/>
              <a:gd name="connsiteX573" fmla="*/ 2537348 w 12192000"/>
              <a:gd name="connsiteY573" fmla="*/ 5023994 h 6470305"/>
              <a:gd name="connsiteX574" fmla="*/ 2118678 w 12192000"/>
              <a:gd name="connsiteY574" fmla="*/ 5023994 h 6470305"/>
              <a:gd name="connsiteX575" fmla="*/ 2213831 w 12192000"/>
              <a:gd name="connsiteY575" fmla="*/ 5119146 h 6470305"/>
              <a:gd name="connsiteX576" fmla="*/ 2118678 w 12192000"/>
              <a:gd name="connsiteY576" fmla="*/ 5214298 h 6470305"/>
              <a:gd name="connsiteX577" fmla="*/ 2023526 w 12192000"/>
              <a:gd name="connsiteY577" fmla="*/ 5119146 h 6470305"/>
              <a:gd name="connsiteX578" fmla="*/ 2118678 w 12192000"/>
              <a:gd name="connsiteY578" fmla="*/ 5023994 h 6470305"/>
              <a:gd name="connsiteX579" fmla="*/ 1700005 w 12192000"/>
              <a:gd name="connsiteY579" fmla="*/ 5023994 h 6470305"/>
              <a:gd name="connsiteX580" fmla="*/ 1795158 w 12192000"/>
              <a:gd name="connsiteY580" fmla="*/ 5119146 h 6470305"/>
              <a:gd name="connsiteX581" fmla="*/ 1700005 w 12192000"/>
              <a:gd name="connsiteY581" fmla="*/ 5214298 h 6470305"/>
              <a:gd name="connsiteX582" fmla="*/ 1604850 w 12192000"/>
              <a:gd name="connsiteY582" fmla="*/ 5119146 h 6470305"/>
              <a:gd name="connsiteX583" fmla="*/ 1700005 w 12192000"/>
              <a:gd name="connsiteY583" fmla="*/ 5023994 h 6470305"/>
              <a:gd name="connsiteX584" fmla="*/ 1281332 w 12192000"/>
              <a:gd name="connsiteY584" fmla="*/ 5023994 h 6470305"/>
              <a:gd name="connsiteX585" fmla="*/ 1376484 w 12192000"/>
              <a:gd name="connsiteY585" fmla="*/ 5119146 h 6470305"/>
              <a:gd name="connsiteX586" fmla="*/ 1281332 w 12192000"/>
              <a:gd name="connsiteY586" fmla="*/ 5214298 h 6470305"/>
              <a:gd name="connsiteX587" fmla="*/ 1186180 w 12192000"/>
              <a:gd name="connsiteY587" fmla="*/ 5119146 h 6470305"/>
              <a:gd name="connsiteX588" fmla="*/ 1281332 w 12192000"/>
              <a:gd name="connsiteY588" fmla="*/ 5023994 h 6470305"/>
              <a:gd name="connsiteX589" fmla="*/ 862664 w 12192000"/>
              <a:gd name="connsiteY589" fmla="*/ 5023994 h 6470305"/>
              <a:gd name="connsiteX590" fmla="*/ 957816 w 12192000"/>
              <a:gd name="connsiteY590" fmla="*/ 5119146 h 6470305"/>
              <a:gd name="connsiteX591" fmla="*/ 862664 w 12192000"/>
              <a:gd name="connsiteY591" fmla="*/ 5214298 h 6470305"/>
              <a:gd name="connsiteX592" fmla="*/ 767512 w 12192000"/>
              <a:gd name="connsiteY592" fmla="*/ 5119146 h 6470305"/>
              <a:gd name="connsiteX593" fmla="*/ 862664 w 12192000"/>
              <a:gd name="connsiteY593" fmla="*/ 5023994 h 6470305"/>
              <a:gd name="connsiteX594" fmla="*/ 443996 w 12192000"/>
              <a:gd name="connsiteY594" fmla="*/ 5023994 h 6470305"/>
              <a:gd name="connsiteX595" fmla="*/ 539148 w 12192000"/>
              <a:gd name="connsiteY595" fmla="*/ 5119146 h 6470305"/>
              <a:gd name="connsiteX596" fmla="*/ 443996 w 12192000"/>
              <a:gd name="connsiteY596" fmla="*/ 5214298 h 6470305"/>
              <a:gd name="connsiteX597" fmla="*/ 348844 w 12192000"/>
              <a:gd name="connsiteY597" fmla="*/ 5119146 h 6470305"/>
              <a:gd name="connsiteX598" fmla="*/ 443996 w 12192000"/>
              <a:gd name="connsiteY598" fmla="*/ 5023994 h 6470305"/>
              <a:gd name="connsiteX599" fmla="*/ 25327 w 12192000"/>
              <a:gd name="connsiteY599" fmla="*/ 5023994 h 6470305"/>
              <a:gd name="connsiteX600" fmla="*/ 120479 w 12192000"/>
              <a:gd name="connsiteY600" fmla="*/ 5119146 h 6470305"/>
              <a:gd name="connsiteX601" fmla="*/ 25327 w 12192000"/>
              <a:gd name="connsiteY601" fmla="*/ 5214298 h 6470305"/>
              <a:gd name="connsiteX602" fmla="*/ 0 w 12192000"/>
              <a:gd name="connsiteY602" fmla="*/ 5209185 h 6470305"/>
              <a:gd name="connsiteX603" fmla="*/ 0 w 12192000"/>
              <a:gd name="connsiteY603" fmla="*/ 5029108 h 6470305"/>
              <a:gd name="connsiteX604" fmla="*/ 12166698 w 12192000"/>
              <a:gd name="connsiteY604" fmla="*/ 4605325 h 6470305"/>
              <a:gd name="connsiteX605" fmla="*/ 12192000 w 12192000"/>
              <a:gd name="connsiteY605" fmla="*/ 4610434 h 6470305"/>
              <a:gd name="connsiteX606" fmla="*/ 12192000 w 12192000"/>
              <a:gd name="connsiteY606" fmla="*/ 4790521 h 6470305"/>
              <a:gd name="connsiteX607" fmla="*/ 12166698 w 12192000"/>
              <a:gd name="connsiteY607" fmla="*/ 4795629 h 6470305"/>
              <a:gd name="connsiteX608" fmla="*/ 12071546 w 12192000"/>
              <a:gd name="connsiteY608" fmla="*/ 4700477 h 6470305"/>
              <a:gd name="connsiteX609" fmla="*/ 12166698 w 12192000"/>
              <a:gd name="connsiteY609" fmla="*/ 4605325 h 6470305"/>
              <a:gd name="connsiteX610" fmla="*/ 11748029 w 12192000"/>
              <a:gd name="connsiteY610" fmla="*/ 4605325 h 6470305"/>
              <a:gd name="connsiteX611" fmla="*/ 11843181 w 12192000"/>
              <a:gd name="connsiteY611" fmla="*/ 4700477 h 6470305"/>
              <a:gd name="connsiteX612" fmla="*/ 11748029 w 12192000"/>
              <a:gd name="connsiteY612" fmla="*/ 4795629 h 6470305"/>
              <a:gd name="connsiteX613" fmla="*/ 11652877 w 12192000"/>
              <a:gd name="connsiteY613" fmla="*/ 4700477 h 6470305"/>
              <a:gd name="connsiteX614" fmla="*/ 11748029 w 12192000"/>
              <a:gd name="connsiteY614" fmla="*/ 4605325 h 6470305"/>
              <a:gd name="connsiteX615" fmla="*/ 11329360 w 12192000"/>
              <a:gd name="connsiteY615" fmla="*/ 4605325 h 6470305"/>
              <a:gd name="connsiteX616" fmla="*/ 11424512 w 12192000"/>
              <a:gd name="connsiteY616" fmla="*/ 4700477 h 6470305"/>
              <a:gd name="connsiteX617" fmla="*/ 11329360 w 12192000"/>
              <a:gd name="connsiteY617" fmla="*/ 4795629 h 6470305"/>
              <a:gd name="connsiteX618" fmla="*/ 11234208 w 12192000"/>
              <a:gd name="connsiteY618" fmla="*/ 4700477 h 6470305"/>
              <a:gd name="connsiteX619" fmla="*/ 11329360 w 12192000"/>
              <a:gd name="connsiteY619" fmla="*/ 4605325 h 6470305"/>
              <a:gd name="connsiteX620" fmla="*/ 10910691 w 12192000"/>
              <a:gd name="connsiteY620" fmla="*/ 4605325 h 6470305"/>
              <a:gd name="connsiteX621" fmla="*/ 11005843 w 12192000"/>
              <a:gd name="connsiteY621" fmla="*/ 4700477 h 6470305"/>
              <a:gd name="connsiteX622" fmla="*/ 10910691 w 12192000"/>
              <a:gd name="connsiteY622" fmla="*/ 4795629 h 6470305"/>
              <a:gd name="connsiteX623" fmla="*/ 10815539 w 12192000"/>
              <a:gd name="connsiteY623" fmla="*/ 4700477 h 6470305"/>
              <a:gd name="connsiteX624" fmla="*/ 10910691 w 12192000"/>
              <a:gd name="connsiteY624" fmla="*/ 4605325 h 6470305"/>
              <a:gd name="connsiteX625" fmla="*/ 10492022 w 12192000"/>
              <a:gd name="connsiteY625" fmla="*/ 4605325 h 6470305"/>
              <a:gd name="connsiteX626" fmla="*/ 10587174 w 12192000"/>
              <a:gd name="connsiteY626" fmla="*/ 4700477 h 6470305"/>
              <a:gd name="connsiteX627" fmla="*/ 10492022 w 12192000"/>
              <a:gd name="connsiteY627" fmla="*/ 4795629 h 6470305"/>
              <a:gd name="connsiteX628" fmla="*/ 10396870 w 12192000"/>
              <a:gd name="connsiteY628" fmla="*/ 4700477 h 6470305"/>
              <a:gd name="connsiteX629" fmla="*/ 10492022 w 12192000"/>
              <a:gd name="connsiteY629" fmla="*/ 4605325 h 6470305"/>
              <a:gd name="connsiteX630" fmla="*/ 10073353 w 12192000"/>
              <a:gd name="connsiteY630" fmla="*/ 4605325 h 6470305"/>
              <a:gd name="connsiteX631" fmla="*/ 10168505 w 12192000"/>
              <a:gd name="connsiteY631" fmla="*/ 4700477 h 6470305"/>
              <a:gd name="connsiteX632" fmla="*/ 10073353 w 12192000"/>
              <a:gd name="connsiteY632" fmla="*/ 4795629 h 6470305"/>
              <a:gd name="connsiteX633" fmla="*/ 9978201 w 12192000"/>
              <a:gd name="connsiteY633" fmla="*/ 4700477 h 6470305"/>
              <a:gd name="connsiteX634" fmla="*/ 10073353 w 12192000"/>
              <a:gd name="connsiteY634" fmla="*/ 4605325 h 6470305"/>
              <a:gd name="connsiteX635" fmla="*/ 9654684 w 12192000"/>
              <a:gd name="connsiteY635" fmla="*/ 4605325 h 6470305"/>
              <a:gd name="connsiteX636" fmla="*/ 9749836 w 12192000"/>
              <a:gd name="connsiteY636" fmla="*/ 4700477 h 6470305"/>
              <a:gd name="connsiteX637" fmla="*/ 9654684 w 12192000"/>
              <a:gd name="connsiteY637" fmla="*/ 4795629 h 6470305"/>
              <a:gd name="connsiteX638" fmla="*/ 9559532 w 12192000"/>
              <a:gd name="connsiteY638" fmla="*/ 4700477 h 6470305"/>
              <a:gd name="connsiteX639" fmla="*/ 9654684 w 12192000"/>
              <a:gd name="connsiteY639" fmla="*/ 4605325 h 6470305"/>
              <a:gd name="connsiteX640" fmla="*/ 9236015 w 12192000"/>
              <a:gd name="connsiteY640" fmla="*/ 4605325 h 6470305"/>
              <a:gd name="connsiteX641" fmla="*/ 9331167 w 12192000"/>
              <a:gd name="connsiteY641" fmla="*/ 4700477 h 6470305"/>
              <a:gd name="connsiteX642" fmla="*/ 9236015 w 12192000"/>
              <a:gd name="connsiteY642" fmla="*/ 4795629 h 6470305"/>
              <a:gd name="connsiteX643" fmla="*/ 9140863 w 12192000"/>
              <a:gd name="connsiteY643" fmla="*/ 4700477 h 6470305"/>
              <a:gd name="connsiteX644" fmla="*/ 9236015 w 12192000"/>
              <a:gd name="connsiteY644" fmla="*/ 4605325 h 6470305"/>
              <a:gd name="connsiteX645" fmla="*/ 8817346 w 12192000"/>
              <a:gd name="connsiteY645" fmla="*/ 4605325 h 6470305"/>
              <a:gd name="connsiteX646" fmla="*/ 8912498 w 12192000"/>
              <a:gd name="connsiteY646" fmla="*/ 4700477 h 6470305"/>
              <a:gd name="connsiteX647" fmla="*/ 8817346 w 12192000"/>
              <a:gd name="connsiteY647" fmla="*/ 4795629 h 6470305"/>
              <a:gd name="connsiteX648" fmla="*/ 8722194 w 12192000"/>
              <a:gd name="connsiteY648" fmla="*/ 4700477 h 6470305"/>
              <a:gd name="connsiteX649" fmla="*/ 8817346 w 12192000"/>
              <a:gd name="connsiteY649" fmla="*/ 4605325 h 6470305"/>
              <a:gd name="connsiteX650" fmla="*/ 8398677 w 12192000"/>
              <a:gd name="connsiteY650" fmla="*/ 4605325 h 6470305"/>
              <a:gd name="connsiteX651" fmla="*/ 8493829 w 12192000"/>
              <a:gd name="connsiteY651" fmla="*/ 4700477 h 6470305"/>
              <a:gd name="connsiteX652" fmla="*/ 8398677 w 12192000"/>
              <a:gd name="connsiteY652" fmla="*/ 4795629 h 6470305"/>
              <a:gd name="connsiteX653" fmla="*/ 8303526 w 12192000"/>
              <a:gd name="connsiteY653" fmla="*/ 4700477 h 6470305"/>
              <a:gd name="connsiteX654" fmla="*/ 8398677 w 12192000"/>
              <a:gd name="connsiteY654" fmla="*/ 4605325 h 6470305"/>
              <a:gd name="connsiteX655" fmla="*/ 7980009 w 12192000"/>
              <a:gd name="connsiteY655" fmla="*/ 4605325 h 6470305"/>
              <a:gd name="connsiteX656" fmla="*/ 8075161 w 12192000"/>
              <a:gd name="connsiteY656" fmla="*/ 4700477 h 6470305"/>
              <a:gd name="connsiteX657" fmla="*/ 7980009 w 12192000"/>
              <a:gd name="connsiteY657" fmla="*/ 4795629 h 6470305"/>
              <a:gd name="connsiteX658" fmla="*/ 7884857 w 12192000"/>
              <a:gd name="connsiteY658" fmla="*/ 4700477 h 6470305"/>
              <a:gd name="connsiteX659" fmla="*/ 7980009 w 12192000"/>
              <a:gd name="connsiteY659" fmla="*/ 4605325 h 6470305"/>
              <a:gd name="connsiteX660" fmla="*/ 7561340 w 12192000"/>
              <a:gd name="connsiteY660" fmla="*/ 4605325 h 6470305"/>
              <a:gd name="connsiteX661" fmla="*/ 7656492 w 12192000"/>
              <a:gd name="connsiteY661" fmla="*/ 4700477 h 6470305"/>
              <a:gd name="connsiteX662" fmla="*/ 7561340 w 12192000"/>
              <a:gd name="connsiteY662" fmla="*/ 4795629 h 6470305"/>
              <a:gd name="connsiteX663" fmla="*/ 7466188 w 12192000"/>
              <a:gd name="connsiteY663" fmla="*/ 4700477 h 6470305"/>
              <a:gd name="connsiteX664" fmla="*/ 7561340 w 12192000"/>
              <a:gd name="connsiteY664" fmla="*/ 4605325 h 6470305"/>
              <a:gd name="connsiteX665" fmla="*/ 7142671 w 12192000"/>
              <a:gd name="connsiteY665" fmla="*/ 4605325 h 6470305"/>
              <a:gd name="connsiteX666" fmla="*/ 7237823 w 12192000"/>
              <a:gd name="connsiteY666" fmla="*/ 4700477 h 6470305"/>
              <a:gd name="connsiteX667" fmla="*/ 7142671 w 12192000"/>
              <a:gd name="connsiteY667" fmla="*/ 4795629 h 6470305"/>
              <a:gd name="connsiteX668" fmla="*/ 7047519 w 12192000"/>
              <a:gd name="connsiteY668" fmla="*/ 4700477 h 6470305"/>
              <a:gd name="connsiteX669" fmla="*/ 7142671 w 12192000"/>
              <a:gd name="connsiteY669" fmla="*/ 4605325 h 6470305"/>
              <a:gd name="connsiteX670" fmla="*/ 6724002 w 12192000"/>
              <a:gd name="connsiteY670" fmla="*/ 4605325 h 6470305"/>
              <a:gd name="connsiteX671" fmla="*/ 6819154 w 12192000"/>
              <a:gd name="connsiteY671" fmla="*/ 4700477 h 6470305"/>
              <a:gd name="connsiteX672" fmla="*/ 6724002 w 12192000"/>
              <a:gd name="connsiteY672" fmla="*/ 4795629 h 6470305"/>
              <a:gd name="connsiteX673" fmla="*/ 6628850 w 12192000"/>
              <a:gd name="connsiteY673" fmla="*/ 4700477 h 6470305"/>
              <a:gd name="connsiteX674" fmla="*/ 6724002 w 12192000"/>
              <a:gd name="connsiteY674" fmla="*/ 4605325 h 6470305"/>
              <a:gd name="connsiteX675" fmla="*/ 6305333 w 12192000"/>
              <a:gd name="connsiteY675" fmla="*/ 4605325 h 6470305"/>
              <a:gd name="connsiteX676" fmla="*/ 6400485 w 12192000"/>
              <a:gd name="connsiteY676" fmla="*/ 4700477 h 6470305"/>
              <a:gd name="connsiteX677" fmla="*/ 6305333 w 12192000"/>
              <a:gd name="connsiteY677" fmla="*/ 4795629 h 6470305"/>
              <a:gd name="connsiteX678" fmla="*/ 6210181 w 12192000"/>
              <a:gd name="connsiteY678" fmla="*/ 4700477 h 6470305"/>
              <a:gd name="connsiteX679" fmla="*/ 6305333 w 12192000"/>
              <a:gd name="connsiteY679" fmla="*/ 4605325 h 6470305"/>
              <a:gd name="connsiteX680" fmla="*/ 5886664 w 12192000"/>
              <a:gd name="connsiteY680" fmla="*/ 4605325 h 6470305"/>
              <a:gd name="connsiteX681" fmla="*/ 5981816 w 12192000"/>
              <a:gd name="connsiteY681" fmla="*/ 4700477 h 6470305"/>
              <a:gd name="connsiteX682" fmla="*/ 5886664 w 12192000"/>
              <a:gd name="connsiteY682" fmla="*/ 4795629 h 6470305"/>
              <a:gd name="connsiteX683" fmla="*/ 5791512 w 12192000"/>
              <a:gd name="connsiteY683" fmla="*/ 4700477 h 6470305"/>
              <a:gd name="connsiteX684" fmla="*/ 5886664 w 12192000"/>
              <a:gd name="connsiteY684" fmla="*/ 4605325 h 6470305"/>
              <a:gd name="connsiteX685" fmla="*/ 5467994 w 12192000"/>
              <a:gd name="connsiteY685" fmla="*/ 4605325 h 6470305"/>
              <a:gd name="connsiteX686" fmla="*/ 5563146 w 12192000"/>
              <a:gd name="connsiteY686" fmla="*/ 4700477 h 6470305"/>
              <a:gd name="connsiteX687" fmla="*/ 5467994 w 12192000"/>
              <a:gd name="connsiteY687" fmla="*/ 4795629 h 6470305"/>
              <a:gd name="connsiteX688" fmla="*/ 5372842 w 12192000"/>
              <a:gd name="connsiteY688" fmla="*/ 4700477 h 6470305"/>
              <a:gd name="connsiteX689" fmla="*/ 5467994 w 12192000"/>
              <a:gd name="connsiteY689" fmla="*/ 4605325 h 6470305"/>
              <a:gd name="connsiteX690" fmla="*/ 5049325 w 12192000"/>
              <a:gd name="connsiteY690" fmla="*/ 4605325 h 6470305"/>
              <a:gd name="connsiteX691" fmla="*/ 5144478 w 12192000"/>
              <a:gd name="connsiteY691" fmla="*/ 4700477 h 6470305"/>
              <a:gd name="connsiteX692" fmla="*/ 5049325 w 12192000"/>
              <a:gd name="connsiteY692" fmla="*/ 4795629 h 6470305"/>
              <a:gd name="connsiteX693" fmla="*/ 4954173 w 12192000"/>
              <a:gd name="connsiteY693" fmla="*/ 4700477 h 6470305"/>
              <a:gd name="connsiteX694" fmla="*/ 5049325 w 12192000"/>
              <a:gd name="connsiteY694" fmla="*/ 4605325 h 6470305"/>
              <a:gd name="connsiteX695" fmla="*/ 4630656 w 12192000"/>
              <a:gd name="connsiteY695" fmla="*/ 4605325 h 6470305"/>
              <a:gd name="connsiteX696" fmla="*/ 4725808 w 12192000"/>
              <a:gd name="connsiteY696" fmla="*/ 4700477 h 6470305"/>
              <a:gd name="connsiteX697" fmla="*/ 4630656 w 12192000"/>
              <a:gd name="connsiteY697" fmla="*/ 4795629 h 6470305"/>
              <a:gd name="connsiteX698" fmla="*/ 4535504 w 12192000"/>
              <a:gd name="connsiteY698" fmla="*/ 4700477 h 6470305"/>
              <a:gd name="connsiteX699" fmla="*/ 4630656 w 12192000"/>
              <a:gd name="connsiteY699" fmla="*/ 4605325 h 6470305"/>
              <a:gd name="connsiteX700" fmla="*/ 4211987 w 12192000"/>
              <a:gd name="connsiteY700" fmla="*/ 4605325 h 6470305"/>
              <a:gd name="connsiteX701" fmla="*/ 4307139 w 12192000"/>
              <a:gd name="connsiteY701" fmla="*/ 4700477 h 6470305"/>
              <a:gd name="connsiteX702" fmla="*/ 4211987 w 12192000"/>
              <a:gd name="connsiteY702" fmla="*/ 4795629 h 6470305"/>
              <a:gd name="connsiteX703" fmla="*/ 4116835 w 12192000"/>
              <a:gd name="connsiteY703" fmla="*/ 4700477 h 6470305"/>
              <a:gd name="connsiteX704" fmla="*/ 4211987 w 12192000"/>
              <a:gd name="connsiteY704" fmla="*/ 4605325 h 6470305"/>
              <a:gd name="connsiteX705" fmla="*/ 3793376 w 12192000"/>
              <a:gd name="connsiteY705" fmla="*/ 4605325 h 6470305"/>
              <a:gd name="connsiteX706" fmla="*/ 3888470 w 12192000"/>
              <a:gd name="connsiteY706" fmla="*/ 4700477 h 6470305"/>
              <a:gd name="connsiteX707" fmla="*/ 3793376 w 12192000"/>
              <a:gd name="connsiteY707" fmla="*/ 4795629 h 6470305"/>
              <a:gd name="connsiteX708" fmla="*/ 3698224 w 12192000"/>
              <a:gd name="connsiteY708" fmla="*/ 4700477 h 6470305"/>
              <a:gd name="connsiteX709" fmla="*/ 3793376 w 12192000"/>
              <a:gd name="connsiteY709" fmla="*/ 4605325 h 6470305"/>
              <a:gd name="connsiteX710" fmla="*/ 3374703 w 12192000"/>
              <a:gd name="connsiteY710" fmla="*/ 4605325 h 6470305"/>
              <a:gd name="connsiteX711" fmla="*/ 3469858 w 12192000"/>
              <a:gd name="connsiteY711" fmla="*/ 4700477 h 6470305"/>
              <a:gd name="connsiteX712" fmla="*/ 3374703 w 12192000"/>
              <a:gd name="connsiteY712" fmla="*/ 4795629 h 6470305"/>
              <a:gd name="connsiteX713" fmla="*/ 3279550 w 12192000"/>
              <a:gd name="connsiteY713" fmla="*/ 4700477 h 6470305"/>
              <a:gd name="connsiteX714" fmla="*/ 3374703 w 12192000"/>
              <a:gd name="connsiteY714" fmla="*/ 4605325 h 6470305"/>
              <a:gd name="connsiteX715" fmla="*/ 2956029 w 12192000"/>
              <a:gd name="connsiteY715" fmla="*/ 4605325 h 6470305"/>
              <a:gd name="connsiteX716" fmla="*/ 3051184 w 12192000"/>
              <a:gd name="connsiteY716" fmla="*/ 4700477 h 6470305"/>
              <a:gd name="connsiteX717" fmla="*/ 2956029 w 12192000"/>
              <a:gd name="connsiteY717" fmla="*/ 4795629 h 6470305"/>
              <a:gd name="connsiteX718" fmla="*/ 2860876 w 12192000"/>
              <a:gd name="connsiteY718" fmla="*/ 4700477 h 6470305"/>
              <a:gd name="connsiteX719" fmla="*/ 2956029 w 12192000"/>
              <a:gd name="connsiteY719" fmla="*/ 4605325 h 6470305"/>
              <a:gd name="connsiteX720" fmla="*/ 2537355 w 12192000"/>
              <a:gd name="connsiteY720" fmla="*/ 4605325 h 6470305"/>
              <a:gd name="connsiteX721" fmla="*/ 2632511 w 12192000"/>
              <a:gd name="connsiteY721" fmla="*/ 4700477 h 6470305"/>
              <a:gd name="connsiteX722" fmla="*/ 2537355 w 12192000"/>
              <a:gd name="connsiteY722" fmla="*/ 4795629 h 6470305"/>
              <a:gd name="connsiteX723" fmla="*/ 2442202 w 12192000"/>
              <a:gd name="connsiteY723" fmla="*/ 4700477 h 6470305"/>
              <a:gd name="connsiteX724" fmla="*/ 2537355 w 12192000"/>
              <a:gd name="connsiteY724" fmla="*/ 4605325 h 6470305"/>
              <a:gd name="connsiteX725" fmla="*/ 2118684 w 12192000"/>
              <a:gd name="connsiteY725" fmla="*/ 4605325 h 6470305"/>
              <a:gd name="connsiteX726" fmla="*/ 2213837 w 12192000"/>
              <a:gd name="connsiteY726" fmla="*/ 4700477 h 6470305"/>
              <a:gd name="connsiteX727" fmla="*/ 2118684 w 12192000"/>
              <a:gd name="connsiteY727" fmla="*/ 4795629 h 6470305"/>
              <a:gd name="connsiteX728" fmla="*/ 2023532 w 12192000"/>
              <a:gd name="connsiteY728" fmla="*/ 4700477 h 6470305"/>
              <a:gd name="connsiteX729" fmla="*/ 2118684 w 12192000"/>
              <a:gd name="connsiteY729" fmla="*/ 4605325 h 6470305"/>
              <a:gd name="connsiteX730" fmla="*/ 1700010 w 12192000"/>
              <a:gd name="connsiteY730" fmla="*/ 4605325 h 6470305"/>
              <a:gd name="connsiteX731" fmla="*/ 1795163 w 12192000"/>
              <a:gd name="connsiteY731" fmla="*/ 4700477 h 6470305"/>
              <a:gd name="connsiteX732" fmla="*/ 1700010 w 12192000"/>
              <a:gd name="connsiteY732" fmla="*/ 4795629 h 6470305"/>
              <a:gd name="connsiteX733" fmla="*/ 1604856 w 12192000"/>
              <a:gd name="connsiteY733" fmla="*/ 4700477 h 6470305"/>
              <a:gd name="connsiteX734" fmla="*/ 1700010 w 12192000"/>
              <a:gd name="connsiteY734" fmla="*/ 4605325 h 6470305"/>
              <a:gd name="connsiteX735" fmla="*/ 1281336 w 12192000"/>
              <a:gd name="connsiteY735" fmla="*/ 4605325 h 6470305"/>
              <a:gd name="connsiteX736" fmla="*/ 1376489 w 12192000"/>
              <a:gd name="connsiteY736" fmla="*/ 4700477 h 6470305"/>
              <a:gd name="connsiteX737" fmla="*/ 1281336 w 12192000"/>
              <a:gd name="connsiteY737" fmla="*/ 4795629 h 6470305"/>
              <a:gd name="connsiteX738" fmla="*/ 1186185 w 12192000"/>
              <a:gd name="connsiteY738" fmla="*/ 4700477 h 6470305"/>
              <a:gd name="connsiteX739" fmla="*/ 1281336 w 12192000"/>
              <a:gd name="connsiteY739" fmla="*/ 4605325 h 6470305"/>
              <a:gd name="connsiteX740" fmla="*/ 862669 w 12192000"/>
              <a:gd name="connsiteY740" fmla="*/ 4605325 h 6470305"/>
              <a:gd name="connsiteX741" fmla="*/ 957821 w 12192000"/>
              <a:gd name="connsiteY741" fmla="*/ 4700477 h 6470305"/>
              <a:gd name="connsiteX742" fmla="*/ 862669 w 12192000"/>
              <a:gd name="connsiteY742" fmla="*/ 4795629 h 6470305"/>
              <a:gd name="connsiteX743" fmla="*/ 767517 w 12192000"/>
              <a:gd name="connsiteY743" fmla="*/ 4700477 h 6470305"/>
              <a:gd name="connsiteX744" fmla="*/ 862669 w 12192000"/>
              <a:gd name="connsiteY744" fmla="*/ 4605325 h 6470305"/>
              <a:gd name="connsiteX745" fmla="*/ 444001 w 12192000"/>
              <a:gd name="connsiteY745" fmla="*/ 4605325 h 6470305"/>
              <a:gd name="connsiteX746" fmla="*/ 539154 w 12192000"/>
              <a:gd name="connsiteY746" fmla="*/ 4700477 h 6470305"/>
              <a:gd name="connsiteX747" fmla="*/ 444001 w 12192000"/>
              <a:gd name="connsiteY747" fmla="*/ 4795629 h 6470305"/>
              <a:gd name="connsiteX748" fmla="*/ 348849 w 12192000"/>
              <a:gd name="connsiteY748" fmla="*/ 4700477 h 6470305"/>
              <a:gd name="connsiteX749" fmla="*/ 444001 w 12192000"/>
              <a:gd name="connsiteY749" fmla="*/ 4605325 h 6470305"/>
              <a:gd name="connsiteX750" fmla="*/ 25333 w 12192000"/>
              <a:gd name="connsiteY750" fmla="*/ 4605325 h 6470305"/>
              <a:gd name="connsiteX751" fmla="*/ 120485 w 12192000"/>
              <a:gd name="connsiteY751" fmla="*/ 4700477 h 6470305"/>
              <a:gd name="connsiteX752" fmla="*/ 25333 w 12192000"/>
              <a:gd name="connsiteY752" fmla="*/ 4795629 h 6470305"/>
              <a:gd name="connsiteX753" fmla="*/ 0 w 12192000"/>
              <a:gd name="connsiteY753" fmla="*/ 4790515 h 6470305"/>
              <a:gd name="connsiteX754" fmla="*/ 0 w 12192000"/>
              <a:gd name="connsiteY754" fmla="*/ 4610440 h 6470305"/>
              <a:gd name="connsiteX755" fmla="*/ 12166698 w 12192000"/>
              <a:gd name="connsiteY755" fmla="*/ 4186656 h 6470305"/>
              <a:gd name="connsiteX756" fmla="*/ 12192000 w 12192000"/>
              <a:gd name="connsiteY756" fmla="*/ 4191765 h 6470305"/>
              <a:gd name="connsiteX757" fmla="*/ 12192000 w 12192000"/>
              <a:gd name="connsiteY757" fmla="*/ 4371852 h 6470305"/>
              <a:gd name="connsiteX758" fmla="*/ 12166698 w 12192000"/>
              <a:gd name="connsiteY758" fmla="*/ 4376960 h 6470305"/>
              <a:gd name="connsiteX759" fmla="*/ 12071546 w 12192000"/>
              <a:gd name="connsiteY759" fmla="*/ 4281808 h 6470305"/>
              <a:gd name="connsiteX760" fmla="*/ 12166698 w 12192000"/>
              <a:gd name="connsiteY760" fmla="*/ 4186656 h 6470305"/>
              <a:gd name="connsiteX761" fmla="*/ 11748029 w 12192000"/>
              <a:gd name="connsiteY761" fmla="*/ 4186656 h 6470305"/>
              <a:gd name="connsiteX762" fmla="*/ 11843181 w 12192000"/>
              <a:gd name="connsiteY762" fmla="*/ 4281808 h 6470305"/>
              <a:gd name="connsiteX763" fmla="*/ 11748029 w 12192000"/>
              <a:gd name="connsiteY763" fmla="*/ 4376960 h 6470305"/>
              <a:gd name="connsiteX764" fmla="*/ 11652877 w 12192000"/>
              <a:gd name="connsiteY764" fmla="*/ 4281808 h 6470305"/>
              <a:gd name="connsiteX765" fmla="*/ 11748029 w 12192000"/>
              <a:gd name="connsiteY765" fmla="*/ 4186656 h 6470305"/>
              <a:gd name="connsiteX766" fmla="*/ 11329360 w 12192000"/>
              <a:gd name="connsiteY766" fmla="*/ 4186656 h 6470305"/>
              <a:gd name="connsiteX767" fmla="*/ 11424512 w 12192000"/>
              <a:gd name="connsiteY767" fmla="*/ 4281808 h 6470305"/>
              <a:gd name="connsiteX768" fmla="*/ 11329360 w 12192000"/>
              <a:gd name="connsiteY768" fmla="*/ 4376960 h 6470305"/>
              <a:gd name="connsiteX769" fmla="*/ 11234208 w 12192000"/>
              <a:gd name="connsiteY769" fmla="*/ 4281808 h 6470305"/>
              <a:gd name="connsiteX770" fmla="*/ 11329360 w 12192000"/>
              <a:gd name="connsiteY770" fmla="*/ 4186656 h 6470305"/>
              <a:gd name="connsiteX771" fmla="*/ 10910691 w 12192000"/>
              <a:gd name="connsiteY771" fmla="*/ 4186656 h 6470305"/>
              <a:gd name="connsiteX772" fmla="*/ 11005843 w 12192000"/>
              <a:gd name="connsiteY772" fmla="*/ 4281808 h 6470305"/>
              <a:gd name="connsiteX773" fmla="*/ 10910691 w 12192000"/>
              <a:gd name="connsiteY773" fmla="*/ 4376960 h 6470305"/>
              <a:gd name="connsiteX774" fmla="*/ 10815539 w 12192000"/>
              <a:gd name="connsiteY774" fmla="*/ 4281808 h 6470305"/>
              <a:gd name="connsiteX775" fmla="*/ 10910691 w 12192000"/>
              <a:gd name="connsiteY775" fmla="*/ 4186656 h 6470305"/>
              <a:gd name="connsiteX776" fmla="*/ 10492022 w 12192000"/>
              <a:gd name="connsiteY776" fmla="*/ 4186656 h 6470305"/>
              <a:gd name="connsiteX777" fmla="*/ 10587174 w 12192000"/>
              <a:gd name="connsiteY777" fmla="*/ 4281808 h 6470305"/>
              <a:gd name="connsiteX778" fmla="*/ 10492022 w 12192000"/>
              <a:gd name="connsiteY778" fmla="*/ 4376960 h 6470305"/>
              <a:gd name="connsiteX779" fmla="*/ 10396870 w 12192000"/>
              <a:gd name="connsiteY779" fmla="*/ 4281808 h 6470305"/>
              <a:gd name="connsiteX780" fmla="*/ 10492022 w 12192000"/>
              <a:gd name="connsiteY780" fmla="*/ 4186656 h 6470305"/>
              <a:gd name="connsiteX781" fmla="*/ 10073353 w 12192000"/>
              <a:gd name="connsiteY781" fmla="*/ 4186656 h 6470305"/>
              <a:gd name="connsiteX782" fmla="*/ 10168505 w 12192000"/>
              <a:gd name="connsiteY782" fmla="*/ 4281808 h 6470305"/>
              <a:gd name="connsiteX783" fmla="*/ 10073353 w 12192000"/>
              <a:gd name="connsiteY783" fmla="*/ 4376960 h 6470305"/>
              <a:gd name="connsiteX784" fmla="*/ 9978201 w 12192000"/>
              <a:gd name="connsiteY784" fmla="*/ 4281808 h 6470305"/>
              <a:gd name="connsiteX785" fmla="*/ 10073353 w 12192000"/>
              <a:gd name="connsiteY785" fmla="*/ 4186656 h 6470305"/>
              <a:gd name="connsiteX786" fmla="*/ 9654684 w 12192000"/>
              <a:gd name="connsiteY786" fmla="*/ 4186656 h 6470305"/>
              <a:gd name="connsiteX787" fmla="*/ 9749836 w 12192000"/>
              <a:gd name="connsiteY787" fmla="*/ 4281808 h 6470305"/>
              <a:gd name="connsiteX788" fmla="*/ 9654684 w 12192000"/>
              <a:gd name="connsiteY788" fmla="*/ 4376960 h 6470305"/>
              <a:gd name="connsiteX789" fmla="*/ 9559532 w 12192000"/>
              <a:gd name="connsiteY789" fmla="*/ 4281808 h 6470305"/>
              <a:gd name="connsiteX790" fmla="*/ 9654684 w 12192000"/>
              <a:gd name="connsiteY790" fmla="*/ 4186656 h 6470305"/>
              <a:gd name="connsiteX791" fmla="*/ 9236015 w 12192000"/>
              <a:gd name="connsiteY791" fmla="*/ 4186656 h 6470305"/>
              <a:gd name="connsiteX792" fmla="*/ 9331167 w 12192000"/>
              <a:gd name="connsiteY792" fmla="*/ 4281808 h 6470305"/>
              <a:gd name="connsiteX793" fmla="*/ 9236015 w 12192000"/>
              <a:gd name="connsiteY793" fmla="*/ 4376960 h 6470305"/>
              <a:gd name="connsiteX794" fmla="*/ 9140863 w 12192000"/>
              <a:gd name="connsiteY794" fmla="*/ 4281808 h 6470305"/>
              <a:gd name="connsiteX795" fmla="*/ 9236015 w 12192000"/>
              <a:gd name="connsiteY795" fmla="*/ 4186656 h 6470305"/>
              <a:gd name="connsiteX796" fmla="*/ 8817346 w 12192000"/>
              <a:gd name="connsiteY796" fmla="*/ 4186656 h 6470305"/>
              <a:gd name="connsiteX797" fmla="*/ 8912498 w 12192000"/>
              <a:gd name="connsiteY797" fmla="*/ 4281808 h 6470305"/>
              <a:gd name="connsiteX798" fmla="*/ 8817346 w 12192000"/>
              <a:gd name="connsiteY798" fmla="*/ 4376960 h 6470305"/>
              <a:gd name="connsiteX799" fmla="*/ 8722194 w 12192000"/>
              <a:gd name="connsiteY799" fmla="*/ 4281808 h 6470305"/>
              <a:gd name="connsiteX800" fmla="*/ 8817346 w 12192000"/>
              <a:gd name="connsiteY800" fmla="*/ 4186656 h 6470305"/>
              <a:gd name="connsiteX801" fmla="*/ 8398677 w 12192000"/>
              <a:gd name="connsiteY801" fmla="*/ 4186656 h 6470305"/>
              <a:gd name="connsiteX802" fmla="*/ 8493829 w 12192000"/>
              <a:gd name="connsiteY802" fmla="*/ 4281808 h 6470305"/>
              <a:gd name="connsiteX803" fmla="*/ 8398677 w 12192000"/>
              <a:gd name="connsiteY803" fmla="*/ 4376960 h 6470305"/>
              <a:gd name="connsiteX804" fmla="*/ 8303526 w 12192000"/>
              <a:gd name="connsiteY804" fmla="*/ 4281808 h 6470305"/>
              <a:gd name="connsiteX805" fmla="*/ 8398677 w 12192000"/>
              <a:gd name="connsiteY805" fmla="*/ 4186656 h 6470305"/>
              <a:gd name="connsiteX806" fmla="*/ 7980009 w 12192000"/>
              <a:gd name="connsiteY806" fmla="*/ 4186656 h 6470305"/>
              <a:gd name="connsiteX807" fmla="*/ 8075161 w 12192000"/>
              <a:gd name="connsiteY807" fmla="*/ 4281808 h 6470305"/>
              <a:gd name="connsiteX808" fmla="*/ 7980009 w 12192000"/>
              <a:gd name="connsiteY808" fmla="*/ 4376960 h 6470305"/>
              <a:gd name="connsiteX809" fmla="*/ 7884857 w 12192000"/>
              <a:gd name="connsiteY809" fmla="*/ 4281808 h 6470305"/>
              <a:gd name="connsiteX810" fmla="*/ 7980009 w 12192000"/>
              <a:gd name="connsiteY810" fmla="*/ 4186656 h 6470305"/>
              <a:gd name="connsiteX811" fmla="*/ 7561340 w 12192000"/>
              <a:gd name="connsiteY811" fmla="*/ 4186656 h 6470305"/>
              <a:gd name="connsiteX812" fmla="*/ 7656492 w 12192000"/>
              <a:gd name="connsiteY812" fmla="*/ 4281808 h 6470305"/>
              <a:gd name="connsiteX813" fmla="*/ 7561340 w 12192000"/>
              <a:gd name="connsiteY813" fmla="*/ 4376960 h 6470305"/>
              <a:gd name="connsiteX814" fmla="*/ 7466188 w 12192000"/>
              <a:gd name="connsiteY814" fmla="*/ 4281808 h 6470305"/>
              <a:gd name="connsiteX815" fmla="*/ 7561340 w 12192000"/>
              <a:gd name="connsiteY815" fmla="*/ 4186656 h 6470305"/>
              <a:gd name="connsiteX816" fmla="*/ 7142671 w 12192000"/>
              <a:gd name="connsiteY816" fmla="*/ 4186656 h 6470305"/>
              <a:gd name="connsiteX817" fmla="*/ 7237823 w 12192000"/>
              <a:gd name="connsiteY817" fmla="*/ 4281808 h 6470305"/>
              <a:gd name="connsiteX818" fmla="*/ 7142671 w 12192000"/>
              <a:gd name="connsiteY818" fmla="*/ 4376960 h 6470305"/>
              <a:gd name="connsiteX819" fmla="*/ 7047519 w 12192000"/>
              <a:gd name="connsiteY819" fmla="*/ 4281808 h 6470305"/>
              <a:gd name="connsiteX820" fmla="*/ 7142671 w 12192000"/>
              <a:gd name="connsiteY820" fmla="*/ 4186656 h 6470305"/>
              <a:gd name="connsiteX821" fmla="*/ 6724002 w 12192000"/>
              <a:gd name="connsiteY821" fmla="*/ 4186656 h 6470305"/>
              <a:gd name="connsiteX822" fmla="*/ 6819154 w 12192000"/>
              <a:gd name="connsiteY822" fmla="*/ 4281808 h 6470305"/>
              <a:gd name="connsiteX823" fmla="*/ 6724002 w 12192000"/>
              <a:gd name="connsiteY823" fmla="*/ 4376960 h 6470305"/>
              <a:gd name="connsiteX824" fmla="*/ 6628850 w 12192000"/>
              <a:gd name="connsiteY824" fmla="*/ 4281808 h 6470305"/>
              <a:gd name="connsiteX825" fmla="*/ 6724002 w 12192000"/>
              <a:gd name="connsiteY825" fmla="*/ 4186656 h 6470305"/>
              <a:gd name="connsiteX826" fmla="*/ 6305333 w 12192000"/>
              <a:gd name="connsiteY826" fmla="*/ 4186656 h 6470305"/>
              <a:gd name="connsiteX827" fmla="*/ 6400485 w 12192000"/>
              <a:gd name="connsiteY827" fmla="*/ 4281808 h 6470305"/>
              <a:gd name="connsiteX828" fmla="*/ 6305333 w 12192000"/>
              <a:gd name="connsiteY828" fmla="*/ 4376960 h 6470305"/>
              <a:gd name="connsiteX829" fmla="*/ 6210181 w 12192000"/>
              <a:gd name="connsiteY829" fmla="*/ 4281808 h 6470305"/>
              <a:gd name="connsiteX830" fmla="*/ 6305333 w 12192000"/>
              <a:gd name="connsiteY830" fmla="*/ 4186656 h 6470305"/>
              <a:gd name="connsiteX831" fmla="*/ 5886664 w 12192000"/>
              <a:gd name="connsiteY831" fmla="*/ 4186656 h 6470305"/>
              <a:gd name="connsiteX832" fmla="*/ 5981816 w 12192000"/>
              <a:gd name="connsiteY832" fmla="*/ 4281808 h 6470305"/>
              <a:gd name="connsiteX833" fmla="*/ 5886664 w 12192000"/>
              <a:gd name="connsiteY833" fmla="*/ 4376960 h 6470305"/>
              <a:gd name="connsiteX834" fmla="*/ 5791512 w 12192000"/>
              <a:gd name="connsiteY834" fmla="*/ 4281808 h 6470305"/>
              <a:gd name="connsiteX835" fmla="*/ 5886664 w 12192000"/>
              <a:gd name="connsiteY835" fmla="*/ 4186656 h 6470305"/>
              <a:gd name="connsiteX836" fmla="*/ 5467994 w 12192000"/>
              <a:gd name="connsiteY836" fmla="*/ 4186656 h 6470305"/>
              <a:gd name="connsiteX837" fmla="*/ 5563146 w 12192000"/>
              <a:gd name="connsiteY837" fmla="*/ 4281808 h 6470305"/>
              <a:gd name="connsiteX838" fmla="*/ 5467994 w 12192000"/>
              <a:gd name="connsiteY838" fmla="*/ 4376960 h 6470305"/>
              <a:gd name="connsiteX839" fmla="*/ 5372842 w 12192000"/>
              <a:gd name="connsiteY839" fmla="*/ 4281808 h 6470305"/>
              <a:gd name="connsiteX840" fmla="*/ 5467994 w 12192000"/>
              <a:gd name="connsiteY840" fmla="*/ 4186656 h 6470305"/>
              <a:gd name="connsiteX841" fmla="*/ 5049325 w 12192000"/>
              <a:gd name="connsiteY841" fmla="*/ 4186656 h 6470305"/>
              <a:gd name="connsiteX842" fmla="*/ 5144478 w 12192000"/>
              <a:gd name="connsiteY842" fmla="*/ 4281808 h 6470305"/>
              <a:gd name="connsiteX843" fmla="*/ 5049325 w 12192000"/>
              <a:gd name="connsiteY843" fmla="*/ 4376960 h 6470305"/>
              <a:gd name="connsiteX844" fmla="*/ 4954173 w 12192000"/>
              <a:gd name="connsiteY844" fmla="*/ 4281808 h 6470305"/>
              <a:gd name="connsiteX845" fmla="*/ 5049325 w 12192000"/>
              <a:gd name="connsiteY845" fmla="*/ 4186656 h 6470305"/>
              <a:gd name="connsiteX846" fmla="*/ 4630656 w 12192000"/>
              <a:gd name="connsiteY846" fmla="*/ 4186656 h 6470305"/>
              <a:gd name="connsiteX847" fmla="*/ 4725808 w 12192000"/>
              <a:gd name="connsiteY847" fmla="*/ 4281808 h 6470305"/>
              <a:gd name="connsiteX848" fmla="*/ 4630656 w 12192000"/>
              <a:gd name="connsiteY848" fmla="*/ 4376960 h 6470305"/>
              <a:gd name="connsiteX849" fmla="*/ 4535504 w 12192000"/>
              <a:gd name="connsiteY849" fmla="*/ 4281808 h 6470305"/>
              <a:gd name="connsiteX850" fmla="*/ 4630656 w 12192000"/>
              <a:gd name="connsiteY850" fmla="*/ 4186656 h 6470305"/>
              <a:gd name="connsiteX851" fmla="*/ 4211987 w 12192000"/>
              <a:gd name="connsiteY851" fmla="*/ 4186656 h 6470305"/>
              <a:gd name="connsiteX852" fmla="*/ 4307139 w 12192000"/>
              <a:gd name="connsiteY852" fmla="*/ 4281808 h 6470305"/>
              <a:gd name="connsiteX853" fmla="*/ 4211987 w 12192000"/>
              <a:gd name="connsiteY853" fmla="*/ 4376960 h 6470305"/>
              <a:gd name="connsiteX854" fmla="*/ 4116835 w 12192000"/>
              <a:gd name="connsiteY854" fmla="*/ 4281808 h 6470305"/>
              <a:gd name="connsiteX855" fmla="*/ 4211987 w 12192000"/>
              <a:gd name="connsiteY855" fmla="*/ 4186656 h 6470305"/>
              <a:gd name="connsiteX856" fmla="*/ 3793385 w 12192000"/>
              <a:gd name="connsiteY856" fmla="*/ 4186656 h 6470305"/>
              <a:gd name="connsiteX857" fmla="*/ 3888470 w 12192000"/>
              <a:gd name="connsiteY857" fmla="*/ 4281808 h 6470305"/>
              <a:gd name="connsiteX858" fmla="*/ 3793385 w 12192000"/>
              <a:gd name="connsiteY858" fmla="*/ 4376960 h 6470305"/>
              <a:gd name="connsiteX859" fmla="*/ 3698233 w 12192000"/>
              <a:gd name="connsiteY859" fmla="*/ 4281808 h 6470305"/>
              <a:gd name="connsiteX860" fmla="*/ 3793385 w 12192000"/>
              <a:gd name="connsiteY860" fmla="*/ 4186656 h 6470305"/>
              <a:gd name="connsiteX861" fmla="*/ 3374710 w 12192000"/>
              <a:gd name="connsiteY861" fmla="*/ 4186656 h 6470305"/>
              <a:gd name="connsiteX862" fmla="*/ 3469866 w 12192000"/>
              <a:gd name="connsiteY862" fmla="*/ 4281808 h 6470305"/>
              <a:gd name="connsiteX863" fmla="*/ 3374710 w 12192000"/>
              <a:gd name="connsiteY863" fmla="*/ 4376960 h 6470305"/>
              <a:gd name="connsiteX864" fmla="*/ 3279558 w 12192000"/>
              <a:gd name="connsiteY864" fmla="*/ 4281808 h 6470305"/>
              <a:gd name="connsiteX865" fmla="*/ 3374710 w 12192000"/>
              <a:gd name="connsiteY865" fmla="*/ 4186656 h 6470305"/>
              <a:gd name="connsiteX866" fmla="*/ 2956037 w 12192000"/>
              <a:gd name="connsiteY866" fmla="*/ 4186656 h 6470305"/>
              <a:gd name="connsiteX867" fmla="*/ 3051192 w 12192000"/>
              <a:gd name="connsiteY867" fmla="*/ 4281808 h 6470305"/>
              <a:gd name="connsiteX868" fmla="*/ 2956037 w 12192000"/>
              <a:gd name="connsiteY868" fmla="*/ 4376960 h 6470305"/>
              <a:gd name="connsiteX869" fmla="*/ 2860883 w 12192000"/>
              <a:gd name="connsiteY869" fmla="*/ 4281808 h 6470305"/>
              <a:gd name="connsiteX870" fmla="*/ 2956037 w 12192000"/>
              <a:gd name="connsiteY870" fmla="*/ 4186656 h 6470305"/>
              <a:gd name="connsiteX871" fmla="*/ 2537361 w 12192000"/>
              <a:gd name="connsiteY871" fmla="*/ 4186656 h 6470305"/>
              <a:gd name="connsiteX872" fmla="*/ 2632518 w 12192000"/>
              <a:gd name="connsiteY872" fmla="*/ 4281808 h 6470305"/>
              <a:gd name="connsiteX873" fmla="*/ 2537361 w 12192000"/>
              <a:gd name="connsiteY873" fmla="*/ 4376960 h 6470305"/>
              <a:gd name="connsiteX874" fmla="*/ 2442208 w 12192000"/>
              <a:gd name="connsiteY874" fmla="*/ 4281808 h 6470305"/>
              <a:gd name="connsiteX875" fmla="*/ 2537361 w 12192000"/>
              <a:gd name="connsiteY875" fmla="*/ 4186656 h 6470305"/>
              <a:gd name="connsiteX876" fmla="*/ 2118691 w 12192000"/>
              <a:gd name="connsiteY876" fmla="*/ 4186656 h 6470305"/>
              <a:gd name="connsiteX877" fmla="*/ 2213843 w 12192000"/>
              <a:gd name="connsiteY877" fmla="*/ 4281808 h 6470305"/>
              <a:gd name="connsiteX878" fmla="*/ 2118691 w 12192000"/>
              <a:gd name="connsiteY878" fmla="*/ 4376960 h 6470305"/>
              <a:gd name="connsiteX879" fmla="*/ 2023537 w 12192000"/>
              <a:gd name="connsiteY879" fmla="*/ 4281808 h 6470305"/>
              <a:gd name="connsiteX880" fmla="*/ 2118691 w 12192000"/>
              <a:gd name="connsiteY880" fmla="*/ 4186656 h 6470305"/>
              <a:gd name="connsiteX881" fmla="*/ 1700016 w 12192000"/>
              <a:gd name="connsiteY881" fmla="*/ 4186656 h 6470305"/>
              <a:gd name="connsiteX882" fmla="*/ 1795168 w 12192000"/>
              <a:gd name="connsiteY882" fmla="*/ 4281808 h 6470305"/>
              <a:gd name="connsiteX883" fmla="*/ 1700016 w 12192000"/>
              <a:gd name="connsiteY883" fmla="*/ 4376960 h 6470305"/>
              <a:gd name="connsiteX884" fmla="*/ 1604860 w 12192000"/>
              <a:gd name="connsiteY884" fmla="*/ 4281808 h 6470305"/>
              <a:gd name="connsiteX885" fmla="*/ 1700016 w 12192000"/>
              <a:gd name="connsiteY885" fmla="*/ 4186656 h 6470305"/>
              <a:gd name="connsiteX886" fmla="*/ 1281341 w 12192000"/>
              <a:gd name="connsiteY886" fmla="*/ 4186656 h 6470305"/>
              <a:gd name="connsiteX887" fmla="*/ 1376493 w 12192000"/>
              <a:gd name="connsiteY887" fmla="*/ 4281808 h 6470305"/>
              <a:gd name="connsiteX888" fmla="*/ 1281341 w 12192000"/>
              <a:gd name="connsiteY888" fmla="*/ 4376960 h 6470305"/>
              <a:gd name="connsiteX889" fmla="*/ 1186189 w 12192000"/>
              <a:gd name="connsiteY889" fmla="*/ 4281808 h 6470305"/>
              <a:gd name="connsiteX890" fmla="*/ 1281341 w 12192000"/>
              <a:gd name="connsiteY890" fmla="*/ 4186656 h 6470305"/>
              <a:gd name="connsiteX891" fmla="*/ 862675 w 12192000"/>
              <a:gd name="connsiteY891" fmla="*/ 4186656 h 6470305"/>
              <a:gd name="connsiteX892" fmla="*/ 957826 w 12192000"/>
              <a:gd name="connsiteY892" fmla="*/ 4281808 h 6470305"/>
              <a:gd name="connsiteX893" fmla="*/ 862675 w 12192000"/>
              <a:gd name="connsiteY893" fmla="*/ 4376960 h 6470305"/>
              <a:gd name="connsiteX894" fmla="*/ 767521 w 12192000"/>
              <a:gd name="connsiteY894" fmla="*/ 4281808 h 6470305"/>
              <a:gd name="connsiteX895" fmla="*/ 862675 w 12192000"/>
              <a:gd name="connsiteY895" fmla="*/ 4186656 h 6470305"/>
              <a:gd name="connsiteX896" fmla="*/ 444007 w 12192000"/>
              <a:gd name="connsiteY896" fmla="*/ 4186656 h 6470305"/>
              <a:gd name="connsiteX897" fmla="*/ 539159 w 12192000"/>
              <a:gd name="connsiteY897" fmla="*/ 4281808 h 6470305"/>
              <a:gd name="connsiteX898" fmla="*/ 444007 w 12192000"/>
              <a:gd name="connsiteY898" fmla="*/ 4376960 h 6470305"/>
              <a:gd name="connsiteX899" fmla="*/ 348855 w 12192000"/>
              <a:gd name="connsiteY899" fmla="*/ 4281808 h 6470305"/>
              <a:gd name="connsiteX900" fmla="*/ 444007 w 12192000"/>
              <a:gd name="connsiteY900" fmla="*/ 4186656 h 6470305"/>
              <a:gd name="connsiteX901" fmla="*/ 25338 w 12192000"/>
              <a:gd name="connsiteY901" fmla="*/ 4186656 h 6470305"/>
              <a:gd name="connsiteX902" fmla="*/ 120490 w 12192000"/>
              <a:gd name="connsiteY902" fmla="*/ 4281808 h 6470305"/>
              <a:gd name="connsiteX903" fmla="*/ 25338 w 12192000"/>
              <a:gd name="connsiteY903" fmla="*/ 4376960 h 6470305"/>
              <a:gd name="connsiteX904" fmla="*/ 0 w 12192000"/>
              <a:gd name="connsiteY904" fmla="*/ 4371845 h 6470305"/>
              <a:gd name="connsiteX905" fmla="*/ 0 w 12192000"/>
              <a:gd name="connsiteY905" fmla="*/ 4191772 h 6470305"/>
              <a:gd name="connsiteX906" fmla="*/ 12166698 w 12192000"/>
              <a:gd name="connsiteY906" fmla="*/ 3767987 h 6470305"/>
              <a:gd name="connsiteX907" fmla="*/ 12192000 w 12192000"/>
              <a:gd name="connsiteY907" fmla="*/ 3773095 h 6470305"/>
              <a:gd name="connsiteX908" fmla="*/ 12192000 w 12192000"/>
              <a:gd name="connsiteY908" fmla="*/ 3953183 h 6470305"/>
              <a:gd name="connsiteX909" fmla="*/ 12166698 w 12192000"/>
              <a:gd name="connsiteY909" fmla="*/ 3958292 h 6470305"/>
              <a:gd name="connsiteX910" fmla="*/ 12071546 w 12192000"/>
              <a:gd name="connsiteY910" fmla="*/ 3863139 h 6470305"/>
              <a:gd name="connsiteX911" fmla="*/ 12166698 w 12192000"/>
              <a:gd name="connsiteY911" fmla="*/ 3767987 h 6470305"/>
              <a:gd name="connsiteX912" fmla="*/ 11748029 w 12192000"/>
              <a:gd name="connsiteY912" fmla="*/ 3767987 h 6470305"/>
              <a:gd name="connsiteX913" fmla="*/ 11843181 w 12192000"/>
              <a:gd name="connsiteY913" fmla="*/ 3863139 h 6470305"/>
              <a:gd name="connsiteX914" fmla="*/ 11748029 w 12192000"/>
              <a:gd name="connsiteY914" fmla="*/ 3958292 h 6470305"/>
              <a:gd name="connsiteX915" fmla="*/ 11652877 w 12192000"/>
              <a:gd name="connsiteY915" fmla="*/ 3863139 h 6470305"/>
              <a:gd name="connsiteX916" fmla="*/ 11748029 w 12192000"/>
              <a:gd name="connsiteY916" fmla="*/ 3767987 h 6470305"/>
              <a:gd name="connsiteX917" fmla="*/ 11329360 w 12192000"/>
              <a:gd name="connsiteY917" fmla="*/ 3767987 h 6470305"/>
              <a:gd name="connsiteX918" fmla="*/ 11424512 w 12192000"/>
              <a:gd name="connsiteY918" fmla="*/ 3863139 h 6470305"/>
              <a:gd name="connsiteX919" fmla="*/ 11329360 w 12192000"/>
              <a:gd name="connsiteY919" fmla="*/ 3958292 h 6470305"/>
              <a:gd name="connsiteX920" fmla="*/ 11234208 w 12192000"/>
              <a:gd name="connsiteY920" fmla="*/ 3863139 h 6470305"/>
              <a:gd name="connsiteX921" fmla="*/ 11329360 w 12192000"/>
              <a:gd name="connsiteY921" fmla="*/ 3767987 h 6470305"/>
              <a:gd name="connsiteX922" fmla="*/ 10910691 w 12192000"/>
              <a:gd name="connsiteY922" fmla="*/ 3767987 h 6470305"/>
              <a:gd name="connsiteX923" fmla="*/ 11005843 w 12192000"/>
              <a:gd name="connsiteY923" fmla="*/ 3863139 h 6470305"/>
              <a:gd name="connsiteX924" fmla="*/ 10910691 w 12192000"/>
              <a:gd name="connsiteY924" fmla="*/ 3958292 h 6470305"/>
              <a:gd name="connsiteX925" fmla="*/ 10815539 w 12192000"/>
              <a:gd name="connsiteY925" fmla="*/ 3863139 h 6470305"/>
              <a:gd name="connsiteX926" fmla="*/ 10910691 w 12192000"/>
              <a:gd name="connsiteY926" fmla="*/ 3767987 h 6470305"/>
              <a:gd name="connsiteX927" fmla="*/ 10492022 w 12192000"/>
              <a:gd name="connsiteY927" fmla="*/ 3767987 h 6470305"/>
              <a:gd name="connsiteX928" fmla="*/ 10587174 w 12192000"/>
              <a:gd name="connsiteY928" fmla="*/ 3863139 h 6470305"/>
              <a:gd name="connsiteX929" fmla="*/ 10492022 w 12192000"/>
              <a:gd name="connsiteY929" fmla="*/ 3958292 h 6470305"/>
              <a:gd name="connsiteX930" fmla="*/ 10396870 w 12192000"/>
              <a:gd name="connsiteY930" fmla="*/ 3863139 h 6470305"/>
              <a:gd name="connsiteX931" fmla="*/ 10492022 w 12192000"/>
              <a:gd name="connsiteY931" fmla="*/ 3767987 h 6470305"/>
              <a:gd name="connsiteX932" fmla="*/ 10073353 w 12192000"/>
              <a:gd name="connsiteY932" fmla="*/ 3767987 h 6470305"/>
              <a:gd name="connsiteX933" fmla="*/ 10168505 w 12192000"/>
              <a:gd name="connsiteY933" fmla="*/ 3863139 h 6470305"/>
              <a:gd name="connsiteX934" fmla="*/ 10073353 w 12192000"/>
              <a:gd name="connsiteY934" fmla="*/ 3958292 h 6470305"/>
              <a:gd name="connsiteX935" fmla="*/ 9978201 w 12192000"/>
              <a:gd name="connsiteY935" fmla="*/ 3863139 h 6470305"/>
              <a:gd name="connsiteX936" fmla="*/ 10073353 w 12192000"/>
              <a:gd name="connsiteY936" fmla="*/ 3767987 h 6470305"/>
              <a:gd name="connsiteX937" fmla="*/ 9654684 w 12192000"/>
              <a:gd name="connsiteY937" fmla="*/ 3767987 h 6470305"/>
              <a:gd name="connsiteX938" fmla="*/ 9749836 w 12192000"/>
              <a:gd name="connsiteY938" fmla="*/ 3863139 h 6470305"/>
              <a:gd name="connsiteX939" fmla="*/ 9654684 w 12192000"/>
              <a:gd name="connsiteY939" fmla="*/ 3958292 h 6470305"/>
              <a:gd name="connsiteX940" fmla="*/ 9559532 w 12192000"/>
              <a:gd name="connsiteY940" fmla="*/ 3863139 h 6470305"/>
              <a:gd name="connsiteX941" fmla="*/ 9654684 w 12192000"/>
              <a:gd name="connsiteY941" fmla="*/ 3767987 h 6470305"/>
              <a:gd name="connsiteX942" fmla="*/ 9236015 w 12192000"/>
              <a:gd name="connsiteY942" fmla="*/ 3767987 h 6470305"/>
              <a:gd name="connsiteX943" fmla="*/ 9331167 w 12192000"/>
              <a:gd name="connsiteY943" fmla="*/ 3863139 h 6470305"/>
              <a:gd name="connsiteX944" fmla="*/ 9236015 w 12192000"/>
              <a:gd name="connsiteY944" fmla="*/ 3958292 h 6470305"/>
              <a:gd name="connsiteX945" fmla="*/ 9140863 w 12192000"/>
              <a:gd name="connsiteY945" fmla="*/ 3863139 h 6470305"/>
              <a:gd name="connsiteX946" fmla="*/ 9236015 w 12192000"/>
              <a:gd name="connsiteY946" fmla="*/ 3767987 h 6470305"/>
              <a:gd name="connsiteX947" fmla="*/ 8817346 w 12192000"/>
              <a:gd name="connsiteY947" fmla="*/ 3767987 h 6470305"/>
              <a:gd name="connsiteX948" fmla="*/ 8912498 w 12192000"/>
              <a:gd name="connsiteY948" fmla="*/ 3863139 h 6470305"/>
              <a:gd name="connsiteX949" fmla="*/ 8817346 w 12192000"/>
              <a:gd name="connsiteY949" fmla="*/ 3958292 h 6470305"/>
              <a:gd name="connsiteX950" fmla="*/ 8722194 w 12192000"/>
              <a:gd name="connsiteY950" fmla="*/ 3863139 h 6470305"/>
              <a:gd name="connsiteX951" fmla="*/ 8817346 w 12192000"/>
              <a:gd name="connsiteY951" fmla="*/ 3767987 h 6470305"/>
              <a:gd name="connsiteX952" fmla="*/ 8398677 w 12192000"/>
              <a:gd name="connsiteY952" fmla="*/ 3767987 h 6470305"/>
              <a:gd name="connsiteX953" fmla="*/ 8493829 w 12192000"/>
              <a:gd name="connsiteY953" fmla="*/ 3863139 h 6470305"/>
              <a:gd name="connsiteX954" fmla="*/ 8398677 w 12192000"/>
              <a:gd name="connsiteY954" fmla="*/ 3958292 h 6470305"/>
              <a:gd name="connsiteX955" fmla="*/ 8303526 w 12192000"/>
              <a:gd name="connsiteY955" fmla="*/ 3863139 h 6470305"/>
              <a:gd name="connsiteX956" fmla="*/ 8398677 w 12192000"/>
              <a:gd name="connsiteY956" fmla="*/ 3767987 h 6470305"/>
              <a:gd name="connsiteX957" fmla="*/ 7980009 w 12192000"/>
              <a:gd name="connsiteY957" fmla="*/ 3767987 h 6470305"/>
              <a:gd name="connsiteX958" fmla="*/ 8075161 w 12192000"/>
              <a:gd name="connsiteY958" fmla="*/ 3863139 h 6470305"/>
              <a:gd name="connsiteX959" fmla="*/ 7980009 w 12192000"/>
              <a:gd name="connsiteY959" fmla="*/ 3958292 h 6470305"/>
              <a:gd name="connsiteX960" fmla="*/ 7884857 w 12192000"/>
              <a:gd name="connsiteY960" fmla="*/ 3863139 h 6470305"/>
              <a:gd name="connsiteX961" fmla="*/ 7980009 w 12192000"/>
              <a:gd name="connsiteY961" fmla="*/ 3767987 h 6470305"/>
              <a:gd name="connsiteX962" fmla="*/ 7561340 w 12192000"/>
              <a:gd name="connsiteY962" fmla="*/ 3767987 h 6470305"/>
              <a:gd name="connsiteX963" fmla="*/ 7656492 w 12192000"/>
              <a:gd name="connsiteY963" fmla="*/ 3863139 h 6470305"/>
              <a:gd name="connsiteX964" fmla="*/ 7561340 w 12192000"/>
              <a:gd name="connsiteY964" fmla="*/ 3958292 h 6470305"/>
              <a:gd name="connsiteX965" fmla="*/ 7466188 w 12192000"/>
              <a:gd name="connsiteY965" fmla="*/ 3863139 h 6470305"/>
              <a:gd name="connsiteX966" fmla="*/ 7561340 w 12192000"/>
              <a:gd name="connsiteY966" fmla="*/ 3767987 h 6470305"/>
              <a:gd name="connsiteX967" fmla="*/ 7142671 w 12192000"/>
              <a:gd name="connsiteY967" fmla="*/ 3767987 h 6470305"/>
              <a:gd name="connsiteX968" fmla="*/ 7237823 w 12192000"/>
              <a:gd name="connsiteY968" fmla="*/ 3863139 h 6470305"/>
              <a:gd name="connsiteX969" fmla="*/ 7142671 w 12192000"/>
              <a:gd name="connsiteY969" fmla="*/ 3958292 h 6470305"/>
              <a:gd name="connsiteX970" fmla="*/ 7047519 w 12192000"/>
              <a:gd name="connsiteY970" fmla="*/ 3863139 h 6470305"/>
              <a:gd name="connsiteX971" fmla="*/ 7142671 w 12192000"/>
              <a:gd name="connsiteY971" fmla="*/ 3767987 h 6470305"/>
              <a:gd name="connsiteX972" fmla="*/ 6724002 w 12192000"/>
              <a:gd name="connsiteY972" fmla="*/ 3767987 h 6470305"/>
              <a:gd name="connsiteX973" fmla="*/ 6819154 w 12192000"/>
              <a:gd name="connsiteY973" fmla="*/ 3863139 h 6470305"/>
              <a:gd name="connsiteX974" fmla="*/ 6724002 w 12192000"/>
              <a:gd name="connsiteY974" fmla="*/ 3958292 h 6470305"/>
              <a:gd name="connsiteX975" fmla="*/ 6628850 w 12192000"/>
              <a:gd name="connsiteY975" fmla="*/ 3863139 h 6470305"/>
              <a:gd name="connsiteX976" fmla="*/ 6724002 w 12192000"/>
              <a:gd name="connsiteY976" fmla="*/ 3767987 h 6470305"/>
              <a:gd name="connsiteX977" fmla="*/ 6305333 w 12192000"/>
              <a:gd name="connsiteY977" fmla="*/ 3767987 h 6470305"/>
              <a:gd name="connsiteX978" fmla="*/ 6400485 w 12192000"/>
              <a:gd name="connsiteY978" fmla="*/ 3863139 h 6470305"/>
              <a:gd name="connsiteX979" fmla="*/ 6305333 w 12192000"/>
              <a:gd name="connsiteY979" fmla="*/ 3958292 h 6470305"/>
              <a:gd name="connsiteX980" fmla="*/ 6210181 w 12192000"/>
              <a:gd name="connsiteY980" fmla="*/ 3863139 h 6470305"/>
              <a:gd name="connsiteX981" fmla="*/ 6305333 w 12192000"/>
              <a:gd name="connsiteY981" fmla="*/ 3767987 h 6470305"/>
              <a:gd name="connsiteX982" fmla="*/ 5886664 w 12192000"/>
              <a:gd name="connsiteY982" fmla="*/ 3767987 h 6470305"/>
              <a:gd name="connsiteX983" fmla="*/ 5981816 w 12192000"/>
              <a:gd name="connsiteY983" fmla="*/ 3863139 h 6470305"/>
              <a:gd name="connsiteX984" fmla="*/ 5886664 w 12192000"/>
              <a:gd name="connsiteY984" fmla="*/ 3958292 h 6470305"/>
              <a:gd name="connsiteX985" fmla="*/ 5791512 w 12192000"/>
              <a:gd name="connsiteY985" fmla="*/ 3863139 h 6470305"/>
              <a:gd name="connsiteX986" fmla="*/ 5886664 w 12192000"/>
              <a:gd name="connsiteY986" fmla="*/ 3767987 h 6470305"/>
              <a:gd name="connsiteX987" fmla="*/ 5467994 w 12192000"/>
              <a:gd name="connsiteY987" fmla="*/ 3767987 h 6470305"/>
              <a:gd name="connsiteX988" fmla="*/ 5563146 w 12192000"/>
              <a:gd name="connsiteY988" fmla="*/ 3863139 h 6470305"/>
              <a:gd name="connsiteX989" fmla="*/ 5467994 w 12192000"/>
              <a:gd name="connsiteY989" fmla="*/ 3958292 h 6470305"/>
              <a:gd name="connsiteX990" fmla="*/ 5372842 w 12192000"/>
              <a:gd name="connsiteY990" fmla="*/ 3863139 h 6470305"/>
              <a:gd name="connsiteX991" fmla="*/ 5467994 w 12192000"/>
              <a:gd name="connsiteY991" fmla="*/ 3767987 h 6470305"/>
              <a:gd name="connsiteX992" fmla="*/ 5049325 w 12192000"/>
              <a:gd name="connsiteY992" fmla="*/ 3767987 h 6470305"/>
              <a:gd name="connsiteX993" fmla="*/ 5144478 w 12192000"/>
              <a:gd name="connsiteY993" fmla="*/ 3863139 h 6470305"/>
              <a:gd name="connsiteX994" fmla="*/ 5049325 w 12192000"/>
              <a:gd name="connsiteY994" fmla="*/ 3958292 h 6470305"/>
              <a:gd name="connsiteX995" fmla="*/ 4954173 w 12192000"/>
              <a:gd name="connsiteY995" fmla="*/ 3863139 h 6470305"/>
              <a:gd name="connsiteX996" fmla="*/ 5049325 w 12192000"/>
              <a:gd name="connsiteY996" fmla="*/ 3767987 h 6470305"/>
              <a:gd name="connsiteX997" fmla="*/ 4630656 w 12192000"/>
              <a:gd name="connsiteY997" fmla="*/ 3767987 h 6470305"/>
              <a:gd name="connsiteX998" fmla="*/ 4725808 w 12192000"/>
              <a:gd name="connsiteY998" fmla="*/ 3863139 h 6470305"/>
              <a:gd name="connsiteX999" fmla="*/ 4630656 w 12192000"/>
              <a:gd name="connsiteY999" fmla="*/ 3958292 h 6470305"/>
              <a:gd name="connsiteX1000" fmla="*/ 4535504 w 12192000"/>
              <a:gd name="connsiteY1000" fmla="*/ 3863139 h 6470305"/>
              <a:gd name="connsiteX1001" fmla="*/ 4630656 w 12192000"/>
              <a:gd name="connsiteY1001" fmla="*/ 3767987 h 6470305"/>
              <a:gd name="connsiteX1002" fmla="*/ 4211987 w 12192000"/>
              <a:gd name="connsiteY1002" fmla="*/ 3767987 h 6470305"/>
              <a:gd name="connsiteX1003" fmla="*/ 4307139 w 12192000"/>
              <a:gd name="connsiteY1003" fmla="*/ 3863139 h 6470305"/>
              <a:gd name="connsiteX1004" fmla="*/ 4211987 w 12192000"/>
              <a:gd name="connsiteY1004" fmla="*/ 3958292 h 6470305"/>
              <a:gd name="connsiteX1005" fmla="*/ 4116835 w 12192000"/>
              <a:gd name="connsiteY1005" fmla="*/ 3863139 h 6470305"/>
              <a:gd name="connsiteX1006" fmla="*/ 4211987 w 12192000"/>
              <a:gd name="connsiteY1006" fmla="*/ 3767987 h 6470305"/>
              <a:gd name="connsiteX1007" fmla="*/ 3793393 w 12192000"/>
              <a:gd name="connsiteY1007" fmla="*/ 3767987 h 6470305"/>
              <a:gd name="connsiteX1008" fmla="*/ 3888470 w 12192000"/>
              <a:gd name="connsiteY1008" fmla="*/ 3863139 h 6470305"/>
              <a:gd name="connsiteX1009" fmla="*/ 3793393 w 12192000"/>
              <a:gd name="connsiteY1009" fmla="*/ 3958292 h 6470305"/>
              <a:gd name="connsiteX1010" fmla="*/ 3698241 w 12192000"/>
              <a:gd name="connsiteY1010" fmla="*/ 3863139 h 6470305"/>
              <a:gd name="connsiteX1011" fmla="*/ 3793393 w 12192000"/>
              <a:gd name="connsiteY1011" fmla="*/ 3767987 h 6470305"/>
              <a:gd name="connsiteX1012" fmla="*/ 3374718 w 12192000"/>
              <a:gd name="connsiteY1012" fmla="*/ 3767987 h 6470305"/>
              <a:gd name="connsiteX1013" fmla="*/ 3469874 w 12192000"/>
              <a:gd name="connsiteY1013" fmla="*/ 3863139 h 6470305"/>
              <a:gd name="connsiteX1014" fmla="*/ 3374718 w 12192000"/>
              <a:gd name="connsiteY1014" fmla="*/ 3958292 h 6470305"/>
              <a:gd name="connsiteX1015" fmla="*/ 3279565 w 12192000"/>
              <a:gd name="connsiteY1015" fmla="*/ 3863139 h 6470305"/>
              <a:gd name="connsiteX1016" fmla="*/ 3374718 w 12192000"/>
              <a:gd name="connsiteY1016" fmla="*/ 3767987 h 6470305"/>
              <a:gd name="connsiteX1017" fmla="*/ 2956045 w 12192000"/>
              <a:gd name="connsiteY1017" fmla="*/ 3767987 h 6470305"/>
              <a:gd name="connsiteX1018" fmla="*/ 3051199 w 12192000"/>
              <a:gd name="connsiteY1018" fmla="*/ 3863139 h 6470305"/>
              <a:gd name="connsiteX1019" fmla="*/ 2956045 w 12192000"/>
              <a:gd name="connsiteY1019" fmla="*/ 3958292 h 6470305"/>
              <a:gd name="connsiteX1020" fmla="*/ 2860890 w 12192000"/>
              <a:gd name="connsiteY1020" fmla="*/ 3863139 h 6470305"/>
              <a:gd name="connsiteX1021" fmla="*/ 2956045 w 12192000"/>
              <a:gd name="connsiteY1021" fmla="*/ 3767987 h 6470305"/>
              <a:gd name="connsiteX1022" fmla="*/ 2537367 w 12192000"/>
              <a:gd name="connsiteY1022" fmla="*/ 3767987 h 6470305"/>
              <a:gd name="connsiteX1023" fmla="*/ 2632525 w 12192000"/>
              <a:gd name="connsiteY1023" fmla="*/ 3863139 h 6470305"/>
              <a:gd name="connsiteX1024" fmla="*/ 2537367 w 12192000"/>
              <a:gd name="connsiteY1024" fmla="*/ 3958292 h 6470305"/>
              <a:gd name="connsiteX1025" fmla="*/ 2442215 w 12192000"/>
              <a:gd name="connsiteY1025" fmla="*/ 3863139 h 6470305"/>
              <a:gd name="connsiteX1026" fmla="*/ 2537367 w 12192000"/>
              <a:gd name="connsiteY1026" fmla="*/ 3767987 h 6470305"/>
              <a:gd name="connsiteX1027" fmla="*/ 2118697 w 12192000"/>
              <a:gd name="connsiteY1027" fmla="*/ 3767987 h 6470305"/>
              <a:gd name="connsiteX1028" fmla="*/ 2213849 w 12192000"/>
              <a:gd name="connsiteY1028" fmla="*/ 3863139 h 6470305"/>
              <a:gd name="connsiteX1029" fmla="*/ 2118697 w 12192000"/>
              <a:gd name="connsiteY1029" fmla="*/ 3958292 h 6470305"/>
              <a:gd name="connsiteX1030" fmla="*/ 2023543 w 12192000"/>
              <a:gd name="connsiteY1030" fmla="*/ 3863139 h 6470305"/>
              <a:gd name="connsiteX1031" fmla="*/ 2118697 w 12192000"/>
              <a:gd name="connsiteY1031" fmla="*/ 3767987 h 6470305"/>
              <a:gd name="connsiteX1032" fmla="*/ 1700022 w 12192000"/>
              <a:gd name="connsiteY1032" fmla="*/ 3767987 h 6470305"/>
              <a:gd name="connsiteX1033" fmla="*/ 1795174 w 12192000"/>
              <a:gd name="connsiteY1033" fmla="*/ 3863139 h 6470305"/>
              <a:gd name="connsiteX1034" fmla="*/ 1700022 w 12192000"/>
              <a:gd name="connsiteY1034" fmla="*/ 3958292 h 6470305"/>
              <a:gd name="connsiteX1035" fmla="*/ 1604865 w 12192000"/>
              <a:gd name="connsiteY1035" fmla="*/ 3863139 h 6470305"/>
              <a:gd name="connsiteX1036" fmla="*/ 1700022 w 12192000"/>
              <a:gd name="connsiteY1036" fmla="*/ 3767987 h 6470305"/>
              <a:gd name="connsiteX1037" fmla="*/ 1281346 w 12192000"/>
              <a:gd name="connsiteY1037" fmla="*/ 3767987 h 6470305"/>
              <a:gd name="connsiteX1038" fmla="*/ 1376498 w 12192000"/>
              <a:gd name="connsiteY1038" fmla="*/ 3863139 h 6470305"/>
              <a:gd name="connsiteX1039" fmla="*/ 1281346 w 12192000"/>
              <a:gd name="connsiteY1039" fmla="*/ 3958292 h 6470305"/>
              <a:gd name="connsiteX1040" fmla="*/ 1186194 w 12192000"/>
              <a:gd name="connsiteY1040" fmla="*/ 3863139 h 6470305"/>
              <a:gd name="connsiteX1041" fmla="*/ 1281346 w 12192000"/>
              <a:gd name="connsiteY1041" fmla="*/ 3767987 h 6470305"/>
              <a:gd name="connsiteX1042" fmla="*/ 862679 w 12192000"/>
              <a:gd name="connsiteY1042" fmla="*/ 3767987 h 6470305"/>
              <a:gd name="connsiteX1043" fmla="*/ 957830 w 12192000"/>
              <a:gd name="connsiteY1043" fmla="*/ 3863139 h 6470305"/>
              <a:gd name="connsiteX1044" fmla="*/ 862679 w 12192000"/>
              <a:gd name="connsiteY1044" fmla="*/ 3958292 h 6470305"/>
              <a:gd name="connsiteX1045" fmla="*/ 767526 w 12192000"/>
              <a:gd name="connsiteY1045" fmla="*/ 3863139 h 6470305"/>
              <a:gd name="connsiteX1046" fmla="*/ 862679 w 12192000"/>
              <a:gd name="connsiteY1046" fmla="*/ 3767987 h 6470305"/>
              <a:gd name="connsiteX1047" fmla="*/ 444012 w 12192000"/>
              <a:gd name="connsiteY1047" fmla="*/ 3767987 h 6470305"/>
              <a:gd name="connsiteX1048" fmla="*/ 539164 w 12192000"/>
              <a:gd name="connsiteY1048" fmla="*/ 3863139 h 6470305"/>
              <a:gd name="connsiteX1049" fmla="*/ 444012 w 12192000"/>
              <a:gd name="connsiteY1049" fmla="*/ 3958292 h 6470305"/>
              <a:gd name="connsiteX1050" fmla="*/ 348860 w 12192000"/>
              <a:gd name="connsiteY1050" fmla="*/ 3863139 h 6470305"/>
              <a:gd name="connsiteX1051" fmla="*/ 444012 w 12192000"/>
              <a:gd name="connsiteY1051" fmla="*/ 3767987 h 6470305"/>
              <a:gd name="connsiteX1052" fmla="*/ 25343 w 12192000"/>
              <a:gd name="connsiteY1052" fmla="*/ 3767987 h 6470305"/>
              <a:gd name="connsiteX1053" fmla="*/ 120495 w 12192000"/>
              <a:gd name="connsiteY1053" fmla="*/ 3863139 h 6470305"/>
              <a:gd name="connsiteX1054" fmla="*/ 25343 w 12192000"/>
              <a:gd name="connsiteY1054" fmla="*/ 3958292 h 6470305"/>
              <a:gd name="connsiteX1055" fmla="*/ 0 w 12192000"/>
              <a:gd name="connsiteY1055" fmla="*/ 3953175 h 6470305"/>
              <a:gd name="connsiteX1056" fmla="*/ 0 w 12192000"/>
              <a:gd name="connsiteY1056" fmla="*/ 3773104 h 6470305"/>
              <a:gd name="connsiteX1057" fmla="*/ 12166698 w 12192000"/>
              <a:gd name="connsiteY1057" fmla="*/ 3349318 h 6470305"/>
              <a:gd name="connsiteX1058" fmla="*/ 12192000 w 12192000"/>
              <a:gd name="connsiteY1058" fmla="*/ 3354427 h 6470305"/>
              <a:gd name="connsiteX1059" fmla="*/ 12192000 w 12192000"/>
              <a:gd name="connsiteY1059" fmla="*/ 3534514 h 6470305"/>
              <a:gd name="connsiteX1060" fmla="*/ 12166698 w 12192000"/>
              <a:gd name="connsiteY1060" fmla="*/ 3539623 h 6470305"/>
              <a:gd name="connsiteX1061" fmla="*/ 12071546 w 12192000"/>
              <a:gd name="connsiteY1061" fmla="*/ 3444470 h 6470305"/>
              <a:gd name="connsiteX1062" fmla="*/ 12166698 w 12192000"/>
              <a:gd name="connsiteY1062" fmla="*/ 3349318 h 6470305"/>
              <a:gd name="connsiteX1063" fmla="*/ 11748029 w 12192000"/>
              <a:gd name="connsiteY1063" fmla="*/ 3349318 h 6470305"/>
              <a:gd name="connsiteX1064" fmla="*/ 11843181 w 12192000"/>
              <a:gd name="connsiteY1064" fmla="*/ 3444470 h 6470305"/>
              <a:gd name="connsiteX1065" fmla="*/ 11748029 w 12192000"/>
              <a:gd name="connsiteY1065" fmla="*/ 3539623 h 6470305"/>
              <a:gd name="connsiteX1066" fmla="*/ 11652877 w 12192000"/>
              <a:gd name="connsiteY1066" fmla="*/ 3444470 h 6470305"/>
              <a:gd name="connsiteX1067" fmla="*/ 11748029 w 12192000"/>
              <a:gd name="connsiteY1067" fmla="*/ 3349318 h 6470305"/>
              <a:gd name="connsiteX1068" fmla="*/ 11329360 w 12192000"/>
              <a:gd name="connsiteY1068" fmla="*/ 3349318 h 6470305"/>
              <a:gd name="connsiteX1069" fmla="*/ 11424512 w 12192000"/>
              <a:gd name="connsiteY1069" fmla="*/ 3444470 h 6470305"/>
              <a:gd name="connsiteX1070" fmla="*/ 11329360 w 12192000"/>
              <a:gd name="connsiteY1070" fmla="*/ 3539623 h 6470305"/>
              <a:gd name="connsiteX1071" fmla="*/ 11234208 w 12192000"/>
              <a:gd name="connsiteY1071" fmla="*/ 3444470 h 6470305"/>
              <a:gd name="connsiteX1072" fmla="*/ 11329360 w 12192000"/>
              <a:gd name="connsiteY1072" fmla="*/ 3349318 h 6470305"/>
              <a:gd name="connsiteX1073" fmla="*/ 10910691 w 12192000"/>
              <a:gd name="connsiteY1073" fmla="*/ 3349318 h 6470305"/>
              <a:gd name="connsiteX1074" fmla="*/ 11005843 w 12192000"/>
              <a:gd name="connsiteY1074" fmla="*/ 3444470 h 6470305"/>
              <a:gd name="connsiteX1075" fmla="*/ 10910691 w 12192000"/>
              <a:gd name="connsiteY1075" fmla="*/ 3539623 h 6470305"/>
              <a:gd name="connsiteX1076" fmla="*/ 10815539 w 12192000"/>
              <a:gd name="connsiteY1076" fmla="*/ 3444470 h 6470305"/>
              <a:gd name="connsiteX1077" fmla="*/ 10910691 w 12192000"/>
              <a:gd name="connsiteY1077" fmla="*/ 3349318 h 6470305"/>
              <a:gd name="connsiteX1078" fmla="*/ 10492022 w 12192000"/>
              <a:gd name="connsiteY1078" fmla="*/ 3349318 h 6470305"/>
              <a:gd name="connsiteX1079" fmla="*/ 10587174 w 12192000"/>
              <a:gd name="connsiteY1079" fmla="*/ 3444470 h 6470305"/>
              <a:gd name="connsiteX1080" fmla="*/ 10492022 w 12192000"/>
              <a:gd name="connsiteY1080" fmla="*/ 3539623 h 6470305"/>
              <a:gd name="connsiteX1081" fmla="*/ 10396870 w 12192000"/>
              <a:gd name="connsiteY1081" fmla="*/ 3444470 h 6470305"/>
              <a:gd name="connsiteX1082" fmla="*/ 10492022 w 12192000"/>
              <a:gd name="connsiteY1082" fmla="*/ 3349318 h 6470305"/>
              <a:gd name="connsiteX1083" fmla="*/ 10073353 w 12192000"/>
              <a:gd name="connsiteY1083" fmla="*/ 3349318 h 6470305"/>
              <a:gd name="connsiteX1084" fmla="*/ 10168505 w 12192000"/>
              <a:gd name="connsiteY1084" fmla="*/ 3444470 h 6470305"/>
              <a:gd name="connsiteX1085" fmla="*/ 10073353 w 12192000"/>
              <a:gd name="connsiteY1085" fmla="*/ 3539623 h 6470305"/>
              <a:gd name="connsiteX1086" fmla="*/ 9978201 w 12192000"/>
              <a:gd name="connsiteY1086" fmla="*/ 3444470 h 6470305"/>
              <a:gd name="connsiteX1087" fmla="*/ 10073353 w 12192000"/>
              <a:gd name="connsiteY1087" fmla="*/ 3349318 h 6470305"/>
              <a:gd name="connsiteX1088" fmla="*/ 9654684 w 12192000"/>
              <a:gd name="connsiteY1088" fmla="*/ 3349318 h 6470305"/>
              <a:gd name="connsiteX1089" fmla="*/ 9749836 w 12192000"/>
              <a:gd name="connsiteY1089" fmla="*/ 3444470 h 6470305"/>
              <a:gd name="connsiteX1090" fmla="*/ 9654684 w 12192000"/>
              <a:gd name="connsiteY1090" fmla="*/ 3539623 h 6470305"/>
              <a:gd name="connsiteX1091" fmla="*/ 9559532 w 12192000"/>
              <a:gd name="connsiteY1091" fmla="*/ 3444470 h 6470305"/>
              <a:gd name="connsiteX1092" fmla="*/ 9654684 w 12192000"/>
              <a:gd name="connsiteY1092" fmla="*/ 3349318 h 6470305"/>
              <a:gd name="connsiteX1093" fmla="*/ 9236015 w 12192000"/>
              <a:gd name="connsiteY1093" fmla="*/ 3349318 h 6470305"/>
              <a:gd name="connsiteX1094" fmla="*/ 9331167 w 12192000"/>
              <a:gd name="connsiteY1094" fmla="*/ 3444470 h 6470305"/>
              <a:gd name="connsiteX1095" fmla="*/ 9236015 w 12192000"/>
              <a:gd name="connsiteY1095" fmla="*/ 3539623 h 6470305"/>
              <a:gd name="connsiteX1096" fmla="*/ 9140863 w 12192000"/>
              <a:gd name="connsiteY1096" fmla="*/ 3444470 h 6470305"/>
              <a:gd name="connsiteX1097" fmla="*/ 9236015 w 12192000"/>
              <a:gd name="connsiteY1097" fmla="*/ 3349318 h 6470305"/>
              <a:gd name="connsiteX1098" fmla="*/ 8817346 w 12192000"/>
              <a:gd name="connsiteY1098" fmla="*/ 3349318 h 6470305"/>
              <a:gd name="connsiteX1099" fmla="*/ 8912498 w 12192000"/>
              <a:gd name="connsiteY1099" fmla="*/ 3444470 h 6470305"/>
              <a:gd name="connsiteX1100" fmla="*/ 8817346 w 12192000"/>
              <a:gd name="connsiteY1100" fmla="*/ 3539623 h 6470305"/>
              <a:gd name="connsiteX1101" fmla="*/ 8722194 w 12192000"/>
              <a:gd name="connsiteY1101" fmla="*/ 3444470 h 6470305"/>
              <a:gd name="connsiteX1102" fmla="*/ 8817346 w 12192000"/>
              <a:gd name="connsiteY1102" fmla="*/ 3349318 h 6470305"/>
              <a:gd name="connsiteX1103" fmla="*/ 8398677 w 12192000"/>
              <a:gd name="connsiteY1103" fmla="*/ 3349318 h 6470305"/>
              <a:gd name="connsiteX1104" fmla="*/ 8493829 w 12192000"/>
              <a:gd name="connsiteY1104" fmla="*/ 3444470 h 6470305"/>
              <a:gd name="connsiteX1105" fmla="*/ 8398677 w 12192000"/>
              <a:gd name="connsiteY1105" fmla="*/ 3539623 h 6470305"/>
              <a:gd name="connsiteX1106" fmla="*/ 8303526 w 12192000"/>
              <a:gd name="connsiteY1106" fmla="*/ 3444470 h 6470305"/>
              <a:gd name="connsiteX1107" fmla="*/ 8398677 w 12192000"/>
              <a:gd name="connsiteY1107" fmla="*/ 3349318 h 6470305"/>
              <a:gd name="connsiteX1108" fmla="*/ 7980009 w 12192000"/>
              <a:gd name="connsiteY1108" fmla="*/ 3349318 h 6470305"/>
              <a:gd name="connsiteX1109" fmla="*/ 8075161 w 12192000"/>
              <a:gd name="connsiteY1109" fmla="*/ 3444470 h 6470305"/>
              <a:gd name="connsiteX1110" fmla="*/ 7980009 w 12192000"/>
              <a:gd name="connsiteY1110" fmla="*/ 3539623 h 6470305"/>
              <a:gd name="connsiteX1111" fmla="*/ 7884857 w 12192000"/>
              <a:gd name="connsiteY1111" fmla="*/ 3444470 h 6470305"/>
              <a:gd name="connsiteX1112" fmla="*/ 7980009 w 12192000"/>
              <a:gd name="connsiteY1112" fmla="*/ 3349318 h 6470305"/>
              <a:gd name="connsiteX1113" fmla="*/ 7561340 w 12192000"/>
              <a:gd name="connsiteY1113" fmla="*/ 3349318 h 6470305"/>
              <a:gd name="connsiteX1114" fmla="*/ 7656492 w 12192000"/>
              <a:gd name="connsiteY1114" fmla="*/ 3444470 h 6470305"/>
              <a:gd name="connsiteX1115" fmla="*/ 7561340 w 12192000"/>
              <a:gd name="connsiteY1115" fmla="*/ 3539623 h 6470305"/>
              <a:gd name="connsiteX1116" fmla="*/ 7466188 w 12192000"/>
              <a:gd name="connsiteY1116" fmla="*/ 3444470 h 6470305"/>
              <a:gd name="connsiteX1117" fmla="*/ 7561340 w 12192000"/>
              <a:gd name="connsiteY1117" fmla="*/ 3349318 h 6470305"/>
              <a:gd name="connsiteX1118" fmla="*/ 7142671 w 12192000"/>
              <a:gd name="connsiteY1118" fmla="*/ 3349318 h 6470305"/>
              <a:gd name="connsiteX1119" fmla="*/ 7237823 w 12192000"/>
              <a:gd name="connsiteY1119" fmla="*/ 3444470 h 6470305"/>
              <a:gd name="connsiteX1120" fmla="*/ 7142671 w 12192000"/>
              <a:gd name="connsiteY1120" fmla="*/ 3539623 h 6470305"/>
              <a:gd name="connsiteX1121" fmla="*/ 7047519 w 12192000"/>
              <a:gd name="connsiteY1121" fmla="*/ 3444470 h 6470305"/>
              <a:gd name="connsiteX1122" fmla="*/ 7142671 w 12192000"/>
              <a:gd name="connsiteY1122" fmla="*/ 3349318 h 6470305"/>
              <a:gd name="connsiteX1123" fmla="*/ 6724002 w 12192000"/>
              <a:gd name="connsiteY1123" fmla="*/ 3349318 h 6470305"/>
              <a:gd name="connsiteX1124" fmla="*/ 6819154 w 12192000"/>
              <a:gd name="connsiteY1124" fmla="*/ 3444470 h 6470305"/>
              <a:gd name="connsiteX1125" fmla="*/ 6724002 w 12192000"/>
              <a:gd name="connsiteY1125" fmla="*/ 3539623 h 6470305"/>
              <a:gd name="connsiteX1126" fmla="*/ 6628850 w 12192000"/>
              <a:gd name="connsiteY1126" fmla="*/ 3444470 h 6470305"/>
              <a:gd name="connsiteX1127" fmla="*/ 6724002 w 12192000"/>
              <a:gd name="connsiteY1127" fmla="*/ 3349318 h 6470305"/>
              <a:gd name="connsiteX1128" fmla="*/ 6305333 w 12192000"/>
              <a:gd name="connsiteY1128" fmla="*/ 3349318 h 6470305"/>
              <a:gd name="connsiteX1129" fmla="*/ 6400485 w 12192000"/>
              <a:gd name="connsiteY1129" fmla="*/ 3444470 h 6470305"/>
              <a:gd name="connsiteX1130" fmla="*/ 6305333 w 12192000"/>
              <a:gd name="connsiteY1130" fmla="*/ 3539623 h 6470305"/>
              <a:gd name="connsiteX1131" fmla="*/ 6210181 w 12192000"/>
              <a:gd name="connsiteY1131" fmla="*/ 3444470 h 6470305"/>
              <a:gd name="connsiteX1132" fmla="*/ 6305333 w 12192000"/>
              <a:gd name="connsiteY1132" fmla="*/ 3349318 h 6470305"/>
              <a:gd name="connsiteX1133" fmla="*/ 5886664 w 12192000"/>
              <a:gd name="connsiteY1133" fmla="*/ 3349318 h 6470305"/>
              <a:gd name="connsiteX1134" fmla="*/ 5981816 w 12192000"/>
              <a:gd name="connsiteY1134" fmla="*/ 3444470 h 6470305"/>
              <a:gd name="connsiteX1135" fmla="*/ 5886664 w 12192000"/>
              <a:gd name="connsiteY1135" fmla="*/ 3539623 h 6470305"/>
              <a:gd name="connsiteX1136" fmla="*/ 5791512 w 12192000"/>
              <a:gd name="connsiteY1136" fmla="*/ 3444470 h 6470305"/>
              <a:gd name="connsiteX1137" fmla="*/ 5886664 w 12192000"/>
              <a:gd name="connsiteY1137" fmla="*/ 3349318 h 6470305"/>
              <a:gd name="connsiteX1138" fmla="*/ 5467994 w 12192000"/>
              <a:gd name="connsiteY1138" fmla="*/ 3349318 h 6470305"/>
              <a:gd name="connsiteX1139" fmla="*/ 5563146 w 12192000"/>
              <a:gd name="connsiteY1139" fmla="*/ 3444470 h 6470305"/>
              <a:gd name="connsiteX1140" fmla="*/ 5467994 w 12192000"/>
              <a:gd name="connsiteY1140" fmla="*/ 3539623 h 6470305"/>
              <a:gd name="connsiteX1141" fmla="*/ 5372842 w 12192000"/>
              <a:gd name="connsiteY1141" fmla="*/ 3444470 h 6470305"/>
              <a:gd name="connsiteX1142" fmla="*/ 5467994 w 12192000"/>
              <a:gd name="connsiteY1142" fmla="*/ 3349318 h 6470305"/>
              <a:gd name="connsiteX1143" fmla="*/ 5049325 w 12192000"/>
              <a:gd name="connsiteY1143" fmla="*/ 3349318 h 6470305"/>
              <a:gd name="connsiteX1144" fmla="*/ 5144478 w 12192000"/>
              <a:gd name="connsiteY1144" fmla="*/ 3444470 h 6470305"/>
              <a:gd name="connsiteX1145" fmla="*/ 5049325 w 12192000"/>
              <a:gd name="connsiteY1145" fmla="*/ 3539623 h 6470305"/>
              <a:gd name="connsiteX1146" fmla="*/ 4954173 w 12192000"/>
              <a:gd name="connsiteY1146" fmla="*/ 3444470 h 6470305"/>
              <a:gd name="connsiteX1147" fmla="*/ 5049325 w 12192000"/>
              <a:gd name="connsiteY1147" fmla="*/ 3349318 h 6470305"/>
              <a:gd name="connsiteX1148" fmla="*/ 4630656 w 12192000"/>
              <a:gd name="connsiteY1148" fmla="*/ 3349318 h 6470305"/>
              <a:gd name="connsiteX1149" fmla="*/ 4725808 w 12192000"/>
              <a:gd name="connsiteY1149" fmla="*/ 3444470 h 6470305"/>
              <a:gd name="connsiteX1150" fmla="*/ 4630656 w 12192000"/>
              <a:gd name="connsiteY1150" fmla="*/ 3539623 h 6470305"/>
              <a:gd name="connsiteX1151" fmla="*/ 4535504 w 12192000"/>
              <a:gd name="connsiteY1151" fmla="*/ 3444470 h 6470305"/>
              <a:gd name="connsiteX1152" fmla="*/ 4630656 w 12192000"/>
              <a:gd name="connsiteY1152" fmla="*/ 3349318 h 6470305"/>
              <a:gd name="connsiteX1153" fmla="*/ 4211987 w 12192000"/>
              <a:gd name="connsiteY1153" fmla="*/ 3349318 h 6470305"/>
              <a:gd name="connsiteX1154" fmla="*/ 4307139 w 12192000"/>
              <a:gd name="connsiteY1154" fmla="*/ 3444470 h 6470305"/>
              <a:gd name="connsiteX1155" fmla="*/ 4211987 w 12192000"/>
              <a:gd name="connsiteY1155" fmla="*/ 3539623 h 6470305"/>
              <a:gd name="connsiteX1156" fmla="*/ 4116835 w 12192000"/>
              <a:gd name="connsiteY1156" fmla="*/ 3444470 h 6470305"/>
              <a:gd name="connsiteX1157" fmla="*/ 4211987 w 12192000"/>
              <a:gd name="connsiteY1157" fmla="*/ 3349318 h 6470305"/>
              <a:gd name="connsiteX1158" fmla="*/ 3793401 w 12192000"/>
              <a:gd name="connsiteY1158" fmla="*/ 3349318 h 6470305"/>
              <a:gd name="connsiteX1159" fmla="*/ 3888470 w 12192000"/>
              <a:gd name="connsiteY1159" fmla="*/ 3444470 h 6470305"/>
              <a:gd name="connsiteX1160" fmla="*/ 3793401 w 12192000"/>
              <a:gd name="connsiteY1160" fmla="*/ 3539623 h 6470305"/>
              <a:gd name="connsiteX1161" fmla="*/ 3698249 w 12192000"/>
              <a:gd name="connsiteY1161" fmla="*/ 3444470 h 6470305"/>
              <a:gd name="connsiteX1162" fmla="*/ 3793401 w 12192000"/>
              <a:gd name="connsiteY1162" fmla="*/ 3349318 h 6470305"/>
              <a:gd name="connsiteX1163" fmla="*/ 3374725 w 12192000"/>
              <a:gd name="connsiteY1163" fmla="*/ 3349318 h 6470305"/>
              <a:gd name="connsiteX1164" fmla="*/ 3469882 w 12192000"/>
              <a:gd name="connsiteY1164" fmla="*/ 3444470 h 6470305"/>
              <a:gd name="connsiteX1165" fmla="*/ 3374725 w 12192000"/>
              <a:gd name="connsiteY1165" fmla="*/ 3539623 h 6470305"/>
              <a:gd name="connsiteX1166" fmla="*/ 3279573 w 12192000"/>
              <a:gd name="connsiteY1166" fmla="*/ 3444470 h 6470305"/>
              <a:gd name="connsiteX1167" fmla="*/ 3374725 w 12192000"/>
              <a:gd name="connsiteY1167" fmla="*/ 3349318 h 6470305"/>
              <a:gd name="connsiteX1168" fmla="*/ 2956052 w 12192000"/>
              <a:gd name="connsiteY1168" fmla="*/ 3349318 h 6470305"/>
              <a:gd name="connsiteX1169" fmla="*/ 3051206 w 12192000"/>
              <a:gd name="connsiteY1169" fmla="*/ 3444470 h 6470305"/>
              <a:gd name="connsiteX1170" fmla="*/ 2956052 w 12192000"/>
              <a:gd name="connsiteY1170" fmla="*/ 3539623 h 6470305"/>
              <a:gd name="connsiteX1171" fmla="*/ 2860897 w 12192000"/>
              <a:gd name="connsiteY1171" fmla="*/ 3444470 h 6470305"/>
              <a:gd name="connsiteX1172" fmla="*/ 2956052 w 12192000"/>
              <a:gd name="connsiteY1172" fmla="*/ 3349318 h 6470305"/>
              <a:gd name="connsiteX1173" fmla="*/ 2537373 w 12192000"/>
              <a:gd name="connsiteY1173" fmla="*/ 3349318 h 6470305"/>
              <a:gd name="connsiteX1174" fmla="*/ 2632532 w 12192000"/>
              <a:gd name="connsiteY1174" fmla="*/ 3444470 h 6470305"/>
              <a:gd name="connsiteX1175" fmla="*/ 2537373 w 12192000"/>
              <a:gd name="connsiteY1175" fmla="*/ 3539623 h 6470305"/>
              <a:gd name="connsiteX1176" fmla="*/ 2442221 w 12192000"/>
              <a:gd name="connsiteY1176" fmla="*/ 3444470 h 6470305"/>
              <a:gd name="connsiteX1177" fmla="*/ 2537373 w 12192000"/>
              <a:gd name="connsiteY1177" fmla="*/ 3349318 h 6470305"/>
              <a:gd name="connsiteX1178" fmla="*/ 2118703 w 12192000"/>
              <a:gd name="connsiteY1178" fmla="*/ 3349318 h 6470305"/>
              <a:gd name="connsiteX1179" fmla="*/ 2213856 w 12192000"/>
              <a:gd name="connsiteY1179" fmla="*/ 3444470 h 6470305"/>
              <a:gd name="connsiteX1180" fmla="*/ 2118703 w 12192000"/>
              <a:gd name="connsiteY1180" fmla="*/ 3539623 h 6470305"/>
              <a:gd name="connsiteX1181" fmla="*/ 2023548 w 12192000"/>
              <a:gd name="connsiteY1181" fmla="*/ 3444470 h 6470305"/>
              <a:gd name="connsiteX1182" fmla="*/ 2118703 w 12192000"/>
              <a:gd name="connsiteY1182" fmla="*/ 3349318 h 6470305"/>
              <a:gd name="connsiteX1183" fmla="*/ 1700027 w 12192000"/>
              <a:gd name="connsiteY1183" fmla="*/ 3349318 h 6470305"/>
              <a:gd name="connsiteX1184" fmla="*/ 1795180 w 12192000"/>
              <a:gd name="connsiteY1184" fmla="*/ 3444470 h 6470305"/>
              <a:gd name="connsiteX1185" fmla="*/ 1700027 w 12192000"/>
              <a:gd name="connsiteY1185" fmla="*/ 3539623 h 6470305"/>
              <a:gd name="connsiteX1186" fmla="*/ 1604870 w 12192000"/>
              <a:gd name="connsiteY1186" fmla="*/ 3444470 h 6470305"/>
              <a:gd name="connsiteX1187" fmla="*/ 1700027 w 12192000"/>
              <a:gd name="connsiteY1187" fmla="*/ 3349318 h 6470305"/>
              <a:gd name="connsiteX1188" fmla="*/ 1281351 w 12192000"/>
              <a:gd name="connsiteY1188" fmla="*/ 3349318 h 6470305"/>
              <a:gd name="connsiteX1189" fmla="*/ 1376503 w 12192000"/>
              <a:gd name="connsiteY1189" fmla="*/ 3444470 h 6470305"/>
              <a:gd name="connsiteX1190" fmla="*/ 1281351 w 12192000"/>
              <a:gd name="connsiteY1190" fmla="*/ 3539623 h 6470305"/>
              <a:gd name="connsiteX1191" fmla="*/ 1186199 w 12192000"/>
              <a:gd name="connsiteY1191" fmla="*/ 3444470 h 6470305"/>
              <a:gd name="connsiteX1192" fmla="*/ 1281351 w 12192000"/>
              <a:gd name="connsiteY1192" fmla="*/ 3349318 h 6470305"/>
              <a:gd name="connsiteX1193" fmla="*/ 862684 w 12192000"/>
              <a:gd name="connsiteY1193" fmla="*/ 3349318 h 6470305"/>
              <a:gd name="connsiteX1194" fmla="*/ 957835 w 12192000"/>
              <a:gd name="connsiteY1194" fmla="*/ 3444470 h 6470305"/>
              <a:gd name="connsiteX1195" fmla="*/ 862684 w 12192000"/>
              <a:gd name="connsiteY1195" fmla="*/ 3539623 h 6470305"/>
              <a:gd name="connsiteX1196" fmla="*/ 767531 w 12192000"/>
              <a:gd name="connsiteY1196" fmla="*/ 3444470 h 6470305"/>
              <a:gd name="connsiteX1197" fmla="*/ 862684 w 12192000"/>
              <a:gd name="connsiteY1197" fmla="*/ 3349318 h 6470305"/>
              <a:gd name="connsiteX1198" fmla="*/ 444017 w 12192000"/>
              <a:gd name="connsiteY1198" fmla="*/ 3349318 h 6470305"/>
              <a:gd name="connsiteX1199" fmla="*/ 539170 w 12192000"/>
              <a:gd name="connsiteY1199" fmla="*/ 3444470 h 6470305"/>
              <a:gd name="connsiteX1200" fmla="*/ 444017 w 12192000"/>
              <a:gd name="connsiteY1200" fmla="*/ 3539623 h 6470305"/>
              <a:gd name="connsiteX1201" fmla="*/ 348864 w 12192000"/>
              <a:gd name="connsiteY1201" fmla="*/ 3444470 h 6470305"/>
              <a:gd name="connsiteX1202" fmla="*/ 444017 w 12192000"/>
              <a:gd name="connsiteY1202" fmla="*/ 3349318 h 6470305"/>
              <a:gd name="connsiteX1203" fmla="*/ 25348 w 12192000"/>
              <a:gd name="connsiteY1203" fmla="*/ 3349318 h 6470305"/>
              <a:gd name="connsiteX1204" fmla="*/ 120500 w 12192000"/>
              <a:gd name="connsiteY1204" fmla="*/ 3444470 h 6470305"/>
              <a:gd name="connsiteX1205" fmla="*/ 25348 w 12192000"/>
              <a:gd name="connsiteY1205" fmla="*/ 3539623 h 6470305"/>
              <a:gd name="connsiteX1206" fmla="*/ 0 w 12192000"/>
              <a:gd name="connsiteY1206" fmla="*/ 3534505 h 6470305"/>
              <a:gd name="connsiteX1207" fmla="*/ 0 w 12192000"/>
              <a:gd name="connsiteY1207" fmla="*/ 3354436 h 6470305"/>
              <a:gd name="connsiteX1208" fmla="*/ 12166698 w 12192000"/>
              <a:gd name="connsiteY1208" fmla="*/ 2930653 h 6470305"/>
              <a:gd name="connsiteX1209" fmla="*/ 12192000 w 12192000"/>
              <a:gd name="connsiteY1209" fmla="*/ 2935761 h 6470305"/>
              <a:gd name="connsiteX1210" fmla="*/ 12192000 w 12192000"/>
              <a:gd name="connsiteY1210" fmla="*/ 3115847 h 6470305"/>
              <a:gd name="connsiteX1211" fmla="*/ 12166698 w 12192000"/>
              <a:gd name="connsiteY1211" fmla="*/ 3120955 h 6470305"/>
              <a:gd name="connsiteX1212" fmla="*/ 12071546 w 12192000"/>
              <a:gd name="connsiteY1212" fmla="*/ 3025805 h 6470305"/>
              <a:gd name="connsiteX1213" fmla="*/ 12166698 w 12192000"/>
              <a:gd name="connsiteY1213" fmla="*/ 2930653 h 6470305"/>
              <a:gd name="connsiteX1214" fmla="*/ 11748029 w 12192000"/>
              <a:gd name="connsiteY1214" fmla="*/ 2930653 h 6470305"/>
              <a:gd name="connsiteX1215" fmla="*/ 11843181 w 12192000"/>
              <a:gd name="connsiteY1215" fmla="*/ 3025805 h 6470305"/>
              <a:gd name="connsiteX1216" fmla="*/ 11748029 w 12192000"/>
              <a:gd name="connsiteY1216" fmla="*/ 3120955 h 6470305"/>
              <a:gd name="connsiteX1217" fmla="*/ 11652877 w 12192000"/>
              <a:gd name="connsiteY1217" fmla="*/ 3025805 h 6470305"/>
              <a:gd name="connsiteX1218" fmla="*/ 11748029 w 12192000"/>
              <a:gd name="connsiteY1218" fmla="*/ 2930653 h 6470305"/>
              <a:gd name="connsiteX1219" fmla="*/ 11329360 w 12192000"/>
              <a:gd name="connsiteY1219" fmla="*/ 2930653 h 6470305"/>
              <a:gd name="connsiteX1220" fmla="*/ 11424512 w 12192000"/>
              <a:gd name="connsiteY1220" fmla="*/ 3025805 h 6470305"/>
              <a:gd name="connsiteX1221" fmla="*/ 11329360 w 12192000"/>
              <a:gd name="connsiteY1221" fmla="*/ 3120955 h 6470305"/>
              <a:gd name="connsiteX1222" fmla="*/ 11234208 w 12192000"/>
              <a:gd name="connsiteY1222" fmla="*/ 3025805 h 6470305"/>
              <a:gd name="connsiteX1223" fmla="*/ 11329360 w 12192000"/>
              <a:gd name="connsiteY1223" fmla="*/ 2930653 h 6470305"/>
              <a:gd name="connsiteX1224" fmla="*/ 10910691 w 12192000"/>
              <a:gd name="connsiteY1224" fmla="*/ 2930653 h 6470305"/>
              <a:gd name="connsiteX1225" fmla="*/ 11005843 w 12192000"/>
              <a:gd name="connsiteY1225" fmla="*/ 3025805 h 6470305"/>
              <a:gd name="connsiteX1226" fmla="*/ 10910691 w 12192000"/>
              <a:gd name="connsiteY1226" fmla="*/ 3120955 h 6470305"/>
              <a:gd name="connsiteX1227" fmla="*/ 10815539 w 12192000"/>
              <a:gd name="connsiteY1227" fmla="*/ 3025805 h 6470305"/>
              <a:gd name="connsiteX1228" fmla="*/ 10910691 w 12192000"/>
              <a:gd name="connsiteY1228" fmla="*/ 2930653 h 6470305"/>
              <a:gd name="connsiteX1229" fmla="*/ 10492022 w 12192000"/>
              <a:gd name="connsiteY1229" fmla="*/ 2930653 h 6470305"/>
              <a:gd name="connsiteX1230" fmla="*/ 10587174 w 12192000"/>
              <a:gd name="connsiteY1230" fmla="*/ 3025805 h 6470305"/>
              <a:gd name="connsiteX1231" fmla="*/ 10492022 w 12192000"/>
              <a:gd name="connsiteY1231" fmla="*/ 3120955 h 6470305"/>
              <a:gd name="connsiteX1232" fmla="*/ 10396870 w 12192000"/>
              <a:gd name="connsiteY1232" fmla="*/ 3025805 h 6470305"/>
              <a:gd name="connsiteX1233" fmla="*/ 10492022 w 12192000"/>
              <a:gd name="connsiteY1233" fmla="*/ 2930653 h 6470305"/>
              <a:gd name="connsiteX1234" fmla="*/ 10073353 w 12192000"/>
              <a:gd name="connsiteY1234" fmla="*/ 2930653 h 6470305"/>
              <a:gd name="connsiteX1235" fmla="*/ 10168505 w 12192000"/>
              <a:gd name="connsiteY1235" fmla="*/ 3025805 h 6470305"/>
              <a:gd name="connsiteX1236" fmla="*/ 10073353 w 12192000"/>
              <a:gd name="connsiteY1236" fmla="*/ 3120955 h 6470305"/>
              <a:gd name="connsiteX1237" fmla="*/ 9978201 w 12192000"/>
              <a:gd name="connsiteY1237" fmla="*/ 3025805 h 6470305"/>
              <a:gd name="connsiteX1238" fmla="*/ 10073353 w 12192000"/>
              <a:gd name="connsiteY1238" fmla="*/ 2930653 h 6470305"/>
              <a:gd name="connsiteX1239" fmla="*/ 9654684 w 12192000"/>
              <a:gd name="connsiteY1239" fmla="*/ 2930653 h 6470305"/>
              <a:gd name="connsiteX1240" fmla="*/ 9749836 w 12192000"/>
              <a:gd name="connsiteY1240" fmla="*/ 3025805 h 6470305"/>
              <a:gd name="connsiteX1241" fmla="*/ 9654684 w 12192000"/>
              <a:gd name="connsiteY1241" fmla="*/ 3120955 h 6470305"/>
              <a:gd name="connsiteX1242" fmla="*/ 9559532 w 12192000"/>
              <a:gd name="connsiteY1242" fmla="*/ 3025805 h 6470305"/>
              <a:gd name="connsiteX1243" fmla="*/ 9654684 w 12192000"/>
              <a:gd name="connsiteY1243" fmla="*/ 2930653 h 6470305"/>
              <a:gd name="connsiteX1244" fmla="*/ 9236015 w 12192000"/>
              <a:gd name="connsiteY1244" fmla="*/ 2930653 h 6470305"/>
              <a:gd name="connsiteX1245" fmla="*/ 9331167 w 12192000"/>
              <a:gd name="connsiteY1245" fmla="*/ 3025805 h 6470305"/>
              <a:gd name="connsiteX1246" fmla="*/ 9236015 w 12192000"/>
              <a:gd name="connsiteY1246" fmla="*/ 3120955 h 6470305"/>
              <a:gd name="connsiteX1247" fmla="*/ 9140863 w 12192000"/>
              <a:gd name="connsiteY1247" fmla="*/ 3025805 h 6470305"/>
              <a:gd name="connsiteX1248" fmla="*/ 9236015 w 12192000"/>
              <a:gd name="connsiteY1248" fmla="*/ 2930653 h 6470305"/>
              <a:gd name="connsiteX1249" fmla="*/ 8817346 w 12192000"/>
              <a:gd name="connsiteY1249" fmla="*/ 2930653 h 6470305"/>
              <a:gd name="connsiteX1250" fmla="*/ 8912498 w 12192000"/>
              <a:gd name="connsiteY1250" fmla="*/ 3025805 h 6470305"/>
              <a:gd name="connsiteX1251" fmla="*/ 8817346 w 12192000"/>
              <a:gd name="connsiteY1251" fmla="*/ 3120955 h 6470305"/>
              <a:gd name="connsiteX1252" fmla="*/ 8722194 w 12192000"/>
              <a:gd name="connsiteY1252" fmla="*/ 3025805 h 6470305"/>
              <a:gd name="connsiteX1253" fmla="*/ 8817346 w 12192000"/>
              <a:gd name="connsiteY1253" fmla="*/ 2930653 h 6470305"/>
              <a:gd name="connsiteX1254" fmla="*/ 8398677 w 12192000"/>
              <a:gd name="connsiteY1254" fmla="*/ 2930653 h 6470305"/>
              <a:gd name="connsiteX1255" fmla="*/ 8493829 w 12192000"/>
              <a:gd name="connsiteY1255" fmla="*/ 3025805 h 6470305"/>
              <a:gd name="connsiteX1256" fmla="*/ 8398677 w 12192000"/>
              <a:gd name="connsiteY1256" fmla="*/ 3120955 h 6470305"/>
              <a:gd name="connsiteX1257" fmla="*/ 8303526 w 12192000"/>
              <a:gd name="connsiteY1257" fmla="*/ 3025805 h 6470305"/>
              <a:gd name="connsiteX1258" fmla="*/ 8398677 w 12192000"/>
              <a:gd name="connsiteY1258" fmla="*/ 2930653 h 6470305"/>
              <a:gd name="connsiteX1259" fmla="*/ 7980009 w 12192000"/>
              <a:gd name="connsiteY1259" fmla="*/ 2930653 h 6470305"/>
              <a:gd name="connsiteX1260" fmla="*/ 8075161 w 12192000"/>
              <a:gd name="connsiteY1260" fmla="*/ 3025805 h 6470305"/>
              <a:gd name="connsiteX1261" fmla="*/ 7980009 w 12192000"/>
              <a:gd name="connsiteY1261" fmla="*/ 3120955 h 6470305"/>
              <a:gd name="connsiteX1262" fmla="*/ 7884857 w 12192000"/>
              <a:gd name="connsiteY1262" fmla="*/ 3025805 h 6470305"/>
              <a:gd name="connsiteX1263" fmla="*/ 7980009 w 12192000"/>
              <a:gd name="connsiteY1263" fmla="*/ 2930653 h 6470305"/>
              <a:gd name="connsiteX1264" fmla="*/ 7561340 w 12192000"/>
              <a:gd name="connsiteY1264" fmla="*/ 2930653 h 6470305"/>
              <a:gd name="connsiteX1265" fmla="*/ 7656492 w 12192000"/>
              <a:gd name="connsiteY1265" fmla="*/ 3025805 h 6470305"/>
              <a:gd name="connsiteX1266" fmla="*/ 7561340 w 12192000"/>
              <a:gd name="connsiteY1266" fmla="*/ 3120955 h 6470305"/>
              <a:gd name="connsiteX1267" fmla="*/ 7466188 w 12192000"/>
              <a:gd name="connsiteY1267" fmla="*/ 3025805 h 6470305"/>
              <a:gd name="connsiteX1268" fmla="*/ 7561340 w 12192000"/>
              <a:gd name="connsiteY1268" fmla="*/ 2930653 h 6470305"/>
              <a:gd name="connsiteX1269" fmla="*/ 7142671 w 12192000"/>
              <a:gd name="connsiteY1269" fmla="*/ 2930653 h 6470305"/>
              <a:gd name="connsiteX1270" fmla="*/ 7237823 w 12192000"/>
              <a:gd name="connsiteY1270" fmla="*/ 3025805 h 6470305"/>
              <a:gd name="connsiteX1271" fmla="*/ 7142671 w 12192000"/>
              <a:gd name="connsiteY1271" fmla="*/ 3120955 h 6470305"/>
              <a:gd name="connsiteX1272" fmla="*/ 7047519 w 12192000"/>
              <a:gd name="connsiteY1272" fmla="*/ 3025805 h 6470305"/>
              <a:gd name="connsiteX1273" fmla="*/ 7142671 w 12192000"/>
              <a:gd name="connsiteY1273" fmla="*/ 2930653 h 6470305"/>
              <a:gd name="connsiteX1274" fmla="*/ 6724002 w 12192000"/>
              <a:gd name="connsiteY1274" fmla="*/ 2930653 h 6470305"/>
              <a:gd name="connsiteX1275" fmla="*/ 6819154 w 12192000"/>
              <a:gd name="connsiteY1275" fmla="*/ 3025805 h 6470305"/>
              <a:gd name="connsiteX1276" fmla="*/ 6724002 w 12192000"/>
              <a:gd name="connsiteY1276" fmla="*/ 3120955 h 6470305"/>
              <a:gd name="connsiteX1277" fmla="*/ 6628850 w 12192000"/>
              <a:gd name="connsiteY1277" fmla="*/ 3025805 h 6470305"/>
              <a:gd name="connsiteX1278" fmla="*/ 6724002 w 12192000"/>
              <a:gd name="connsiteY1278" fmla="*/ 2930653 h 6470305"/>
              <a:gd name="connsiteX1279" fmla="*/ 6305333 w 12192000"/>
              <a:gd name="connsiteY1279" fmla="*/ 2930653 h 6470305"/>
              <a:gd name="connsiteX1280" fmla="*/ 6400485 w 12192000"/>
              <a:gd name="connsiteY1280" fmla="*/ 3025805 h 6470305"/>
              <a:gd name="connsiteX1281" fmla="*/ 6305333 w 12192000"/>
              <a:gd name="connsiteY1281" fmla="*/ 3120955 h 6470305"/>
              <a:gd name="connsiteX1282" fmla="*/ 6210181 w 12192000"/>
              <a:gd name="connsiteY1282" fmla="*/ 3025805 h 6470305"/>
              <a:gd name="connsiteX1283" fmla="*/ 6305333 w 12192000"/>
              <a:gd name="connsiteY1283" fmla="*/ 2930653 h 6470305"/>
              <a:gd name="connsiteX1284" fmla="*/ 5886664 w 12192000"/>
              <a:gd name="connsiteY1284" fmla="*/ 2930653 h 6470305"/>
              <a:gd name="connsiteX1285" fmla="*/ 5981816 w 12192000"/>
              <a:gd name="connsiteY1285" fmla="*/ 3025805 h 6470305"/>
              <a:gd name="connsiteX1286" fmla="*/ 5886664 w 12192000"/>
              <a:gd name="connsiteY1286" fmla="*/ 3120955 h 6470305"/>
              <a:gd name="connsiteX1287" fmla="*/ 5791512 w 12192000"/>
              <a:gd name="connsiteY1287" fmla="*/ 3025805 h 6470305"/>
              <a:gd name="connsiteX1288" fmla="*/ 5886664 w 12192000"/>
              <a:gd name="connsiteY1288" fmla="*/ 2930653 h 6470305"/>
              <a:gd name="connsiteX1289" fmla="*/ 5467994 w 12192000"/>
              <a:gd name="connsiteY1289" fmla="*/ 2930653 h 6470305"/>
              <a:gd name="connsiteX1290" fmla="*/ 5563146 w 12192000"/>
              <a:gd name="connsiteY1290" fmla="*/ 3025805 h 6470305"/>
              <a:gd name="connsiteX1291" fmla="*/ 5467994 w 12192000"/>
              <a:gd name="connsiteY1291" fmla="*/ 3120955 h 6470305"/>
              <a:gd name="connsiteX1292" fmla="*/ 5372842 w 12192000"/>
              <a:gd name="connsiteY1292" fmla="*/ 3025805 h 6470305"/>
              <a:gd name="connsiteX1293" fmla="*/ 5467994 w 12192000"/>
              <a:gd name="connsiteY1293" fmla="*/ 2930653 h 6470305"/>
              <a:gd name="connsiteX1294" fmla="*/ 5049325 w 12192000"/>
              <a:gd name="connsiteY1294" fmla="*/ 2930653 h 6470305"/>
              <a:gd name="connsiteX1295" fmla="*/ 5144478 w 12192000"/>
              <a:gd name="connsiteY1295" fmla="*/ 3025805 h 6470305"/>
              <a:gd name="connsiteX1296" fmla="*/ 5049325 w 12192000"/>
              <a:gd name="connsiteY1296" fmla="*/ 3120955 h 6470305"/>
              <a:gd name="connsiteX1297" fmla="*/ 4954173 w 12192000"/>
              <a:gd name="connsiteY1297" fmla="*/ 3025805 h 6470305"/>
              <a:gd name="connsiteX1298" fmla="*/ 5049325 w 12192000"/>
              <a:gd name="connsiteY1298" fmla="*/ 2930653 h 6470305"/>
              <a:gd name="connsiteX1299" fmla="*/ 4630656 w 12192000"/>
              <a:gd name="connsiteY1299" fmla="*/ 2930653 h 6470305"/>
              <a:gd name="connsiteX1300" fmla="*/ 4725808 w 12192000"/>
              <a:gd name="connsiteY1300" fmla="*/ 3025805 h 6470305"/>
              <a:gd name="connsiteX1301" fmla="*/ 4630656 w 12192000"/>
              <a:gd name="connsiteY1301" fmla="*/ 3120955 h 6470305"/>
              <a:gd name="connsiteX1302" fmla="*/ 4535504 w 12192000"/>
              <a:gd name="connsiteY1302" fmla="*/ 3025805 h 6470305"/>
              <a:gd name="connsiteX1303" fmla="*/ 4630656 w 12192000"/>
              <a:gd name="connsiteY1303" fmla="*/ 2930653 h 6470305"/>
              <a:gd name="connsiteX1304" fmla="*/ 4211987 w 12192000"/>
              <a:gd name="connsiteY1304" fmla="*/ 2930653 h 6470305"/>
              <a:gd name="connsiteX1305" fmla="*/ 4307139 w 12192000"/>
              <a:gd name="connsiteY1305" fmla="*/ 3025805 h 6470305"/>
              <a:gd name="connsiteX1306" fmla="*/ 4211987 w 12192000"/>
              <a:gd name="connsiteY1306" fmla="*/ 3120955 h 6470305"/>
              <a:gd name="connsiteX1307" fmla="*/ 4116835 w 12192000"/>
              <a:gd name="connsiteY1307" fmla="*/ 3025805 h 6470305"/>
              <a:gd name="connsiteX1308" fmla="*/ 4211987 w 12192000"/>
              <a:gd name="connsiteY1308" fmla="*/ 2930653 h 6470305"/>
              <a:gd name="connsiteX1309" fmla="*/ 3793410 w 12192000"/>
              <a:gd name="connsiteY1309" fmla="*/ 2930653 h 6470305"/>
              <a:gd name="connsiteX1310" fmla="*/ 3888470 w 12192000"/>
              <a:gd name="connsiteY1310" fmla="*/ 3025805 h 6470305"/>
              <a:gd name="connsiteX1311" fmla="*/ 3793410 w 12192000"/>
              <a:gd name="connsiteY1311" fmla="*/ 3120955 h 6470305"/>
              <a:gd name="connsiteX1312" fmla="*/ 3698259 w 12192000"/>
              <a:gd name="connsiteY1312" fmla="*/ 3025805 h 6470305"/>
              <a:gd name="connsiteX1313" fmla="*/ 3793410 w 12192000"/>
              <a:gd name="connsiteY1313" fmla="*/ 2930653 h 6470305"/>
              <a:gd name="connsiteX1314" fmla="*/ 3374734 w 12192000"/>
              <a:gd name="connsiteY1314" fmla="*/ 2930653 h 6470305"/>
              <a:gd name="connsiteX1315" fmla="*/ 3469891 w 12192000"/>
              <a:gd name="connsiteY1315" fmla="*/ 3025805 h 6470305"/>
              <a:gd name="connsiteX1316" fmla="*/ 3374734 w 12192000"/>
              <a:gd name="connsiteY1316" fmla="*/ 3120955 h 6470305"/>
              <a:gd name="connsiteX1317" fmla="*/ 3279580 w 12192000"/>
              <a:gd name="connsiteY1317" fmla="*/ 3025805 h 6470305"/>
              <a:gd name="connsiteX1318" fmla="*/ 3374734 w 12192000"/>
              <a:gd name="connsiteY1318" fmla="*/ 2930653 h 6470305"/>
              <a:gd name="connsiteX1319" fmla="*/ 2956059 w 12192000"/>
              <a:gd name="connsiteY1319" fmla="*/ 2930653 h 6470305"/>
              <a:gd name="connsiteX1320" fmla="*/ 3051215 w 12192000"/>
              <a:gd name="connsiteY1320" fmla="*/ 3025805 h 6470305"/>
              <a:gd name="connsiteX1321" fmla="*/ 2956059 w 12192000"/>
              <a:gd name="connsiteY1321" fmla="*/ 3120955 h 6470305"/>
              <a:gd name="connsiteX1322" fmla="*/ 2860904 w 12192000"/>
              <a:gd name="connsiteY1322" fmla="*/ 3025805 h 6470305"/>
              <a:gd name="connsiteX1323" fmla="*/ 2956059 w 12192000"/>
              <a:gd name="connsiteY1323" fmla="*/ 2930653 h 6470305"/>
              <a:gd name="connsiteX1324" fmla="*/ 2537380 w 12192000"/>
              <a:gd name="connsiteY1324" fmla="*/ 2930653 h 6470305"/>
              <a:gd name="connsiteX1325" fmla="*/ 2632538 w 12192000"/>
              <a:gd name="connsiteY1325" fmla="*/ 3025805 h 6470305"/>
              <a:gd name="connsiteX1326" fmla="*/ 2537380 w 12192000"/>
              <a:gd name="connsiteY1326" fmla="*/ 3120955 h 6470305"/>
              <a:gd name="connsiteX1327" fmla="*/ 2442227 w 12192000"/>
              <a:gd name="connsiteY1327" fmla="*/ 3025805 h 6470305"/>
              <a:gd name="connsiteX1328" fmla="*/ 2537380 w 12192000"/>
              <a:gd name="connsiteY1328" fmla="*/ 2930653 h 6470305"/>
              <a:gd name="connsiteX1329" fmla="*/ 2118709 w 12192000"/>
              <a:gd name="connsiteY1329" fmla="*/ 2930653 h 6470305"/>
              <a:gd name="connsiteX1330" fmla="*/ 2213862 w 12192000"/>
              <a:gd name="connsiteY1330" fmla="*/ 3025805 h 6470305"/>
              <a:gd name="connsiteX1331" fmla="*/ 2118709 w 12192000"/>
              <a:gd name="connsiteY1331" fmla="*/ 3120955 h 6470305"/>
              <a:gd name="connsiteX1332" fmla="*/ 2023556 w 12192000"/>
              <a:gd name="connsiteY1332" fmla="*/ 3025805 h 6470305"/>
              <a:gd name="connsiteX1333" fmla="*/ 2118709 w 12192000"/>
              <a:gd name="connsiteY1333" fmla="*/ 2930653 h 6470305"/>
              <a:gd name="connsiteX1334" fmla="*/ 1700033 w 12192000"/>
              <a:gd name="connsiteY1334" fmla="*/ 2930653 h 6470305"/>
              <a:gd name="connsiteX1335" fmla="*/ 1795185 w 12192000"/>
              <a:gd name="connsiteY1335" fmla="*/ 3025805 h 6470305"/>
              <a:gd name="connsiteX1336" fmla="*/ 1700033 w 12192000"/>
              <a:gd name="connsiteY1336" fmla="*/ 3120955 h 6470305"/>
              <a:gd name="connsiteX1337" fmla="*/ 1604875 w 12192000"/>
              <a:gd name="connsiteY1337" fmla="*/ 3025805 h 6470305"/>
              <a:gd name="connsiteX1338" fmla="*/ 1700033 w 12192000"/>
              <a:gd name="connsiteY1338" fmla="*/ 2930653 h 6470305"/>
              <a:gd name="connsiteX1339" fmla="*/ 1281356 w 12192000"/>
              <a:gd name="connsiteY1339" fmla="*/ 2930653 h 6470305"/>
              <a:gd name="connsiteX1340" fmla="*/ 1376508 w 12192000"/>
              <a:gd name="connsiteY1340" fmla="*/ 3025805 h 6470305"/>
              <a:gd name="connsiteX1341" fmla="*/ 1281356 w 12192000"/>
              <a:gd name="connsiteY1341" fmla="*/ 3120955 h 6470305"/>
              <a:gd name="connsiteX1342" fmla="*/ 1186203 w 12192000"/>
              <a:gd name="connsiteY1342" fmla="*/ 3025805 h 6470305"/>
              <a:gd name="connsiteX1343" fmla="*/ 1281356 w 12192000"/>
              <a:gd name="connsiteY1343" fmla="*/ 2930653 h 6470305"/>
              <a:gd name="connsiteX1344" fmla="*/ 862689 w 12192000"/>
              <a:gd name="connsiteY1344" fmla="*/ 2930653 h 6470305"/>
              <a:gd name="connsiteX1345" fmla="*/ 957840 w 12192000"/>
              <a:gd name="connsiteY1345" fmla="*/ 3025805 h 6470305"/>
              <a:gd name="connsiteX1346" fmla="*/ 862689 w 12192000"/>
              <a:gd name="connsiteY1346" fmla="*/ 3120955 h 6470305"/>
              <a:gd name="connsiteX1347" fmla="*/ 767536 w 12192000"/>
              <a:gd name="connsiteY1347" fmla="*/ 3025805 h 6470305"/>
              <a:gd name="connsiteX1348" fmla="*/ 862689 w 12192000"/>
              <a:gd name="connsiteY1348" fmla="*/ 2930653 h 6470305"/>
              <a:gd name="connsiteX1349" fmla="*/ 444021 w 12192000"/>
              <a:gd name="connsiteY1349" fmla="*/ 2930653 h 6470305"/>
              <a:gd name="connsiteX1350" fmla="*/ 539175 w 12192000"/>
              <a:gd name="connsiteY1350" fmla="*/ 3025805 h 6470305"/>
              <a:gd name="connsiteX1351" fmla="*/ 444021 w 12192000"/>
              <a:gd name="connsiteY1351" fmla="*/ 3120955 h 6470305"/>
              <a:gd name="connsiteX1352" fmla="*/ 348870 w 12192000"/>
              <a:gd name="connsiteY1352" fmla="*/ 3025805 h 6470305"/>
              <a:gd name="connsiteX1353" fmla="*/ 444021 w 12192000"/>
              <a:gd name="connsiteY1353" fmla="*/ 2930653 h 6470305"/>
              <a:gd name="connsiteX1354" fmla="*/ 25352 w 12192000"/>
              <a:gd name="connsiteY1354" fmla="*/ 2930653 h 6470305"/>
              <a:gd name="connsiteX1355" fmla="*/ 120506 w 12192000"/>
              <a:gd name="connsiteY1355" fmla="*/ 3025805 h 6470305"/>
              <a:gd name="connsiteX1356" fmla="*/ 25352 w 12192000"/>
              <a:gd name="connsiteY1356" fmla="*/ 3120955 h 6470305"/>
              <a:gd name="connsiteX1357" fmla="*/ 0 w 12192000"/>
              <a:gd name="connsiteY1357" fmla="*/ 3115836 h 6470305"/>
              <a:gd name="connsiteX1358" fmla="*/ 0 w 12192000"/>
              <a:gd name="connsiteY1358" fmla="*/ 2935771 h 6470305"/>
              <a:gd name="connsiteX1359" fmla="*/ 12166698 w 12192000"/>
              <a:gd name="connsiteY1359" fmla="*/ 2511990 h 6470305"/>
              <a:gd name="connsiteX1360" fmla="*/ 12192000 w 12192000"/>
              <a:gd name="connsiteY1360" fmla="*/ 2517098 h 6470305"/>
              <a:gd name="connsiteX1361" fmla="*/ 12192000 w 12192000"/>
              <a:gd name="connsiteY1361" fmla="*/ 2697184 h 6470305"/>
              <a:gd name="connsiteX1362" fmla="*/ 12166698 w 12192000"/>
              <a:gd name="connsiteY1362" fmla="*/ 2702292 h 6470305"/>
              <a:gd name="connsiteX1363" fmla="*/ 12071546 w 12192000"/>
              <a:gd name="connsiteY1363" fmla="*/ 2607140 h 6470305"/>
              <a:gd name="connsiteX1364" fmla="*/ 12166698 w 12192000"/>
              <a:gd name="connsiteY1364" fmla="*/ 2511990 h 6470305"/>
              <a:gd name="connsiteX1365" fmla="*/ 11748029 w 12192000"/>
              <a:gd name="connsiteY1365" fmla="*/ 2511990 h 6470305"/>
              <a:gd name="connsiteX1366" fmla="*/ 11843181 w 12192000"/>
              <a:gd name="connsiteY1366" fmla="*/ 2607140 h 6470305"/>
              <a:gd name="connsiteX1367" fmla="*/ 11748029 w 12192000"/>
              <a:gd name="connsiteY1367" fmla="*/ 2702292 h 6470305"/>
              <a:gd name="connsiteX1368" fmla="*/ 11652877 w 12192000"/>
              <a:gd name="connsiteY1368" fmla="*/ 2607140 h 6470305"/>
              <a:gd name="connsiteX1369" fmla="*/ 11748029 w 12192000"/>
              <a:gd name="connsiteY1369" fmla="*/ 2511990 h 6470305"/>
              <a:gd name="connsiteX1370" fmla="*/ 11329360 w 12192000"/>
              <a:gd name="connsiteY1370" fmla="*/ 2511990 h 6470305"/>
              <a:gd name="connsiteX1371" fmla="*/ 11424512 w 12192000"/>
              <a:gd name="connsiteY1371" fmla="*/ 2607140 h 6470305"/>
              <a:gd name="connsiteX1372" fmla="*/ 11329360 w 12192000"/>
              <a:gd name="connsiteY1372" fmla="*/ 2702292 h 6470305"/>
              <a:gd name="connsiteX1373" fmla="*/ 11234208 w 12192000"/>
              <a:gd name="connsiteY1373" fmla="*/ 2607140 h 6470305"/>
              <a:gd name="connsiteX1374" fmla="*/ 11329360 w 12192000"/>
              <a:gd name="connsiteY1374" fmla="*/ 2511990 h 6470305"/>
              <a:gd name="connsiteX1375" fmla="*/ 10910691 w 12192000"/>
              <a:gd name="connsiteY1375" fmla="*/ 2511990 h 6470305"/>
              <a:gd name="connsiteX1376" fmla="*/ 11005843 w 12192000"/>
              <a:gd name="connsiteY1376" fmla="*/ 2607140 h 6470305"/>
              <a:gd name="connsiteX1377" fmla="*/ 10910691 w 12192000"/>
              <a:gd name="connsiteY1377" fmla="*/ 2702292 h 6470305"/>
              <a:gd name="connsiteX1378" fmla="*/ 10815539 w 12192000"/>
              <a:gd name="connsiteY1378" fmla="*/ 2607140 h 6470305"/>
              <a:gd name="connsiteX1379" fmla="*/ 10910691 w 12192000"/>
              <a:gd name="connsiteY1379" fmla="*/ 2511990 h 6470305"/>
              <a:gd name="connsiteX1380" fmla="*/ 10492022 w 12192000"/>
              <a:gd name="connsiteY1380" fmla="*/ 2511990 h 6470305"/>
              <a:gd name="connsiteX1381" fmla="*/ 10587174 w 12192000"/>
              <a:gd name="connsiteY1381" fmla="*/ 2607140 h 6470305"/>
              <a:gd name="connsiteX1382" fmla="*/ 10492022 w 12192000"/>
              <a:gd name="connsiteY1382" fmla="*/ 2702292 h 6470305"/>
              <a:gd name="connsiteX1383" fmla="*/ 10396870 w 12192000"/>
              <a:gd name="connsiteY1383" fmla="*/ 2607140 h 6470305"/>
              <a:gd name="connsiteX1384" fmla="*/ 10492022 w 12192000"/>
              <a:gd name="connsiteY1384" fmla="*/ 2511990 h 6470305"/>
              <a:gd name="connsiteX1385" fmla="*/ 10073353 w 12192000"/>
              <a:gd name="connsiteY1385" fmla="*/ 2511990 h 6470305"/>
              <a:gd name="connsiteX1386" fmla="*/ 10168505 w 12192000"/>
              <a:gd name="connsiteY1386" fmla="*/ 2607140 h 6470305"/>
              <a:gd name="connsiteX1387" fmla="*/ 10073353 w 12192000"/>
              <a:gd name="connsiteY1387" fmla="*/ 2702292 h 6470305"/>
              <a:gd name="connsiteX1388" fmla="*/ 9978201 w 12192000"/>
              <a:gd name="connsiteY1388" fmla="*/ 2607140 h 6470305"/>
              <a:gd name="connsiteX1389" fmla="*/ 10073353 w 12192000"/>
              <a:gd name="connsiteY1389" fmla="*/ 2511990 h 6470305"/>
              <a:gd name="connsiteX1390" fmla="*/ 9654684 w 12192000"/>
              <a:gd name="connsiteY1390" fmla="*/ 2511990 h 6470305"/>
              <a:gd name="connsiteX1391" fmla="*/ 9749836 w 12192000"/>
              <a:gd name="connsiteY1391" fmla="*/ 2607140 h 6470305"/>
              <a:gd name="connsiteX1392" fmla="*/ 9654684 w 12192000"/>
              <a:gd name="connsiteY1392" fmla="*/ 2702292 h 6470305"/>
              <a:gd name="connsiteX1393" fmla="*/ 9559532 w 12192000"/>
              <a:gd name="connsiteY1393" fmla="*/ 2607140 h 6470305"/>
              <a:gd name="connsiteX1394" fmla="*/ 9654684 w 12192000"/>
              <a:gd name="connsiteY1394" fmla="*/ 2511990 h 6470305"/>
              <a:gd name="connsiteX1395" fmla="*/ 9236015 w 12192000"/>
              <a:gd name="connsiteY1395" fmla="*/ 2511990 h 6470305"/>
              <a:gd name="connsiteX1396" fmla="*/ 9331167 w 12192000"/>
              <a:gd name="connsiteY1396" fmla="*/ 2607140 h 6470305"/>
              <a:gd name="connsiteX1397" fmla="*/ 9236015 w 12192000"/>
              <a:gd name="connsiteY1397" fmla="*/ 2702292 h 6470305"/>
              <a:gd name="connsiteX1398" fmla="*/ 9140863 w 12192000"/>
              <a:gd name="connsiteY1398" fmla="*/ 2607140 h 6470305"/>
              <a:gd name="connsiteX1399" fmla="*/ 9236015 w 12192000"/>
              <a:gd name="connsiteY1399" fmla="*/ 2511990 h 6470305"/>
              <a:gd name="connsiteX1400" fmla="*/ 8817346 w 12192000"/>
              <a:gd name="connsiteY1400" fmla="*/ 2511990 h 6470305"/>
              <a:gd name="connsiteX1401" fmla="*/ 8912498 w 12192000"/>
              <a:gd name="connsiteY1401" fmla="*/ 2607140 h 6470305"/>
              <a:gd name="connsiteX1402" fmla="*/ 8817346 w 12192000"/>
              <a:gd name="connsiteY1402" fmla="*/ 2702292 h 6470305"/>
              <a:gd name="connsiteX1403" fmla="*/ 8722194 w 12192000"/>
              <a:gd name="connsiteY1403" fmla="*/ 2607140 h 6470305"/>
              <a:gd name="connsiteX1404" fmla="*/ 8817346 w 12192000"/>
              <a:gd name="connsiteY1404" fmla="*/ 2511990 h 6470305"/>
              <a:gd name="connsiteX1405" fmla="*/ 8398677 w 12192000"/>
              <a:gd name="connsiteY1405" fmla="*/ 2511990 h 6470305"/>
              <a:gd name="connsiteX1406" fmla="*/ 8493829 w 12192000"/>
              <a:gd name="connsiteY1406" fmla="*/ 2607140 h 6470305"/>
              <a:gd name="connsiteX1407" fmla="*/ 8398677 w 12192000"/>
              <a:gd name="connsiteY1407" fmla="*/ 2702292 h 6470305"/>
              <a:gd name="connsiteX1408" fmla="*/ 8303526 w 12192000"/>
              <a:gd name="connsiteY1408" fmla="*/ 2607140 h 6470305"/>
              <a:gd name="connsiteX1409" fmla="*/ 8398677 w 12192000"/>
              <a:gd name="connsiteY1409" fmla="*/ 2511990 h 6470305"/>
              <a:gd name="connsiteX1410" fmla="*/ 7980009 w 12192000"/>
              <a:gd name="connsiteY1410" fmla="*/ 2511990 h 6470305"/>
              <a:gd name="connsiteX1411" fmla="*/ 8075161 w 12192000"/>
              <a:gd name="connsiteY1411" fmla="*/ 2607140 h 6470305"/>
              <a:gd name="connsiteX1412" fmla="*/ 7980009 w 12192000"/>
              <a:gd name="connsiteY1412" fmla="*/ 2702292 h 6470305"/>
              <a:gd name="connsiteX1413" fmla="*/ 7884857 w 12192000"/>
              <a:gd name="connsiteY1413" fmla="*/ 2607140 h 6470305"/>
              <a:gd name="connsiteX1414" fmla="*/ 7980009 w 12192000"/>
              <a:gd name="connsiteY1414" fmla="*/ 2511990 h 6470305"/>
              <a:gd name="connsiteX1415" fmla="*/ 7561340 w 12192000"/>
              <a:gd name="connsiteY1415" fmla="*/ 2511990 h 6470305"/>
              <a:gd name="connsiteX1416" fmla="*/ 7656492 w 12192000"/>
              <a:gd name="connsiteY1416" fmla="*/ 2607140 h 6470305"/>
              <a:gd name="connsiteX1417" fmla="*/ 7561340 w 12192000"/>
              <a:gd name="connsiteY1417" fmla="*/ 2702292 h 6470305"/>
              <a:gd name="connsiteX1418" fmla="*/ 7466188 w 12192000"/>
              <a:gd name="connsiteY1418" fmla="*/ 2607140 h 6470305"/>
              <a:gd name="connsiteX1419" fmla="*/ 7561340 w 12192000"/>
              <a:gd name="connsiteY1419" fmla="*/ 2511990 h 6470305"/>
              <a:gd name="connsiteX1420" fmla="*/ 7142671 w 12192000"/>
              <a:gd name="connsiteY1420" fmla="*/ 2511990 h 6470305"/>
              <a:gd name="connsiteX1421" fmla="*/ 7237823 w 12192000"/>
              <a:gd name="connsiteY1421" fmla="*/ 2607140 h 6470305"/>
              <a:gd name="connsiteX1422" fmla="*/ 7142671 w 12192000"/>
              <a:gd name="connsiteY1422" fmla="*/ 2702292 h 6470305"/>
              <a:gd name="connsiteX1423" fmla="*/ 7047519 w 12192000"/>
              <a:gd name="connsiteY1423" fmla="*/ 2607140 h 6470305"/>
              <a:gd name="connsiteX1424" fmla="*/ 7142671 w 12192000"/>
              <a:gd name="connsiteY1424" fmla="*/ 2511990 h 6470305"/>
              <a:gd name="connsiteX1425" fmla="*/ 6724002 w 12192000"/>
              <a:gd name="connsiteY1425" fmla="*/ 2511990 h 6470305"/>
              <a:gd name="connsiteX1426" fmla="*/ 6819154 w 12192000"/>
              <a:gd name="connsiteY1426" fmla="*/ 2607140 h 6470305"/>
              <a:gd name="connsiteX1427" fmla="*/ 6724002 w 12192000"/>
              <a:gd name="connsiteY1427" fmla="*/ 2702292 h 6470305"/>
              <a:gd name="connsiteX1428" fmla="*/ 6628850 w 12192000"/>
              <a:gd name="connsiteY1428" fmla="*/ 2607140 h 6470305"/>
              <a:gd name="connsiteX1429" fmla="*/ 6724002 w 12192000"/>
              <a:gd name="connsiteY1429" fmla="*/ 2511990 h 6470305"/>
              <a:gd name="connsiteX1430" fmla="*/ 6305333 w 12192000"/>
              <a:gd name="connsiteY1430" fmla="*/ 2511990 h 6470305"/>
              <a:gd name="connsiteX1431" fmla="*/ 6400485 w 12192000"/>
              <a:gd name="connsiteY1431" fmla="*/ 2607140 h 6470305"/>
              <a:gd name="connsiteX1432" fmla="*/ 6305333 w 12192000"/>
              <a:gd name="connsiteY1432" fmla="*/ 2702292 h 6470305"/>
              <a:gd name="connsiteX1433" fmla="*/ 6210181 w 12192000"/>
              <a:gd name="connsiteY1433" fmla="*/ 2607140 h 6470305"/>
              <a:gd name="connsiteX1434" fmla="*/ 6305333 w 12192000"/>
              <a:gd name="connsiteY1434" fmla="*/ 2511990 h 6470305"/>
              <a:gd name="connsiteX1435" fmla="*/ 5886664 w 12192000"/>
              <a:gd name="connsiteY1435" fmla="*/ 2511990 h 6470305"/>
              <a:gd name="connsiteX1436" fmla="*/ 5981816 w 12192000"/>
              <a:gd name="connsiteY1436" fmla="*/ 2607140 h 6470305"/>
              <a:gd name="connsiteX1437" fmla="*/ 5886664 w 12192000"/>
              <a:gd name="connsiteY1437" fmla="*/ 2702292 h 6470305"/>
              <a:gd name="connsiteX1438" fmla="*/ 5791512 w 12192000"/>
              <a:gd name="connsiteY1438" fmla="*/ 2607140 h 6470305"/>
              <a:gd name="connsiteX1439" fmla="*/ 5886664 w 12192000"/>
              <a:gd name="connsiteY1439" fmla="*/ 2511990 h 6470305"/>
              <a:gd name="connsiteX1440" fmla="*/ 5467994 w 12192000"/>
              <a:gd name="connsiteY1440" fmla="*/ 2511990 h 6470305"/>
              <a:gd name="connsiteX1441" fmla="*/ 5563146 w 12192000"/>
              <a:gd name="connsiteY1441" fmla="*/ 2607140 h 6470305"/>
              <a:gd name="connsiteX1442" fmla="*/ 5467994 w 12192000"/>
              <a:gd name="connsiteY1442" fmla="*/ 2702292 h 6470305"/>
              <a:gd name="connsiteX1443" fmla="*/ 5372842 w 12192000"/>
              <a:gd name="connsiteY1443" fmla="*/ 2607140 h 6470305"/>
              <a:gd name="connsiteX1444" fmla="*/ 5467994 w 12192000"/>
              <a:gd name="connsiteY1444" fmla="*/ 2511990 h 6470305"/>
              <a:gd name="connsiteX1445" fmla="*/ 5049325 w 12192000"/>
              <a:gd name="connsiteY1445" fmla="*/ 2511990 h 6470305"/>
              <a:gd name="connsiteX1446" fmla="*/ 5144478 w 12192000"/>
              <a:gd name="connsiteY1446" fmla="*/ 2607140 h 6470305"/>
              <a:gd name="connsiteX1447" fmla="*/ 5049325 w 12192000"/>
              <a:gd name="connsiteY1447" fmla="*/ 2702292 h 6470305"/>
              <a:gd name="connsiteX1448" fmla="*/ 4954173 w 12192000"/>
              <a:gd name="connsiteY1448" fmla="*/ 2607140 h 6470305"/>
              <a:gd name="connsiteX1449" fmla="*/ 5049325 w 12192000"/>
              <a:gd name="connsiteY1449" fmla="*/ 2511990 h 6470305"/>
              <a:gd name="connsiteX1450" fmla="*/ 4630656 w 12192000"/>
              <a:gd name="connsiteY1450" fmla="*/ 2511990 h 6470305"/>
              <a:gd name="connsiteX1451" fmla="*/ 4725808 w 12192000"/>
              <a:gd name="connsiteY1451" fmla="*/ 2607140 h 6470305"/>
              <a:gd name="connsiteX1452" fmla="*/ 4630656 w 12192000"/>
              <a:gd name="connsiteY1452" fmla="*/ 2702292 h 6470305"/>
              <a:gd name="connsiteX1453" fmla="*/ 4535504 w 12192000"/>
              <a:gd name="connsiteY1453" fmla="*/ 2607140 h 6470305"/>
              <a:gd name="connsiteX1454" fmla="*/ 4630656 w 12192000"/>
              <a:gd name="connsiteY1454" fmla="*/ 2511990 h 6470305"/>
              <a:gd name="connsiteX1455" fmla="*/ 4211987 w 12192000"/>
              <a:gd name="connsiteY1455" fmla="*/ 2511990 h 6470305"/>
              <a:gd name="connsiteX1456" fmla="*/ 4307139 w 12192000"/>
              <a:gd name="connsiteY1456" fmla="*/ 2607140 h 6470305"/>
              <a:gd name="connsiteX1457" fmla="*/ 4211987 w 12192000"/>
              <a:gd name="connsiteY1457" fmla="*/ 2702292 h 6470305"/>
              <a:gd name="connsiteX1458" fmla="*/ 4116835 w 12192000"/>
              <a:gd name="connsiteY1458" fmla="*/ 2607140 h 6470305"/>
              <a:gd name="connsiteX1459" fmla="*/ 4211987 w 12192000"/>
              <a:gd name="connsiteY1459" fmla="*/ 2511990 h 6470305"/>
              <a:gd name="connsiteX1460" fmla="*/ 3793419 w 12192000"/>
              <a:gd name="connsiteY1460" fmla="*/ 2511990 h 6470305"/>
              <a:gd name="connsiteX1461" fmla="*/ 3888470 w 12192000"/>
              <a:gd name="connsiteY1461" fmla="*/ 2607140 h 6470305"/>
              <a:gd name="connsiteX1462" fmla="*/ 3793419 w 12192000"/>
              <a:gd name="connsiteY1462" fmla="*/ 2702292 h 6470305"/>
              <a:gd name="connsiteX1463" fmla="*/ 3698267 w 12192000"/>
              <a:gd name="connsiteY1463" fmla="*/ 2607140 h 6470305"/>
              <a:gd name="connsiteX1464" fmla="*/ 3793419 w 12192000"/>
              <a:gd name="connsiteY1464" fmla="*/ 2511990 h 6470305"/>
              <a:gd name="connsiteX1465" fmla="*/ 3374741 w 12192000"/>
              <a:gd name="connsiteY1465" fmla="*/ 2511990 h 6470305"/>
              <a:gd name="connsiteX1466" fmla="*/ 3469899 w 12192000"/>
              <a:gd name="connsiteY1466" fmla="*/ 2607140 h 6470305"/>
              <a:gd name="connsiteX1467" fmla="*/ 3374741 w 12192000"/>
              <a:gd name="connsiteY1467" fmla="*/ 2702292 h 6470305"/>
              <a:gd name="connsiteX1468" fmla="*/ 3279589 w 12192000"/>
              <a:gd name="connsiteY1468" fmla="*/ 2607140 h 6470305"/>
              <a:gd name="connsiteX1469" fmla="*/ 3374741 w 12192000"/>
              <a:gd name="connsiteY1469" fmla="*/ 2511990 h 6470305"/>
              <a:gd name="connsiteX1470" fmla="*/ 2956066 w 12192000"/>
              <a:gd name="connsiteY1470" fmla="*/ 2511990 h 6470305"/>
              <a:gd name="connsiteX1471" fmla="*/ 3051222 w 12192000"/>
              <a:gd name="connsiteY1471" fmla="*/ 2607140 h 6470305"/>
              <a:gd name="connsiteX1472" fmla="*/ 2956066 w 12192000"/>
              <a:gd name="connsiteY1472" fmla="*/ 2702292 h 6470305"/>
              <a:gd name="connsiteX1473" fmla="*/ 2860912 w 12192000"/>
              <a:gd name="connsiteY1473" fmla="*/ 2607140 h 6470305"/>
              <a:gd name="connsiteX1474" fmla="*/ 2956066 w 12192000"/>
              <a:gd name="connsiteY1474" fmla="*/ 2511990 h 6470305"/>
              <a:gd name="connsiteX1475" fmla="*/ 2537386 w 12192000"/>
              <a:gd name="connsiteY1475" fmla="*/ 2511990 h 6470305"/>
              <a:gd name="connsiteX1476" fmla="*/ 2632545 w 12192000"/>
              <a:gd name="connsiteY1476" fmla="*/ 2607140 h 6470305"/>
              <a:gd name="connsiteX1477" fmla="*/ 2537386 w 12192000"/>
              <a:gd name="connsiteY1477" fmla="*/ 2702292 h 6470305"/>
              <a:gd name="connsiteX1478" fmla="*/ 2442233 w 12192000"/>
              <a:gd name="connsiteY1478" fmla="*/ 2607140 h 6470305"/>
              <a:gd name="connsiteX1479" fmla="*/ 2537386 w 12192000"/>
              <a:gd name="connsiteY1479" fmla="*/ 2511990 h 6470305"/>
              <a:gd name="connsiteX1480" fmla="*/ 2118716 w 12192000"/>
              <a:gd name="connsiteY1480" fmla="*/ 2511990 h 6470305"/>
              <a:gd name="connsiteX1481" fmla="*/ 2213868 w 12192000"/>
              <a:gd name="connsiteY1481" fmla="*/ 2607140 h 6470305"/>
              <a:gd name="connsiteX1482" fmla="*/ 2118716 w 12192000"/>
              <a:gd name="connsiteY1482" fmla="*/ 2702292 h 6470305"/>
              <a:gd name="connsiteX1483" fmla="*/ 2023562 w 12192000"/>
              <a:gd name="connsiteY1483" fmla="*/ 2607140 h 6470305"/>
              <a:gd name="connsiteX1484" fmla="*/ 2118716 w 12192000"/>
              <a:gd name="connsiteY1484" fmla="*/ 2511990 h 6470305"/>
              <a:gd name="connsiteX1485" fmla="*/ 1700038 w 12192000"/>
              <a:gd name="connsiteY1485" fmla="*/ 2511990 h 6470305"/>
              <a:gd name="connsiteX1486" fmla="*/ 1795191 w 12192000"/>
              <a:gd name="connsiteY1486" fmla="*/ 2607140 h 6470305"/>
              <a:gd name="connsiteX1487" fmla="*/ 1700038 w 12192000"/>
              <a:gd name="connsiteY1487" fmla="*/ 2702292 h 6470305"/>
              <a:gd name="connsiteX1488" fmla="*/ 1604881 w 12192000"/>
              <a:gd name="connsiteY1488" fmla="*/ 2607140 h 6470305"/>
              <a:gd name="connsiteX1489" fmla="*/ 1700038 w 12192000"/>
              <a:gd name="connsiteY1489" fmla="*/ 2511990 h 6470305"/>
              <a:gd name="connsiteX1490" fmla="*/ 1281360 w 12192000"/>
              <a:gd name="connsiteY1490" fmla="*/ 2511990 h 6470305"/>
              <a:gd name="connsiteX1491" fmla="*/ 1376512 w 12192000"/>
              <a:gd name="connsiteY1491" fmla="*/ 2607140 h 6470305"/>
              <a:gd name="connsiteX1492" fmla="*/ 1281360 w 12192000"/>
              <a:gd name="connsiteY1492" fmla="*/ 2702292 h 6470305"/>
              <a:gd name="connsiteX1493" fmla="*/ 1186208 w 12192000"/>
              <a:gd name="connsiteY1493" fmla="*/ 2607140 h 6470305"/>
              <a:gd name="connsiteX1494" fmla="*/ 1281360 w 12192000"/>
              <a:gd name="connsiteY1494" fmla="*/ 2511990 h 6470305"/>
              <a:gd name="connsiteX1495" fmla="*/ 862694 w 12192000"/>
              <a:gd name="connsiteY1495" fmla="*/ 2511990 h 6470305"/>
              <a:gd name="connsiteX1496" fmla="*/ 957845 w 12192000"/>
              <a:gd name="connsiteY1496" fmla="*/ 2607140 h 6470305"/>
              <a:gd name="connsiteX1497" fmla="*/ 862694 w 12192000"/>
              <a:gd name="connsiteY1497" fmla="*/ 2702292 h 6470305"/>
              <a:gd name="connsiteX1498" fmla="*/ 767541 w 12192000"/>
              <a:gd name="connsiteY1498" fmla="*/ 2607140 h 6470305"/>
              <a:gd name="connsiteX1499" fmla="*/ 862694 w 12192000"/>
              <a:gd name="connsiteY1499" fmla="*/ 2511990 h 6470305"/>
              <a:gd name="connsiteX1500" fmla="*/ 444027 w 12192000"/>
              <a:gd name="connsiteY1500" fmla="*/ 2511990 h 6470305"/>
              <a:gd name="connsiteX1501" fmla="*/ 539179 w 12192000"/>
              <a:gd name="connsiteY1501" fmla="*/ 2607140 h 6470305"/>
              <a:gd name="connsiteX1502" fmla="*/ 444027 w 12192000"/>
              <a:gd name="connsiteY1502" fmla="*/ 2702292 h 6470305"/>
              <a:gd name="connsiteX1503" fmla="*/ 348875 w 12192000"/>
              <a:gd name="connsiteY1503" fmla="*/ 2607140 h 6470305"/>
              <a:gd name="connsiteX1504" fmla="*/ 444027 w 12192000"/>
              <a:gd name="connsiteY1504" fmla="*/ 2511990 h 6470305"/>
              <a:gd name="connsiteX1505" fmla="*/ 25358 w 12192000"/>
              <a:gd name="connsiteY1505" fmla="*/ 2511990 h 6470305"/>
              <a:gd name="connsiteX1506" fmla="*/ 120510 w 12192000"/>
              <a:gd name="connsiteY1506" fmla="*/ 2607140 h 6470305"/>
              <a:gd name="connsiteX1507" fmla="*/ 25358 w 12192000"/>
              <a:gd name="connsiteY1507" fmla="*/ 2702292 h 6470305"/>
              <a:gd name="connsiteX1508" fmla="*/ 0 w 12192000"/>
              <a:gd name="connsiteY1508" fmla="*/ 2697172 h 6470305"/>
              <a:gd name="connsiteX1509" fmla="*/ 0 w 12192000"/>
              <a:gd name="connsiteY1509" fmla="*/ 2517109 h 6470305"/>
              <a:gd name="connsiteX1510" fmla="*/ 12166698 w 12192000"/>
              <a:gd name="connsiteY1510" fmla="*/ 2093322 h 6470305"/>
              <a:gd name="connsiteX1511" fmla="*/ 12192000 w 12192000"/>
              <a:gd name="connsiteY1511" fmla="*/ 2098431 h 6470305"/>
              <a:gd name="connsiteX1512" fmla="*/ 12192000 w 12192000"/>
              <a:gd name="connsiteY1512" fmla="*/ 2278521 h 6470305"/>
              <a:gd name="connsiteX1513" fmla="*/ 12166698 w 12192000"/>
              <a:gd name="connsiteY1513" fmla="*/ 2283630 h 6470305"/>
              <a:gd name="connsiteX1514" fmla="*/ 12071546 w 12192000"/>
              <a:gd name="connsiteY1514" fmla="*/ 2188474 h 6470305"/>
              <a:gd name="connsiteX1515" fmla="*/ 12166698 w 12192000"/>
              <a:gd name="connsiteY1515" fmla="*/ 2093322 h 6470305"/>
              <a:gd name="connsiteX1516" fmla="*/ 11748029 w 12192000"/>
              <a:gd name="connsiteY1516" fmla="*/ 2093322 h 6470305"/>
              <a:gd name="connsiteX1517" fmla="*/ 11843181 w 12192000"/>
              <a:gd name="connsiteY1517" fmla="*/ 2188474 h 6470305"/>
              <a:gd name="connsiteX1518" fmla="*/ 11748029 w 12192000"/>
              <a:gd name="connsiteY1518" fmla="*/ 2283630 h 6470305"/>
              <a:gd name="connsiteX1519" fmla="*/ 11652877 w 12192000"/>
              <a:gd name="connsiteY1519" fmla="*/ 2188474 h 6470305"/>
              <a:gd name="connsiteX1520" fmla="*/ 11748029 w 12192000"/>
              <a:gd name="connsiteY1520" fmla="*/ 2093322 h 6470305"/>
              <a:gd name="connsiteX1521" fmla="*/ 11329360 w 12192000"/>
              <a:gd name="connsiteY1521" fmla="*/ 2093322 h 6470305"/>
              <a:gd name="connsiteX1522" fmla="*/ 11424512 w 12192000"/>
              <a:gd name="connsiteY1522" fmla="*/ 2188474 h 6470305"/>
              <a:gd name="connsiteX1523" fmla="*/ 11329360 w 12192000"/>
              <a:gd name="connsiteY1523" fmla="*/ 2283630 h 6470305"/>
              <a:gd name="connsiteX1524" fmla="*/ 11234208 w 12192000"/>
              <a:gd name="connsiteY1524" fmla="*/ 2188474 h 6470305"/>
              <a:gd name="connsiteX1525" fmla="*/ 11329360 w 12192000"/>
              <a:gd name="connsiteY1525" fmla="*/ 2093322 h 6470305"/>
              <a:gd name="connsiteX1526" fmla="*/ 10910691 w 12192000"/>
              <a:gd name="connsiteY1526" fmla="*/ 2093322 h 6470305"/>
              <a:gd name="connsiteX1527" fmla="*/ 11005843 w 12192000"/>
              <a:gd name="connsiteY1527" fmla="*/ 2188474 h 6470305"/>
              <a:gd name="connsiteX1528" fmla="*/ 10910691 w 12192000"/>
              <a:gd name="connsiteY1528" fmla="*/ 2283630 h 6470305"/>
              <a:gd name="connsiteX1529" fmla="*/ 10815539 w 12192000"/>
              <a:gd name="connsiteY1529" fmla="*/ 2188474 h 6470305"/>
              <a:gd name="connsiteX1530" fmla="*/ 10910691 w 12192000"/>
              <a:gd name="connsiteY1530" fmla="*/ 2093322 h 6470305"/>
              <a:gd name="connsiteX1531" fmla="*/ 10492022 w 12192000"/>
              <a:gd name="connsiteY1531" fmla="*/ 2093322 h 6470305"/>
              <a:gd name="connsiteX1532" fmla="*/ 10587174 w 12192000"/>
              <a:gd name="connsiteY1532" fmla="*/ 2188474 h 6470305"/>
              <a:gd name="connsiteX1533" fmla="*/ 10492022 w 12192000"/>
              <a:gd name="connsiteY1533" fmla="*/ 2283630 h 6470305"/>
              <a:gd name="connsiteX1534" fmla="*/ 10396870 w 12192000"/>
              <a:gd name="connsiteY1534" fmla="*/ 2188474 h 6470305"/>
              <a:gd name="connsiteX1535" fmla="*/ 10492022 w 12192000"/>
              <a:gd name="connsiteY1535" fmla="*/ 2093322 h 6470305"/>
              <a:gd name="connsiteX1536" fmla="*/ 10073353 w 12192000"/>
              <a:gd name="connsiteY1536" fmla="*/ 2093322 h 6470305"/>
              <a:gd name="connsiteX1537" fmla="*/ 10168505 w 12192000"/>
              <a:gd name="connsiteY1537" fmla="*/ 2188474 h 6470305"/>
              <a:gd name="connsiteX1538" fmla="*/ 10073353 w 12192000"/>
              <a:gd name="connsiteY1538" fmla="*/ 2283630 h 6470305"/>
              <a:gd name="connsiteX1539" fmla="*/ 9978201 w 12192000"/>
              <a:gd name="connsiteY1539" fmla="*/ 2188474 h 6470305"/>
              <a:gd name="connsiteX1540" fmla="*/ 10073353 w 12192000"/>
              <a:gd name="connsiteY1540" fmla="*/ 2093322 h 6470305"/>
              <a:gd name="connsiteX1541" fmla="*/ 9654684 w 12192000"/>
              <a:gd name="connsiteY1541" fmla="*/ 2093322 h 6470305"/>
              <a:gd name="connsiteX1542" fmla="*/ 9749836 w 12192000"/>
              <a:gd name="connsiteY1542" fmla="*/ 2188474 h 6470305"/>
              <a:gd name="connsiteX1543" fmla="*/ 9654684 w 12192000"/>
              <a:gd name="connsiteY1543" fmla="*/ 2283630 h 6470305"/>
              <a:gd name="connsiteX1544" fmla="*/ 9559532 w 12192000"/>
              <a:gd name="connsiteY1544" fmla="*/ 2188474 h 6470305"/>
              <a:gd name="connsiteX1545" fmla="*/ 9654684 w 12192000"/>
              <a:gd name="connsiteY1545" fmla="*/ 2093322 h 6470305"/>
              <a:gd name="connsiteX1546" fmla="*/ 9236015 w 12192000"/>
              <a:gd name="connsiteY1546" fmla="*/ 2093322 h 6470305"/>
              <a:gd name="connsiteX1547" fmla="*/ 9331167 w 12192000"/>
              <a:gd name="connsiteY1547" fmla="*/ 2188474 h 6470305"/>
              <a:gd name="connsiteX1548" fmla="*/ 9236015 w 12192000"/>
              <a:gd name="connsiteY1548" fmla="*/ 2283630 h 6470305"/>
              <a:gd name="connsiteX1549" fmla="*/ 9140863 w 12192000"/>
              <a:gd name="connsiteY1549" fmla="*/ 2188474 h 6470305"/>
              <a:gd name="connsiteX1550" fmla="*/ 9236015 w 12192000"/>
              <a:gd name="connsiteY1550" fmla="*/ 2093322 h 6470305"/>
              <a:gd name="connsiteX1551" fmla="*/ 8817346 w 12192000"/>
              <a:gd name="connsiteY1551" fmla="*/ 2093322 h 6470305"/>
              <a:gd name="connsiteX1552" fmla="*/ 8912498 w 12192000"/>
              <a:gd name="connsiteY1552" fmla="*/ 2188474 h 6470305"/>
              <a:gd name="connsiteX1553" fmla="*/ 8817346 w 12192000"/>
              <a:gd name="connsiteY1553" fmla="*/ 2283630 h 6470305"/>
              <a:gd name="connsiteX1554" fmla="*/ 8722194 w 12192000"/>
              <a:gd name="connsiteY1554" fmla="*/ 2188474 h 6470305"/>
              <a:gd name="connsiteX1555" fmla="*/ 8817346 w 12192000"/>
              <a:gd name="connsiteY1555" fmla="*/ 2093322 h 6470305"/>
              <a:gd name="connsiteX1556" fmla="*/ 8398677 w 12192000"/>
              <a:gd name="connsiteY1556" fmla="*/ 2093322 h 6470305"/>
              <a:gd name="connsiteX1557" fmla="*/ 8493829 w 12192000"/>
              <a:gd name="connsiteY1557" fmla="*/ 2188474 h 6470305"/>
              <a:gd name="connsiteX1558" fmla="*/ 8398677 w 12192000"/>
              <a:gd name="connsiteY1558" fmla="*/ 2283630 h 6470305"/>
              <a:gd name="connsiteX1559" fmla="*/ 8303526 w 12192000"/>
              <a:gd name="connsiteY1559" fmla="*/ 2188474 h 6470305"/>
              <a:gd name="connsiteX1560" fmla="*/ 8398677 w 12192000"/>
              <a:gd name="connsiteY1560" fmla="*/ 2093322 h 6470305"/>
              <a:gd name="connsiteX1561" fmla="*/ 7980009 w 12192000"/>
              <a:gd name="connsiteY1561" fmla="*/ 2093322 h 6470305"/>
              <a:gd name="connsiteX1562" fmla="*/ 8075161 w 12192000"/>
              <a:gd name="connsiteY1562" fmla="*/ 2188474 h 6470305"/>
              <a:gd name="connsiteX1563" fmla="*/ 7980009 w 12192000"/>
              <a:gd name="connsiteY1563" fmla="*/ 2283630 h 6470305"/>
              <a:gd name="connsiteX1564" fmla="*/ 7884857 w 12192000"/>
              <a:gd name="connsiteY1564" fmla="*/ 2188474 h 6470305"/>
              <a:gd name="connsiteX1565" fmla="*/ 7980009 w 12192000"/>
              <a:gd name="connsiteY1565" fmla="*/ 2093322 h 6470305"/>
              <a:gd name="connsiteX1566" fmla="*/ 7561340 w 12192000"/>
              <a:gd name="connsiteY1566" fmla="*/ 2093322 h 6470305"/>
              <a:gd name="connsiteX1567" fmla="*/ 7656492 w 12192000"/>
              <a:gd name="connsiteY1567" fmla="*/ 2188474 h 6470305"/>
              <a:gd name="connsiteX1568" fmla="*/ 7561340 w 12192000"/>
              <a:gd name="connsiteY1568" fmla="*/ 2283630 h 6470305"/>
              <a:gd name="connsiteX1569" fmla="*/ 7466188 w 12192000"/>
              <a:gd name="connsiteY1569" fmla="*/ 2188474 h 6470305"/>
              <a:gd name="connsiteX1570" fmla="*/ 7561340 w 12192000"/>
              <a:gd name="connsiteY1570" fmla="*/ 2093322 h 6470305"/>
              <a:gd name="connsiteX1571" fmla="*/ 7142671 w 12192000"/>
              <a:gd name="connsiteY1571" fmla="*/ 2093322 h 6470305"/>
              <a:gd name="connsiteX1572" fmla="*/ 7237823 w 12192000"/>
              <a:gd name="connsiteY1572" fmla="*/ 2188474 h 6470305"/>
              <a:gd name="connsiteX1573" fmla="*/ 7142671 w 12192000"/>
              <a:gd name="connsiteY1573" fmla="*/ 2283630 h 6470305"/>
              <a:gd name="connsiteX1574" fmla="*/ 7047519 w 12192000"/>
              <a:gd name="connsiteY1574" fmla="*/ 2188474 h 6470305"/>
              <a:gd name="connsiteX1575" fmla="*/ 7142671 w 12192000"/>
              <a:gd name="connsiteY1575" fmla="*/ 2093322 h 6470305"/>
              <a:gd name="connsiteX1576" fmla="*/ 6724002 w 12192000"/>
              <a:gd name="connsiteY1576" fmla="*/ 2093322 h 6470305"/>
              <a:gd name="connsiteX1577" fmla="*/ 6819154 w 12192000"/>
              <a:gd name="connsiteY1577" fmla="*/ 2188474 h 6470305"/>
              <a:gd name="connsiteX1578" fmla="*/ 6724002 w 12192000"/>
              <a:gd name="connsiteY1578" fmla="*/ 2283630 h 6470305"/>
              <a:gd name="connsiteX1579" fmla="*/ 6628850 w 12192000"/>
              <a:gd name="connsiteY1579" fmla="*/ 2188474 h 6470305"/>
              <a:gd name="connsiteX1580" fmla="*/ 6724002 w 12192000"/>
              <a:gd name="connsiteY1580" fmla="*/ 2093322 h 6470305"/>
              <a:gd name="connsiteX1581" fmla="*/ 6305333 w 12192000"/>
              <a:gd name="connsiteY1581" fmla="*/ 2093322 h 6470305"/>
              <a:gd name="connsiteX1582" fmla="*/ 6400485 w 12192000"/>
              <a:gd name="connsiteY1582" fmla="*/ 2188474 h 6470305"/>
              <a:gd name="connsiteX1583" fmla="*/ 6305333 w 12192000"/>
              <a:gd name="connsiteY1583" fmla="*/ 2283630 h 6470305"/>
              <a:gd name="connsiteX1584" fmla="*/ 6210181 w 12192000"/>
              <a:gd name="connsiteY1584" fmla="*/ 2188474 h 6470305"/>
              <a:gd name="connsiteX1585" fmla="*/ 6305333 w 12192000"/>
              <a:gd name="connsiteY1585" fmla="*/ 2093322 h 6470305"/>
              <a:gd name="connsiteX1586" fmla="*/ 5886664 w 12192000"/>
              <a:gd name="connsiteY1586" fmla="*/ 2093322 h 6470305"/>
              <a:gd name="connsiteX1587" fmla="*/ 5981816 w 12192000"/>
              <a:gd name="connsiteY1587" fmla="*/ 2188474 h 6470305"/>
              <a:gd name="connsiteX1588" fmla="*/ 5886664 w 12192000"/>
              <a:gd name="connsiteY1588" fmla="*/ 2283630 h 6470305"/>
              <a:gd name="connsiteX1589" fmla="*/ 5791512 w 12192000"/>
              <a:gd name="connsiteY1589" fmla="*/ 2188474 h 6470305"/>
              <a:gd name="connsiteX1590" fmla="*/ 5886664 w 12192000"/>
              <a:gd name="connsiteY1590" fmla="*/ 2093322 h 6470305"/>
              <a:gd name="connsiteX1591" fmla="*/ 5467994 w 12192000"/>
              <a:gd name="connsiteY1591" fmla="*/ 2093322 h 6470305"/>
              <a:gd name="connsiteX1592" fmla="*/ 5563146 w 12192000"/>
              <a:gd name="connsiteY1592" fmla="*/ 2188474 h 6470305"/>
              <a:gd name="connsiteX1593" fmla="*/ 5467994 w 12192000"/>
              <a:gd name="connsiteY1593" fmla="*/ 2283630 h 6470305"/>
              <a:gd name="connsiteX1594" fmla="*/ 5372842 w 12192000"/>
              <a:gd name="connsiteY1594" fmla="*/ 2188474 h 6470305"/>
              <a:gd name="connsiteX1595" fmla="*/ 5467994 w 12192000"/>
              <a:gd name="connsiteY1595" fmla="*/ 2093322 h 6470305"/>
              <a:gd name="connsiteX1596" fmla="*/ 5049325 w 12192000"/>
              <a:gd name="connsiteY1596" fmla="*/ 2093322 h 6470305"/>
              <a:gd name="connsiteX1597" fmla="*/ 5144478 w 12192000"/>
              <a:gd name="connsiteY1597" fmla="*/ 2188474 h 6470305"/>
              <a:gd name="connsiteX1598" fmla="*/ 5049325 w 12192000"/>
              <a:gd name="connsiteY1598" fmla="*/ 2283630 h 6470305"/>
              <a:gd name="connsiteX1599" fmla="*/ 4954173 w 12192000"/>
              <a:gd name="connsiteY1599" fmla="*/ 2188474 h 6470305"/>
              <a:gd name="connsiteX1600" fmla="*/ 5049325 w 12192000"/>
              <a:gd name="connsiteY1600" fmla="*/ 2093322 h 6470305"/>
              <a:gd name="connsiteX1601" fmla="*/ 4630656 w 12192000"/>
              <a:gd name="connsiteY1601" fmla="*/ 2093322 h 6470305"/>
              <a:gd name="connsiteX1602" fmla="*/ 4725808 w 12192000"/>
              <a:gd name="connsiteY1602" fmla="*/ 2188474 h 6470305"/>
              <a:gd name="connsiteX1603" fmla="*/ 4630656 w 12192000"/>
              <a:gd name="connsiteY1603" fmla="*/ 2283630 h 6470305"/>
              <a:gd name="connsiteX1604" fmla="*/ 4535504 w 12192000"/>
              <a:gd name="connsiteY1604" fmla="*/ 2188474 h 6470305"/>
              <a:gd name="connsiteX1605" fmla="*/ 4630656 w 12192000"/>
              <a:gd name="connsiteY1605" fmla="*/ 2093322 h 6470305"/>
              <a:gd name="connsiteX1606" fmla="*/ 4211987 w 12192000"/>
              <a:gd name="connsiteY1606" fmla="*/ 2093322 h 6470305"/>
              <a:gd name="connsiteX1607" fmla="*/ 4307139 w 12192000"/>
              <a:gd name="connsiteY1607" fmla="*/ 2188474 h 6470305"/>
              <a:gd name="connsiteX1608" fmla="*/ 4211987 w 12192000"/>
              <a:gd name="connsiteY1608" fmla="*/ 2283630 h 6470305"/>
              <a:gd name="connsiteX1609" fmla="*/ 4116835 w 12192000"/>
              <a:gd name="connsiteY1609" fmla="*/ 2188474 h 6470305"/>
              <a:gd name="connsiteX1610" fmla="*/ 4211987 w 12192000"/>
              <a:gd name="connsiteY1610" fmla="*/ 2093322 h 6470305"/>
              <a:gd name="connsiteX1611" fmla="*/ 3793428 w 12192000"/>
              <a:gd name="connsiteY1611" fmla="*/ 2093322 h 6470305"/>
              <a:gd name="connsiteX1612" fmla="*/ 3888470 w 12192000"/>
              <a:gd name="connsiteY1612" fmla="*/ 2188474 h 6470305"/>
              <a:gd name="connsiteX1613" fmla="*/ 3793428 w 12192000"/>
              <a:gd name="connsiteY1613" fmla="*/ 2283630 h 6470305"/>
              <a:gd name="connsiteX1614" fmla="*/ 3698276 w 12192000"/>
              <a:gd name="connsiteY1614" fmla="*/ 2188474 h 6470305"/>
              <a:gd name="connsiteX1615" fmla="*/ 3793428 w 12192000"/>
              <a:gd name="connsiteY1615" fmla="*/ 2093322 h 6470305"/>
              <a:gd name="connsiteX1616" fmla="*/ 3374749 w 12192000"/>
              <a:gd name="connsiteY1616" fmla="*/ 2093322 h 6470305"/>
              <a:gd name="connsiteX1617" fmla="*/ 3469907 w 12192000"/>
              <a:gd name="connsiteY1617" fmla="*/ 2188474 h 6470305"/>
              <a:gd name="connsiteX1618" fmla="*/ 3374749 w 12192000"/>
              <a:gd name="connsiteY1618" fmla="*/ 2283630 h 6470305"/>
              <a:gd name="connsiteX1619" fmla="*/ 3279596 w 12192000"/>
              <a:gd name="connsiteY1619" fmla="*/ 2188474 h 6470305"/>
              <a:gd name="connsiteX1620" fmla="*/ 3374749 w 12192000"/>
              <a:gd name="connsiteY1620" fmla="*/ 2093322 h 6470305"/>
              <a:gd name="connsiteX1621" fmla="*/ 2956073 w 12192000"/>
              <a:gd name="connsiteY1621" fmla="*/ 2093322 h 6470305"/>
              <a:gd name="connsiteX1622" fmla="*/ 3051229 w 12192000"/>
              <a:gd name="connsiteY1622" fmla="*/ 2188474 h 6470305"/>
              <a:gd name="connsiteX1623" fmla="*/ 2956073 w 12192000"/>
              <a:gd name="connsiteY1623" fmla="*/ 2283630 h 6470305"/>
              <a:gd name="connsiteX1624" fmla="*/ 2860919 w 12192000"/>
              <a:gd name="connsiteY1624" fmla="*/ 2188474 h 6470305"/>
              <a:gd name="connsiteX1625" fmla="*/ 2956073 w 12192000"/>
              <a:gd name="connsiteY1625" fmla="*/ 2093322 h 6470305"/>
              <a:gd name="connsiteX1626" fmla="*/ 2537392 w 12192000"/>
              <a:gd name="connsiteY1626" fmla="*/ 2093322 h 6470305"/>
              <a:gd name="connsiteX1627" fmla="*/ 2632553 w 12192000"/>
              <a:gd name="connsiteY1627" fmla="*/ 2188474 h 6470305"/>
              <a:gd name="connsiteX1628" fmla="*/ 2537392 w 12192000"/>
              <a:gd name="connsiteY1628" fmla="*/ 2283630 h 6470305"/>
              <a:gd name="connsiteX1629" fmla="*/ 2442240 w 12192000"/>
              <a:gd name="connsiteY1629" fmla="*/ 2188474 h 6470305"/>
              <a:gd name="connsiteX1630" fmla="*/ 2537392 w 12192000"/>
              <a:gd name="connsiteY1630" fmla="*/ 2093322 h 6470305"/>
              <a:gd name="connsiteX1631" fmla="*/ 2118722 w 12192000"/>
              <a:gd name="connsiteY1631" fmla="*/ 2093322 h 6470305"/>
              <a:gd name="connsiteX1632" fmla="*/ 2213874 w 12192000"/>
              <a:gd name="connsiteY1632" fmla="*/ 2188474 h 6470305"/>
              <a:gd name="connsiteX1633" fmla="*/ 2118722 w 12192000"/>
              <a:gd name="connsiteY1633" fmla="*/ 2283630 h 6470305"/>
              <a:gd name="connsiteX1634" fmla="*/ 2023567 w 12192000"/>
              <a:gd name="connsiteY1634" fmla="*/ 2188474 h 6470305"/>
              <a:gd name="connsiteX1635" fmla="*/ 2118722 w 12192000"/>
              <a:gd name="connsiteY1635" fmla="*/ 2093322 h 6470305"/>
              <a:gd name="connsiteX1636" fmla="*/ 1700044 w 12192000"/>
              <a:gd name="connsiteY1636" fmla="*/ 2093322 h 6470305"/>
              <a:gd name="connsiteX1637" fmla="*/ 1795196 w 12192000"/>
              <a:gd name="connsiteY1637" fmla="*/ 2188474 h 6470305"/>
              <a:gd name="connsiteX1638" fmla="*/ 1700044 w 12192000"/>
              <a:gd name="connsiteY1638" fmla="*/ 2283630 h 6470305"/>
              <a:gd name="connsiteX1639" fmla="*/ 1604885 w 12192000"/>
              <a:gd name="connsiteY1639" fmla="*/ 2188474 h 6470305"/>
              <a:gd name="connsiteX1640" fmla="*/ 1700044 w 12192000"/>
              <a:gd name="connsiteY1640" fmla="*/ 2093322 h 6470305"/>
              <a:gd name="connsiteX1641" fmla="*/ 1281365 w 12192000"/>
              <a:gd name="connsiteY1641" fmla="*/ 2093322 h 6470305"/>
              <a:gd name="connsiteX1642" fmla="*/ 1376517 w 12192000"/>
              <a:gd name="connsiteY1642" fmla="*/ 2188474 h 6470305"/>
              <a:gd name="connsiteX1643" fmla="*/ 1281365 w 12192000"/>
              <a:gd name="connsiteY1643" fmla="*/ 2283630 h 6470305"/>
              <a:gd name="connsiteX1644" fmla="*/ 1186213 w 12192000"/>
              <a:gd name="connsiteY1644" fmla="*/ 2188474 h 6470305"/>
              <a:gd name="connsiteX1645" fmla="*/ 1281365 w 12192000"/>
              <a:gd name="connsiteY1645" fmla="*/ 2093322 h 6470305"/>
              <a:gd name="connsiteX1646" fmla="*/ 862699 w 12192000"/>
              <a:gd name="connsiteY1646" fmla="*/ 2093322 h 6470305"/>
              <a:gd name="connsiteX1647" fmla="*/ 957849 w 12192000"/>
              <a:gd name="connsiteY1647" fmla="*/ 2188474 h 6470305"/>
              <a:gd name="connsiteX1648" fmla="*/ 862699 w 12192000"/>
              <a:gd name="connsiteY1648" fmla="*/ 2283630 h 6470305"/>
              <a:gd name="connsiteX1649" fmla="*/ 767546 w 12192000"/>
              <a:gd name="connsiteY1649" fmla="*/ 2188474 h 6470305"/>
              <a:gd name="connsiteX1650" fmla="*/ 862699 w 12192000"/>
              <a:gd name="connsiteY1650" fmla="*/ 2093322 h 6470305"/>
              <a:gd name="connsiteX1651" fmla="*/ 444032 w 12192000"/>
              <a:gd name="connsiteY1651" fmla="*/ 2093322 h 6470305"/>
              <a:gd name="connsiteX1652" fmla="*/ 539184 w 12192000"/>
              <a:gd name="connsiteY1652" fmla="*/ 2188474 h 6470305"/>
              <a:gd name="connsiteX1653" fmla="*/ 444032 w 12192000"/>
              <a:gd name="connsiteY1653" fmla="*/ 2283630 h 6470305"/>
              <a:gd name="connsiteX1654" fmla="*/ 348880 w 12192000"/>
              <a:gd name="connsiteY1654" fmla="*/ 2188474 h 6470305"/>
              <a:gd name="connsiteX1655" fmla="*/ 444032 w 12192000"/>
              <a:gd name="connsiteY1655" fmla="*/ 2093322 h 6470305"/>
              <a:gd name="connsiteX1656" fmla="*/ 25363 w 12192000"/>
              <a:gd name="connsiteY1656" fmla="*/ 2093322 h 6470305"/>
              <a:gd name="connsiteX1657" fmla="*/ 120515 w 12192000"/>
              <a:gd name="connsiteY1657" fmla="*/ 2188474 h 6470305"/>
              <a:gd name="connsiteX1658" fmla="*/ 25363 w 12192000"/>
              <a:gd name="connsiteY1658" fmla="*/ 2283630 h 6470305"/>
              <a:gd name="connsiteX1659" fmla="*/ 0 w 12192000"/>
              <a:gd name="connsiteY1659" fmla="*/ 2278509 h 6470305"/>
              <a:gd name="connsiteX1660" fmla="*/ 0 w 12192000"/>
              <a:gd name="connsiteY1660" fmla="*/ 2098443 h 6470305"/>
              <a:gd name="connsiteX1661" fmla="*/ 12166698 w 12192000"/>
              <a:gd name="connsiteY1661" fmla="*/ 1674648 h 6470305"/>
              <a:gd name="connsiteX1662" fmla="*/ 12192000 w 12192000"/>
              <a:gd name="connsiteY1662" fmla="*/ 1679757 h 6470305"/>
              <a:gd name="connsiteX1663" fmla="*/ 12192000 w 12192000"/>
              <a:gd name="connsiteY1663" fmla="*/ 1859844 h 6470305"/>
              <a:gd name="connsiteX1664" fmla="*/ 12166698 w 12192000"/>
              <a:gd name="connsiteY1664" fmla="*/ 1864953 h 6470305"/>
              <a:gd name="connsiteX1665" fmla="*/ 12071546 w 12192000"/>
              <a:gd name="connsiteY1665" fmla="*/ 1769800 h 6470305"/>
              <a:gd name="connsiteX1666" fmla="*/ 12166698 w 12192000"/>
              <a:gd name="connsiteY1666" fmla="*/ 1674648 h 6470305"/>
              <a:gd name="connsiteX1667" fmla="*/ 11748029 w 12192000"/>
              <a:gd name="connsiteY1667" fmla="*/ 1674648 h 6470305"/>
              <a:gd name="connsiteX1668" fmla="*/ 11843181 w 12192000"/>
              <a:gd name="connsiteY1668" fmla="*/ 1769800 h 6470305"/>
              <a:gd name="connsiteX1669" fmla="*/ 11748029 w 12192000"/>
              <a:gd name="connsiteY1669" fmla="*/ 1864953 h 6470305"/>
              <a:gd name="connsiteX1670" fmla="*/ 11652877 w 12192000"/>
              <a:gd name="connsiteY1670" fmla="*/ 1769800 h 6470305"/>
              <a:gd name="connsiteX1671" fmla="*/ 11748029 w 12192000"/>
              <a:gd name="connsiteY1671" fmla="*/ 1674648 h 6470305"/>
              <a:gd name="connsiteX1672" fmla="*/ 11329360 w 12192000"/>
              <a:gd name="connsiteY1672" fmla="*/ 1674648 h 6470305"/>
              <a:gd name="connsiteX1673" fmla="*/ 11424512 w 12192000"/>
              <a:gd name="connsiteY1673" fmla="*/ 1769800 h 6470305"/>
              <a:gd name="connsiteX1674" fmla="*/ 11329360 w 12192000"/>
              <a:gd name="connsiteY1674" fmla="*/ 1864953 h 6470305"/>
              <a:gd name="connsiteX1675" fmla="*/ 11234208 w 12192000"/>
              <a:gd name="connsiteY1675" fmla="*/ 1769800 h 6470305"/>
              <a:gd name="connsiteX1676" fmla="*/ 11329360 w 12192000"/>
              <a:gd name="connsiteY1676" fmla="*/ 1674648 h 6470305"/>
              <a:gd name="connsiteX1677" fmla="*/ 10910691 w 12192000"/>
              <a:gd name="connsiteY1677" fmla="*/ 1674648 h 6470305"/>
              <a:gd name="connsiteX1678" fmla="*/ 11005843 w 12192000"/>
              <a:gd name="connsiteY1678" fmla="*/ 1769800 h 6470305"/>
              <a:gd name="connsiteX1679" fmla="*/ 10910691 w 12192000"/>
              <a:gd name="connsiteY1679" fmla="*/ 1864953 h 6470305"/>
              <a:gd name="connsiteX1680" fmla="*/ 10815539 w 12192000"/>
              <a:gd name="connsiteY1680" fmla="*/ 1769800 h 6470305"/>
              <a:gd name="connsiteX1681" fmla="*/ 10910691 w 12192000"/>
              <a:gd name="connsiteY1681" fmla="*/ 1674648 h 6470305"/>
              <a:gd name="connsiteX1682" fmla="*/ 10492022 w 12192000"/>
              <a:gd name="connsiteY1682" fmla="*/ 1674648 h 6470305"/>
              <a:gd name="connsiteX1683" fmla="*/ 10587174 w 12192000"/>
              <a:gd name="connsiteY1683" fmla="*/ 1769800 h 6470305"/>
              <a:gd name="connsiteX1684" fmla="*/ 10492022 w 12192000"/>
              <a:gd name="connsiteY1684" fmla="*/ 1864953 h 6470305"/>
              <a:gd name="connsiteX1685" fmla="*/ 10396870 w 12192000"/>
              <a:gd name="connsiteY1685" fmla="*/ 1769800 h 6470305"/>
              <a:gd name="connsiteX1686" fmla="*/ 10492022 w 12192000"/>
              <a:gd name="connsiteY1686" fmla="*/ 1674648 h 6470305"/>
              <a:gd name="connsiteX1687" fmla="*/ 10073353 w 12192000"/>
              <a:gd name="connsiteY1687" fmla="*/ 1674648 h 6470305"/>
              <a:gd name="connsiteX1688" fmla="*/ 10168505 w 12192000"/>
              <a:gd name="connsiteY1688" fmla="*/ 1769800 h 6470305"/>
              <a:gd name="connsiteX1689" fmla="*/ 10073353 w 12192000"/>
              <a:gd name="connsiteY1689" fmla="*/ 1864953 h 6470305"/>
              <a:gd name="connsiteX1690" fmla="*/ 9978201 w 12192000"/>
              <a:gd name="connsiteY1690" fmla="*/ 1769800 h 6470305"/>
              <a:gd name="connsiteX1691" fmla="*/ 10073353 w 12192000"/>
              <a:gd name="connsiteY1691" fmla="*/ 1674648 h 6470305"/>
              <a:gd name="connsiteX1692" fmla="*/ 9654684 w 12192000"/>
              <a:gd name="connsiteY1692" fmla="*/ 1674648 h 6470305"/>
              <a:gd name="connsiteX1693" fmla="*/ 9749836 w 12192000"/>
              <a:gd name="connsiteY1693" fmla="*/ 1769800 h 6470305"/>
              <a:gd name="connsiteX1694" fmla="*/ 9654684 w 12192000"/>
              <a:gd name="connsiteY1694" fmla="*/ 1864953 h 6470305"/>
              <a:gd name="connsiteX1695" fmla="*/ 9559532 w 12192000"/>
              <a:gd name="connsiteY1695" fmla="*/ 1769800 h 6470305"/>
              <a:gd name="connsiteX1696" fmla="*/ 9654684 w 12192000"/>
              <a:gd name="connsiteY1696" fmla="*/ 1674648 h 6470305"/>
              <a:gd name="connsiteX1697" fmla="*/ 9236015 w 12192000"/>
              <a:gd name="connsiteY1697" fmla="*/ 1674648 h 6470305"/>
              <a:gd name="connsiteX1698" fmla="*/ 9331167 w 12192000"/>
              <a:gd name="connsiteY1698" fmla="*/ 1769800 h 6470305"/>
              <a:gd name="connsiteX1699" fmla="*/ 9236015 w 12192000"/>
              <a:gd name="connsiteY1699" fmla="*/ 1864953 h 6470305"/>
              <a:gd name="connsiteX1700" fmla="*/ 9140863 w 12192000"/>
              <a:gd name="connsiteY1700" fmla="*/ 1769800 h 6470305"/>
              <a:gd name="connsiteX1701" fmla="*/ 9236015 w 12192000"/>
              <a:gd name="connsiteY1701" fmla="*/ 1674648 h 6470305"/>
              <a:gd name="connsiteX1702" fmla="*/ 8817346 w 12192000"/>
              <a:gd name="connsiteY1702" fmla="*/ 1674648 h 6470305"/>
              <a:gd name="connsiteX1703" fmla="*/ 8912498 w 12192000"/>
              <a:gd name="connsiteY1703" fmla="*/ 1769800 h 6470305"/>
              <a:gd name="connsiteX1704" fmla="*/ 8817346 w 12192000"/>
              <a:gd name="connsiteY1704" fmla="*/ 1864953 h 6470305"/>
              <a:gd name="connsiteX1705" fmla="*/ 8722194 w 12192000"/>
              <a:gd name="connsiteY1705" fmla="*/ 1769800 h 6470305"/>
              <a:gd name="connsiteX1706" fmla="*/ 8817346 w 12192000"/>
              <a:gd name="connsiteY1706" fmla="*/ 1674648 h 6470305"/>
              <a:gd name="connsiteX1707" fmla="*/ 8398677 w 12192000"/>
              <a:gd name="connsiteY1707" fmla="*/ 1674648 h 6470305"/>
              <a:gd name="connsiteX1708" fmla="*/ 8493829 w 12192000"/>
              <a:gd name="connsiteY1708" fmla="*/ 1769800 h 6470305"/>
              <a:gd name="connsiteX1709" fmla="*/ 8398677 w 12192000"/>
              <a:gd name="connsiteY1709" fmla="*/ 1864953 h 6470305"/>
              <a:gd name="connsiteX1710" fmla="*/ 8303526 w 12192000"/>
              <a:gd name="connsiteY1710" fmla="*/ 1769800 h 6470305"/>
              <a:gd name="connsiteX1711" fmla="*/ 8398677 w 12192000"/>
              <a:gd name="connsiteY1711" fmla="*/ 1674648 h 6470305"/>
              <a:gd name="connsiteX1712" fmla="*/ 7980009 w 12192000"/>
              <a:gd name="connsiteY1712" fmla="*/ 1674648 h 6470305"/>
              <a:gd name="connsiteX1713" fmla="*/ 8075161 w 12192000"/>
              <a:gd name="connsiteY1713" fmla="*/ 1769800 h 6470305"/>
              <a:gd name="connsiteX1714" fmla="*/ 7980009 w 12192000"/>
              <a:gd name="connsiteY1714" fmla="*/ 1864953 h 6470305"/>
              <a:gd name="connsiteX1715" fmla="*/ 7884857 w 12192000"/>
              <a:gd name="connsiteY1715" fmla="*/ 1769800 h 6470305"/>
              <a:gd name="connsiteX1716" fmla="*/ 7980009 w 12192000"/>
              <a:gd name="connsiteY1716" fmla="*/ 1674648 h 6470305"/>
              <a:gd name="connsiteX1717" fmla="*/ 7561340 w 12192000"/>
              <a:gd name="connsiteY1717" fmla="*/ 1674648 h 6470305"/>
              <a:gd name="connsiteX1718" fmla="*/ 7656492 w 12192000"/>
              <a:gd name="connsiteY1718" fmla="*/ 1769800 h 6470305"/>
              <a:gd name="connsiteX1719" fmla="*/ 7561340 w 12192000"/>
              <a:gd name="connsiteY1719" fmla="*/ 1864953 h 6470305"/>
              <a:gd name="connsiteX1720" fmla="*/ 7466188 w 12192000"/>
              <a:gd name="connsiteY1720" fmla="*/ 1769800 h 6470305"/>
              <a:gd name="connsiteX1721" fmla="*/ 7561340 w 12192000"/>
              <a:gd name="connsiteY1721" fmla="*/ 1674648 h 6470305"/>
              <a:gd name="connsiteX1722" fmla="*/ 7142671 w 12192000"/>
              <a:gd name="connsiteY1722" fmla="*/ 1674648 h 6470305"/>
              <a:gd name="connsiteX1723" fmla="*/ 7237823 w 12192000"/>
              <a:gd name="connsiteY1723" fmla="*/ 1769800 h 6470305"/>
              <a:gd name="connsiteX1724" fmla="*/ 7142671 w 12192000"/>
              <a:gd name="connsiteY1724" fmla="*/ 1864953 h 6470305"/>
              <a:gd name="connsiteX1725" fmla="*/ 7047519 w 12192000"/>
              <a:gd name="connsiteY1725" fmla="*/ 1769800 h 6470305"/>
              <a:gd name="connsiteX1726" fmla="*/ 7142671 w 12192000"/>
              <a:gd name="connsiteY1726" fmla="*/ 1674648 h 6470305"/>
              <a:gd name="connsiteX1727" fmla="*/ 6724002 w 12192000"/>
              <a:gd name="connsiteY1727" fmla="*/ 1674648 h 6470305"/>
              <a:gd name="connsiteX1728" fmla="*/ 6819154 w 12192000"/>
              <a:gd name="connsiteY1728" fmla="*/ 1769800 h 6470305"/>
              <a:gd name="connsiteX1729" fmla="*/ 6724002 w 12192000"/>
              <a:gd name="connsiteY1729" fmla="*/ 1864953 h 6470305"/>
              <a:gd name="connsiteX1730" fmla="*/ 6628850 w 12192000"/>
              <a:gd name="connsiteY1730" fmla="*/ 1769800 h 6470305"/>
              <a:gd name="connsiteX1731" fmla="*/ 6724002 w 12192000"/>
              <a:gd name="connsiteY1731" fmla="*/ 1674648 h 6470305"/>
              <a:gd name="connsiteX1732" fmla="*/ 6305333 w 12192000"/>
              <a:gd name="connsiteY1732" fmla="*/ 1674648 h 6470305"/>
              <a:gd name="connsiteX1733" fmla="*/ 6400485 w 12192000"/>
              <a:gd name="connsiteY1733" fmla="*/ 1769800 h 6470305"/>
              <a:gd name="connsiteX1734" fmla="*/ 6305333 w 12192000"/>
              <a:gd name="connsiteY1734" fmla="*/ 1864953 h 6470305"/>
              <a:gd name="connsiteX1735" fmla="*/ 6210181 w 12192000"/>
              <a:gd name="connsiteY1735" fmla="*/ 1769800 h 6470305"/>
              <a:gd name="connsiteX1736" fmla="*/ 6305333 w 12192000"/>
              <a:gd name="connsiteY1736" fmla="*/ 1674648 h 6470305"/>
              <a:gd name="connsiteX1737" fmla="*/ 5886664 w 12192000"/>
              <a:gd name="connsiteY1737" fmla="*/ 1674648 h 6470305"/>
              <a:gd name="connsiteX1738" fmla="*/ 5981816 w 12192000"/>
              <a:gd name="connsiteY1738" fmla="*/ 1769800 h 6470305"/>
              <a:gd name="connsiteX1739" fmla="*/ 5886664 w 12192000"/>
              <a:gd name="connsiteY1739" fmla="*/ 1864953 h 6470305"/>
              <a:gd name="connsiteX1740" fmla="*/ 5791512 w 12192000"/>
              <a:gd name="connsiteY1740" fmla="*/ 1769800 h 6470305"/>
              <a:gd name="connsiteX1741" fmla="*/ 5886664 w 12192000"/>
              <a:gd name="connsiteY1741" fmla="*/ 1674648 h 6470305"/>
              <a:gd name="connsiteX1742" fmla="*/ 5467994 w 12192000"/>
              <a:gd name="connsiteY1742" fmla="*/ 1674648 h 6470305"/>
              <a:gd name="connsiteX1743" fmla="*/ 5563146 w 12192000"/>
              <a:gd name="connsiteY1743" fmla="*/ 1769800 h 6470305"/>
              <a:gd name="connsiteX1744" fmla="*/ 5467994 w 12192000"/>
              <a:gd name="connsiteY1744" fmla="*/ 1864953 h 6470305"/>
              <a:gd name="connsiteX1745" fmla="*/ 5372842 w 12192000"/>
              <a:gd name="connsiteY1745" fmla="*/ 1769800 h 6470305"/>
              <a:gd name="connsiteX1746" fmla="*/ 5467994 w 12192000"/>
              <a:gd name="connsiteY1746" fmla="*/ 1674648 h 6470305"/>
              <a:gd name="connsiteX1747" fmla="*/ 5049325 w 12192000"/>
              <a:gd name="connsiteY1747" fmla="*/ 1674648 h 6470305"/>
              <a:gd name="connsiteX1748" fmla="*/ 5144478 w 12192000"/>
              <a:gd name="connsiteY1748" fmla="*/ 1769800 h 6470305"/>
              <a:gd name="connsiteX1749" fmla="*/ 5049325 w 12192000"/>
              <a:gd name="connsiteY1749" fmla="*/ 1864953 h 6470305"/>
              <a:gd name="connsiteX1750" fmla="*/ 4954173 w 12192000"/>
              <a:gd name="connsiteY1750" fmla="*/ 1769800 h 6470305"/>
              <a:gd name="connsiteX1751" fmla="*/ 5049325 w 12192000"/>
              <a:gd name="connsiteY1751" fmla="*/ 1674648 h 6470305"/>
              <a:gd name="connsiteX1752" fmla="*/ 4630656 w 12192000"/>
              <a:gd name="connsiteY1752" fmla="*/ 1674648 h 6470305"/>
              <a:gd name="connsiteX1753" fmla="*/ 4725808 w 12192000"/>
              <a:gd name="connsiteY1753" fmla="*/ 1769800 h 6470305"/>
              <a:gd name="connsiteX1754" fmla="*/ 4630656 w 12192000"/>
              <a:gd name="connsiteY1754" fmla="*/ 1864953 h 6470305"/>
              <a:gd name="connsiteX1755" fmla="*/ 4535504 w 12192000"/>
              <a:gd name="connsiteY1755" fmla="*/ 1769800 h 6470305"/>
              <a:gd name="connsiteX1756" fmla="*/ 4630656 w 12192000"/>
              <a:gd name="connsiteY1756" fmla="*/ 1674648 h 6470305"/>
              <a:gd name="connsiteX1757" fmla="*/ 4211987 w 12192000"/>
              <a:gd name="connsiteY1757" fmla="*/ 1674648 h 6470305"/>
              <a:gd name="connsiteX1758" fmla="*/ 4307139 w 12192000"/>
              <a:gd name="connsiteY1758" fmla="*/ 1769800 h 6470305"/>
              <a:gd name="connsiteX1759" fmla="*/ 4211987 w 12192000"/>
              <a:gd name="connsiteY1759" fmla="*/ 1864953 h 6470305"/>
              <a:gd name="connsiteX1760" fmla="*/ 4116835 w 12192000"/>
              <a:gd name="connsiteY1760" fmla="*/ 1769800 h 6470305"/>
              <a:gd name="connsiteX1761" fmla="*/ 4211987 w 12192000"/>
              <a:gd name="connsiteY1761" fmla="*/ 1674648 h 6470305"/>
              <a:gd name="connsiteX1762" fmla="*/ 3793436 w 12192000"/>
              <a:gd name="connsiteY1762" fmla="*/ 1674648 h 6470305"/>
              <a:gd name="connsiteX1763" fmla="*/ 3888470 w 12192000"/>
              <a:gd name="connsiteY1763" fmla="*/ 1769800 h 6470305"/>
              <a:gd name="connsiteX1764" fmla="*/ 3793436 w 12192000"/>
              <a:gd name="connsiteY1764" fmla="*/ 1864953 h 6470305"/>
              <a:gd name="connsiteX1765" fmla="*/ 3698284 w 12192000"/>
              <a:gd name="connsiteY1765" fmla="*/ 1769800 h 6470305"/>
              <a:gd name="connsiteX1766" fmla="*/ 3793436 w 12192000"/>
              <a:gd name="connsiteY1766" fmla="*/ 1674648 h 6470305"/>
              <a:gd name="connsiteX1767" fmla="*/ 3374758 w 12192000"/>
              <a:gd name="connsiteY1767" fmla="*/ 1674648 h 6470305"/>
              <a:gd name="connsiteX1768" fmla="*/ 3469916 w 12192000"/>
              <a:gd name="connsiteY1768" fmla="*/ 1769800 h 6470305"/>
              <a:gd name="connsiteX1769" fmla="*/ 3374758 w 12192000"/>
              <a:gd name="connsiteY1769" fmla="*/ 1864953 h 6470305"/>
              <a:gd name="connsiteX1770" fmla="*/ 3279604 w 12192000"/>
              <a:gd name="connsiteY1770" fmla="*/ 1769800 h 6470305"/>
              <a:gd name="connsiteX1771" fmla="*/ 3374758 w 12192000"/>
              <a:gd name="connsiteY1771" fmla="*/ 1674648 h 6470305"/>
              <a:gd name="connsiteX1772" fmla="*/ 2956081 w 12192000"/>
              <a:gd name="connsiteY1772" fmla="*/ 1674648 h 6470305"/>
              <a:gd name="connsiteX1773" fmla="*/ 3051237 w 12192000"/>
              <a:gd name="connsiteY1773" fmla="*/ 1769800 h 6470305"/>
              <a:gd name="connsiteX1774" fmla="*/ 2956081 w 12192000"/>
              <a:gd name="connsiteY1774" fmla="*/ 1864953 h 6470305"/>
              <a:gd name="connsiteX1775" fmla="*/ 2860924 w 12192000"/>
              <a:gd name="connsiteY1775" fmla="*/ 1769800 h 6470305"/>
              <a:gd name="connsiteX1776" fmla="*/ 2956081 w 12192000"/>
              <a:gd name="connsiteY1776" fmla="*/ 1674648 h 6470305"/>
              <a:gd name="connsiteX1777" fmla="*/ 2537398 w 12192000"/>
              <a:gd name="connsiteY1777" fmla="*/ 1674648 h 6470305"/>
              <a:gd name="connsiteX1778" fmla="*/ 2632560 w 12192000"/>
              <a:gd name="connsiteY1778" fmla="*/ 1769800 h 6470305"/>
              <a:gd name="connsiteX1779" fmla="*/ 2537398 w 12192000"/>
              <a:gd name="connsiteY1779" fmla="*/ 1864953 h 6470305"/>
              <a:gd name="connsiteX1780" fmla="*/ 2442246 w 12192000"/>
              <a:gd name="connsiteY1780" fmla="*/ 1769800 h 6470305"/>
              <a:gd name="connsiteX1781" fmla="*/ 2537398 w 12192000"/>
              <a:gd name="connsiteY1781" fmla="*/ 1674648 h 6470305"/>
              <a:gd name="connsiteX1782" fmla="*/ 2118728 w 12192000"/>
              <a:gd name="connsiteY1782" fmla="*/ 1674648 h 6470305"/>
              <a:gd name="connsiteX1783" fmla="*/ 2213881 w 12192000"/>
              <a:gd name="connsiteY1783" fmla="*/ 1769800 h 6470305"/>
              <a:gd name="connsiteX1784" fmla="*/ 2118728 w 12192000"/>
              <a:gd name="connsiteY1784" fmla="*/ 1864953 h 6470305"/>
              <a:gd name="connsiteX1785" fmla="*/ 2023573 w 12192000"/>
              <a:gd name="connsiteY1785" fmla="*/ 1769800 h 6470305"/>
              <a:gd name="connsiteX1786" fmla="*/ 2118728 w 12192000"/>
              <a:gd name="connsiteY1786" fmla="*/ 1674648 h 6470305"/>
              <a:gd name="connsiteX1787" fmla="*/ 1700050 w 12192000"/>
              <a:gd name="connsiteY1787" fmla="*/ 1674648 h 6470305"/>
              <a:gd name="connsiteX1788" fmla="*/ 1795202 w 12192000"/>
              <a:gd name="connsiteY1788" fmla="*/ 1769800 h 6470305"/>
              <a:gd name="connsiteX1789" fmla="*/ 1700050 w 12192000"/>
              <a:gd name="connsiteY1789" fmla="*/ 1864953 h 6470305"/>
              <a:gd name="connsiteX1790" fmla="*/ 1604890 w 12192000"/>
              <a:gd name="connsiteY1790" fmla="*/ 1769800 h 6470305"/>
              <a:gd name="connsiteX1791" fmla="*/ 1700050 w 12192000"/>
              <a:gd name="connsiteY1791" fmla="*/ 1674648 h 6470305"/>
              <a:gd name="connsiteX1792" fmla="*/ 1281369 w 12192000"/>
              <a:gd name="connsiteY1792" fmla="*/ 1674648 h 6470305"/>
              <a:gd name="connsiteX1793" fmla="*/ 1376522 w 12192000"/>
              <a:gd name="connsiteY1793" fmla="*/ 1769800 h 6470305"/>
              <a:gd name="connsiteX1794" fmla="*/ 1281369 w 12192000"/>
              <a:gd name="connsiteY1794" fmla="*/ 1864953 h 6470305"/>
              <a:gd name="connsiteX1795" fmla="*/ 1186218 w 12192000"/>
              <a:gd name="connsiteY1795" fmla="*/ 1769800 h 6470305"/>
              <a:gd name="connsiteX1796" fmla="*/ 1281369 w 12192000"/>
              <a:gd name="connsiteY1796" fmla="*/ 1674648 h 6470305"/>
              <a:gd name="connsiteX1797" fmla="*/ 862703 w 12192000"/>
              <a:gd name="connsiteY1797" fmla="*/ 1674648 h 6470305"/>
              <a:gd name="connsiteX1798" fmla="*/ 957854 w 12192000"/>
              <a:gd name="connsiteY1798" fmla="*/ 1769800 h 6470305"/>
              <a:gd name="connsiteX1799" fmla="*/ 862703 w 12192000"/>
              <a:gd name="connsiteY1799" fmla="*/ 1864953 h 6470305"/>
              <a:gd name="connsiteX1800" fmla="*/ 767551 w 12192000"/>
              <a:gd name="connsiteY1800" fmla="*/ 1769800 h 6470305"/>
              <a:gd name="connsiteX1801" fmla="*/ 862703 w 12192000"/>
              <a:gd name="connsiteY1801" fmla="*/ 1674648 h 6470305"/>
              <a:gd name="connsiteX1802" fmla="*/ 444037 w 12192000"/>
              <a:gd name="connsiteY1802" fmla="*/ 1674648 h 6470305"/>
              <a:gd name="connsiteX1803" fmla="*/ 539190 w 12192000"/>
              <a:gd name="connsiteY1803" fmla="*/ 1769800 h 6470305"/>
              <a:gd name="connsiteX1804" fmla="*/ 444037 w 12192000"/>
              <a:gd name="connsiteY1804" fmla="*/ 1864953 h 6470305"/>
              <a:gd name="connsiteX1805" fmla="*/ 348885 w 12192000"/>
              <a:gd name="connsiteY1805" fmla="*/ 1769800 h 6470305"/>
              <a:gd name="connsiteX1806" fmla="*/ 444037 w 12192000"/>
              <a:gd name="connsiteY1806" fmla="*/ 1674648 h 6470305"/>
              <a:gd name="connsiteX1807" fmla="*/ 25368 w 12192000"/>
              <a:gd name="connsiteY1807" fmla="*/ 1674648 h 6470305"/>
              <a:gd name="connsiteX1808" fmla="*/ 120521 w 12192000"/>
              <a:gd name="connsiteY1808" fmla="*/ 1769800 h 6470305"/>
              <a:gd name="connsiteX1809" fmla="*/ 25368 w 12192000"/>
              <a:gd name="connsiteY1809" fmla="*/ 1864953 h 6470305"/>
              <a:gd name="connsiteX1810" fmla="*/ 0 w 12192000"/>
              <a:gd name="connsiteY1810" fmla="*/ 1859831 h 6470305"/>
              <a:gd name="connsiteX1811" fmla="*/ 0 w 12192000"/>
              <a:gd name="connsiteY1811" fmla="*/ 1679770 h 6470305"/>
              <a:gd name="connsiteX1812" fmla="*/ 12166698 w 12192000"/>
              <a:gd name="connsiteY1812" fmla="*/ 1256004 h 6470305"/>
              <a:gd name="connsiteX1813" fmla="*/ 12192000 w 12192000"/>
              <a:gd name="connsiteY1813" fmla="*/ 1261113 h 6470305"/>
              <a:gd name="connsiteX1814" fmla="*/ 12192000 w 12192000"/>
              <a:gd name="connsiteY1814" fmla="*/ 1441198 h 6470305"/>
              <a:gd name="connsiteX1815" fmla="*/ 12166698 w 12192000"/>
              <a:gd name="connsiteY1815" fmla="*/ 1446306 h 6470305"/>
              <a:gd name="connsiteX1816" fmla="*/ 12071546 w 12192000"/>
              <a:gd name="connsiteY1816" fmla="*/ 1351155 h 6470305"/>
              <a:gd name="connsiteX1817" fmla="*/ 12166698 w 12192000"/>
              <a:gd name="connsiteY1817" fmla="*/ 1256004 h 6470305"/>
              <a:gd name="connsiteX1818" fmla="*/ 11748029 w 12192000"/>
              <a:gd name="connsiteY1818" fmla="*/ 1256004 h 6470305"/>
              <a:gd name="connsiteX1819" fmla="*/ 11843181 w 12192000"/>
              <a:gd name="connsiteY1819" fmla="*/ 1351155 h 6470305"/>
              <a:gd name="connsiteX1820" fmla="*/ 11748029 w 12192000"/>
              <a:gd name="connsiteY1820" fmla="*/ 1446306 h 6470305"/>
              <a:gd name="connsiteX1821" fmla="*/ 11652877 w 12192000"/>
              <a:gd name="connsiteY1821" fmla="*/ 1351155 h 6470305"/>
              <a:gd name="connsiteX1822" fmla="*/ 11748029 w 12192000"/>
              <a:gd name="connsiteY1822" fmla="*/ 1256004 h 6470305"/>
              <a:gd name="connsiteX1823" fmla="*/ 11329360 w 12192000"/>
              <a:gd name="connsiteY1823" fmla="*/ 1256004 h 6470305"/>
              <a:gd name="connsiteX1824" fmla="*/ 11424512 w 12192000"/>
              <a:gd name="connsiteY1824" fmla="*/ 1351155 h 6470305"/>
              <a:gd name="connsiteX1825" fmla="*/ 11329360 w 12192000"/>
              <a:gd name="connsiteY1825" fmla="*/ 1446306 h 6470305"/>
              <a:gd name="connsiteX1826" fmla="*/ 11234208 w 12192000"/>
              <a:gd name="connsiteY1826" fmla="*/ 1351155 h 6470305"/>
              <a:gd name="connsiteX1827" fmla="*/ 11329360 w 12192000"/>
              <a:gd name="connsiteY1827" fmla="*/ 1256004 h 6470305"/>
              <a:gd name="connsiteX1828" fmla="*/ 10910691 w 12192000"/>
              <a:gd name="connsiteY1828" fmla="*/ 1256004 h 6470305"/>
              <a:gd name="connsiteX1829" fmla="*/ 11005843 w 12192000"/>
              <a:gd name="connsiteY1829" fmla="*/ 1351155 h 6470305"/>
              <a:gd name="connsiteX1830" fmla="*/ 10910691 w 12192000"/>
              <a:gd name="connsiteY1830" fmla="*/ 1446306 h 6470305"/>
              <a:gd name="connsiteX1831" fmla="*/ 10815539 w 12192000"/>
              <a:gd name="connsiteY1831" fmla="*/ 1351155 h 6470305"/>
              <a:gd name="connsiteX1832" fmla="*/ 10910691 w 12192000"/>
              <a:gd name="connsiteY1832" fmla="*/ 1256004 h 6470305"/>
              <a:gd name="connsiteX1833" fmla="*/ 10492022 w 12192000"/>
              <a:gd name="connsiteY1833" fmla="*/ 1256004 h 6470305"/>
              <a:gd name="connsiteX1834" fmla="*/ 10587174 w 12192000"/>
              <a:gd name="connsiteY1834" fmla="*/ 1351155 h 6470305"/>
              <a:gd name="connsiteX1835" fmla="*/ 10492022 w 12192000"/>
              <a:gd name="connsiteY1835" fmla="*/ 1446306 h 6470305"/>
              <a:gd name="connsiteX1836" fmla="*/ 10396870 w 12192000"/>
              <a:gd name="connsiteY1836" fmla="*/ 1351155 h 6470305"/>
              <a:gd name="connsiteX1837" fmla="*/ 10492022 w 12192000"/>
              <a:gd name="connsiteY1837" fmla="*/ 1256004 h 6470305"/>
              <a:gd name="connsiteX1838" fmla="*/ 10073353 w 12192000"/>
              <a:gd name="connsiteY1838" fmla="*/ 1256004 h 6470305"/>
              <a:gd name="connsiteX1839" fmla="*/ 10168505 w 12192000"/>
              <a:gd name="connsiteY1839" fmla="*/ 1351155 h 6470305"/>
              <a:gd name="connsiteX1840" fmla="*/ 10073353 w 12192000"/>
              <a:gd name="connsiteY1840" fmla="*/ 1446306 h 6470305"/>
              <a:gd name="connsiteX1841" fmla="*/ 9978201 w 12192000"/>
              <a:gd name="connsiteY1841" fmla="*/ 1351155 h 6470305"/>
              <a:gd name="connsiteX1842" fmla="*/ 10073353 w 12192000"/>
              <a:gd name="connsiteY1842" fmla="*/ 1256004 h 6470305"/>
              <a:gd name="connsiteX1843" fmla="*/ 9654684 w 12192000"/>
              <a:gd name="connsiteY1843" fmla="*/ 1256004 h 6470305"/>
              <a:gd name="connsiteX1844" fmla="*/ 9749836 w 12192000"/>
              <a:gd name="connsiteY1844" fmla="*/ 1351155 h 6470305"/>
              <a:gd name="connsiteX1845" fmla="*/ 9654684 w 12192000"/>
              <a:gd name="connsiteY1845" fmla="*/ 1446306 h 6470305"/>
              <a:gd name="connsiteX1846" fmla="*/ 9559532 w 12192000"/>
              <a:gd name="connsiteY1846" fmla="*/ 1351155 h 6470305"/>
              <a:gd name="connsiteX1847" fmla="*/ 9654684 w 12192000"/>
              <a:gd name="connsiteY1847" fmla="*/ 1256004 h 6470305"/>
              <a:gd name="connsiteX1848" fmla="*/ 9236015 w 12192000"/>
              <a:gd name="connsiteY1848" fmla="*/ 1256004 h 6470305"/>
              <a:gd name="connsiteX1849" fmla="*/ 9331167 w 12192000"/>
              <a:gd name="connsiteY1849" fmla="*/ 1351155 h 6470305"/>
              <a:gd name="connsiteX1850" fmla="*/ 9236015 w 12192000"/>
              <a:gd name="connsiteY1850" fmla="*/ 1446306 h 6470305"/>
              <a:gd name="connsiteX1851" fmla="*/ 9140863 w 12192000"/>
              <a:gd name="connsiteY1851" fmla="*/ 1351155 h 6470305"/>
              <a:gd name="connsiteX1852" fmla="*/ 9236015 w 12192000"/>
              <a:gd name="connsiteY1852" fmla="*/ 1256004 h 6470305"/>
              <a:gd name="connsiteX1853" fmla="*/ 8817346 w 12192000"/>
              <a:gd name="connsiteY1853" fmla="*/ 1256004 h 6470305"/>
              <a:gd name="connsiteX1854" fmla="*/ 8912498 w 12192000"/>
              <a:gd name="connsiteY1854" fmla="*/ 1351155 h 6470305"/>
              <a:gd name="connsiteX1855" fmla="*/ 8817346 w 12192000"/>
              <a:gd name="connsiteY1855" fmla="*/ 1446306 h 6470305"/>
              <a:gd name="connsiteX1856" fmla="*/ 8722194 w 12192000"/>
              <a:gd name="connsiteY1856" fmla="*/ 1351155 h 6470305"/>
              <a:gd name="connsiteX1857" fmla="*/ 8817346 w 12192000"/>
              <a:gd name="connsiteY1857" fmla="*/ 1256004 h 6470305"/>
              <a:gd name="connsiteX1858" fmla="*/ 8398677 w 12192000"/>
              <a:gd name="connsiteY1858" fmla="*/ 1256004 h 6470305"/>
              <a:gd name="connsiteX1859" fmla="*/ 8493829 w 12192000"/>
              <a:gd name="connsiteY1859" fmla="*/ 1351155 h 6470305"/>
              <a:gd name="connsiteX1860" fmla="*/ 8398677 w 12192000"/>
              <a:gd name="connsiteY1860" fmla="*/ 1446306 h 6470305"/>
              <a:gd name="connsiteX1861" fmla="*/ 8303526 w 12192000"/>
              <a:gd name="connsiteY1861" fmla="*/ 1351155 h 6470305"/>
              <a:gd name="connsiteX1862" fmla="*/ 8398677 w 12192000"/>
              <a:gd name="connsiteY1862" fmla="*/ 1256004 h 6470305"/>
              <a:gd name="connsiteX1863" fmla="*/ 7980009 w 12192000"/>
              <a:gd name="connsiteY1863" fmla="*/ 1256004 h 6470305"/>
              <a:gd name="connsiteX1864" fmla="*/ 8075161 w 12192000"/>
              <a:gd name="connsiteY1864" fmla="*/ 1351155 h 6470305"/>
              <a:gd name="connsiteX1865" fmla="*/ 7980009 w 12192000"/>
              <a:gd name="connsiteY1865" fmla="*/ 1446306 h 6470305"/>
              <a:gd name="connsiteX1866" fmla="*/ 7884857 w 12192000"/>
              <a:gd name="connsiteY1866" fmla="*/ 1351155 h 6470305"/>
              <a:gd name="connsiteX1867" fmla="*/ 7980009 w 12192000"/>
              <a:gd name="connsiteY1867" fmla="*/ 1256004 h 6470305"/>
              <a:gd name="connsiteX1868" fmla="*/ 7561340 w 12192000"/>
              <a:gd name="connsiteY1868" fmla="*/ 1256004 h 6470305"/>
              <a:gd name="connsiteX1869" fmla="*/ 7656492 w 12192000"/>
              <a:gd name="connsiteY1869" fmla="*/ 1351155 h 6470305"/>
              <a:gd name="connsiteX1870" fmla="*/ 7561340 w 12192000"/>
              <a:gd name="connsiteY1870" fmla="*/ 1446306 h 6470305"/>
              <a:gd name="connsiteX1871" fmla="*/ 7466188 w 12192000"/>
              <a:gd name="connsiteY1871" fmla="*/ 1351155 h 6470305"/>
              <a:gd name="connsiteX1872" fmla="*/ 7561340 w 12192000"/>
              <a:gd name="connsiteY1872" fmla="*/ 1256004 h 6470305"/>
              <a:gd name="connsiteX1873" fmla="*/ 7142671 w 12192000"/>
              <a:gd name="connsiteY1873" fmla="*/ 1256004 h 6470305"/>
              <a:gd name="connsiteX1874" fmla="*/ 7237823 w 12192000"/>
              <a:gd name="connsiteY1874" fmla="*/ 1351155 h 6470305"/>
              <a:gd name="connsiteX1875" fmla="*/ 7142671 w 12192000"/>
              <a:gd name="connsiteY1875" fmla="*/ 1446306 h 6470305"/>
              <a:gd name="connsiteX1876" fmla="*/ 7047519 w 12192000"/>
              <a:gd name="connsiteY1876" fmla="*/ 1351155 h 6470305"/>
              <a:gd name="connsiteX1877" fmla="*/ 7142671 w 12192000"/>
              <a:gd name="connsiteY1877" fmla="*/ 1256004 h 6470305"/>
              <a:gd name="connsiteX1878" fmla="*/ 6724002 w 12192000"/>
              <a:gd name="connsiteY1878" fmla="*/ 1256004 h 6470305"/>
              <a:gd name="connsiteX1879" fmla="*/ 6819154 w 12192000"/>
              <a:gd name="connsiteY1879" fmla="*/ 1351155 h 6470305"/>
              <a:gd name="connsiteX1880" fmla="*/ 6724002 w 12192000"/>
              <a:gd name="connsiteY1880" fmla="*/ 1446306 h 6470305"/>
              <a:gd name="connsiteX1881" fmla="*/ 6628850 w 12192000"/>
              <a:gd name="connsiteY1881" fmla="*/ 1351155 h 6470305"/>
              <a:gd name="connsiteX1882" fmla="*/ 6724002 w 12192000"/>
              <a:gd name="connsiteY1882" fmla="*/ 1256004 h 6470305"/>
              <a:gd name="connsiteX1883" fmla="*/ 6305333 w 12192000"/>
              <a:gd name="connsiteY1883" fmla="*/ 1256004 h 6470305"/>
              <a:gd name="connsiteX1884" fmla="*/ 6400485 w 12192000"/>
              <a:gd name="connsiteY1884" fmla="*/ 1351155 h 6470305"/>
              <a:gd name="connsiteX1885" fmla="*/ 6305333 w 12192000"/>
              <a:gd name="connsiteY1885" fmla="*/ 1446306 h 6470305"/>
              <a:gd name="connsiteX1886" fmla="*/ 6210181 w 12192000"/>
              <a:gd name="connsiteY1886" fmla="*/ 1351155 h 6470305"/>
              <a:gd name="connsiteX1887" fmla="*/ 6305333 w 12192000"/>
              <a:gd name="connsiteY1887" fmla="*/ 1256004 h 6470305"/>
              <a:gd name="connsiteX1888" fmla="*/ 5886664 w 12192000"/>
              <a:gd name="connsiteY1888" fmla="*/ 1256004 h 6470305"/>
              <a:gd name="connsiteX1889" fmla="*/ 5981816 w 12192000"/>
              <a:gd name="connsiteY1889" fmla="*/ 1351155 h 6470305"/>
              <a:gd name="connsiteX1890" fmla="*/ 5886664 w 12192000"/>
              <a:gd name="connsiteY1890" fmla="*/ 1446306 h 6470305"/>
              <a:gd name="connsiteX1891" fmla="*/ 5791512 w 12192000"/>
              <a:gd name="connsiteY1891" fmla="*/ 1351155 h 6470305"/>
              <a:gd name="connsiteX1892" fmla="*/ 5886664 w 12192000"/>
              <a:gd name="connsiteY1892" fmla="*/ 1256004 h 6470305"/>
              <a:gd name="connsiteX1893" fmla="*/ 5467994 w 12192000"/>
              <a:gd name="connsiteY1893" fmla="*/ 1256004 h 6470305"/>
              <a:gd name="connsiteX1894" fmla="*/ 5563146 w 12192000"/>
              <a:gd name="connsiteY1894" fmla="*/ 1351155 h 6470305"/>
              <a:gd name="connsiteX1895" fmla="*/ 5467994 w 12192000"/>
              <a:gd name="connsiteY1895" fmla="*/ 1446306 h 6470305"/>
              <a:gd name="connsiteX1896" fmla="*/ 5372842 w 12192000"/>
              <a:gd name="connsiteY1896" fmla="*/ 1351155 h 6470305"/>
              <a:gd name="connsiteX1897" fmla="*/ 5467994 w 12192000"/>
              <a:gd name="connsiteY1897" fmla="*/ 1256004 h 6470305"/>
              <a:gd name="connsiteX1898" fmla="*/ 5049325 w 12192000"/>
              <a:gd name="connsiteY1898" fmla="*/ 1256004 h 6470305"/>
              <a:gd name="connsiteX1899" fmla="*/ 5144478 w 12192000"/>
              <a:gd name="connsiteY1899" fmla="*/ 1351155 h 6470305"/>
              <a:gd name="connsiteX1900" fmla="*/ 5049325 w 12192000"/>
              <a:gd name="connsiteY1900" fmla="*/ 1446306 h 6470305"/>
              <a:gd name="connsiteX1901" fmla="*/ 4954173 w 12192000"/>
              <a:gd name="connsiteY1901" fmla="*/ 1351155 h 6470305"/>
              <a:gd name="connsiteX1902" fmla="*/ 5049325 w 12192000"/>
              <a:gd name="connsiteY1902" fmla="*/ 1256004 h 6470305"/>
              <a:gd name="connsiteX1903" fmla="*/ 4630656 w 12192000"/>
              <a:gd name="connsiteY1903" fmla="*/ 1256004 h 6470305"/>
              <a:gd name="connsiteX1904" fmla="*/ 4725808 w 12192000"/>
              <a:gd name="connsiteY1904" fmla="*/ 1351155 h 6470305"/>
              <a:gd name="connsiteX1905" fmla="*/ 4630656 w 12192000"/>
              <a:gd name="connsiteY1905" fmla="*/ 1446306 h 6470305"/>
              <a:gd name="connsiteX1906" fmla="*/ 4535504 w 12192000"/>
              <a:gd name="connsiteY1906" fmla="*/ 1351155 h 6470305"/>
              <a:gd name="connsiteX1907" fmla="*/ 4630656 w 12192000"/>
              <a:gd name="connsiteY1907" fmla="*/ 1256004 h 6470305"/>
              <a:gd name="connsiteX1908" fmla="*/ 4211987 w 12192000"/>
              <a:gd name="connsiteY1908" fmla="*/ 1256004 h 6470305"/>
              <a:gd name="connsiteX1909" fmla="*/ 4307139 w 12192000"/>
              <a:gd name="connsiteY1909" fmla="*/ 1351155 h 6470305"/>
              <a:gd name="connsiteX1910" fmla="*/ 4211987 w 12192000"/>
              <a:gd name="connsiteY1910" fmla="*/ 1446306 h 6470305"/>
              <a:gd name="connsiteX1911" fmla="*/ 4116835 w 12192000"/>
              <a:gd name="connsiteY1911" fmla="*/ 1351155 h 6470305"/>
              <a:gd name="connsiteX1912" fmla="*/ 4211987 w 12192000"/>
              <a:gd name="connsiteY1912" fmla="*/ 1256004 h 6470305"/>
              <a:gd name="connsiteX1913" fmla="*/ 3793444 w 12192000"/>
              <a:gd name="connsiteY1913" fmla="*/ 1256004 h 6470305"/>
              <a:gd name="connsiteX1914" fmla="*/ 3888470 w 12192000"/>
              <a:gd name="connsiteY1914" fmla="*/ 1351155 h 6470305"/>
              <a:gd name="connsiteX1915" fmla="*/ 3793444 w 12192000"/>
              <a:gd name="connsiteY1915" fmla="*/ 1446306 h 6470305"/>
              <a:gd name="connsiteX1916" fmla="*/ 3698292 w 12192000"/>
              <a:gd name="connsiteY1916" fmla="*/ 1351155 h 6470305"/>
              <a:gd name="connsiteX1917" fmla="*/ 3793444 w 12192000"/>
              <a:gd name="connsiteY1917" fmla="*/ 1256004 h 6470305"/>
              <a:gd name="connsiteX1918" fmla="*/ 3374764 w 12192000"/>
              <a:gd name="connsiteY1918" fmla="*/ 1256004 h 6470305"/>
              <a:gd name="connsiteX1919" fmla="*/ 3469924 w 12192000"/>
              <a:gd name="connsiteY1919" fmla="*/ 1351155 h 6470305"/>
              <a:gd name="connsiteX1920" fmla="*/ 3374764 w 12192000"/>
              <a:gd name="connsiteY1920" fmla="*/ 1446306 h 6470305"/>
              <a:gd name="connsiteX1921" fmla="*/ 3279613 w 12192000"/>
              <a:gd name="connsiteY1921" fmla="*/ 1351155 h 6470305"/>
              <a:gd name="connsiteX1922" fmla="*/ 3374764 w 12192000"/>
              <a:gd name="connsiteY1922" fmla="*/ 1256004 h 6470305"/>
              <a:gd name="connsiteX1923" fmla="*/ 2956087 w 12192000"/>
              <a:gd name="connsiteY1923" fmla="*/ 1256004 h 6470305"/>
              <a:gd name="connsiteX1924" fmla="*/ 3051244 w 12192000"/>
              <a:gd name="connsiteY1924" fmla="*/ 1351155 h 6470305"/>
              <a:gd name="connsiteX1925" fmla="*/ 2956087 w 12192000"/>
              <a:gd name="connsiteY1925" fmla="*/ 1446306 h 6470305"/>
              <a:gd name="connsiteX1926" fmla="*/ 2860932 w 12192000"/>
              <a:gd name="connsiteY1926" fmla="*/ 1351155 h 6470305"/>
              <a:gd name="connsiteX1927" fmla="*/ 2956087 w 12192000"/>
              <a:gd name="connsiteY1927" fmla="*/ 1256004 h 6470305"/>
              <a:gd name="connsiteX1928" fmla="*/ 2537405 w 12192000"/>
              <a:gd name="connsiteY1928" fmla="*/ 1256004 h 6470305"/>
              <a:gd name="connsiteX1929" fmla="*/ 2632567 w 12192000"/>
              <a:gd name="connsiteY1929" fmla="*/ 1351155 h 6470305"/>
              <a:gd name="connsiteX1930" fmla="*/ 2537405 w 12192000"/>
              <a:gd name="connsiteY1930" fmla="*/ 1446306 h 6470305"/>
              <a:gd name="connsiteX1931" fmla="*/ 2442252 w 12192000"/>
              <a:gd name="connsiteY1931" fmla="*/ 1351155 h 6470305"/>
              <a:gd name="connsiteX1932" fmla="*/ 2537405 w 12192000"/>
              <a:gd name="connsiteY1932" fmla="*/ 1256004 h 6470305"/>
              <a:gd name="connsiteX1933" fmla="*/ 2118734 w 12192000"/>
              <a:gd name="connsiteY1933" fmla="*/ 1256004 h 6470305"/>
              <a:gd name="connsiteX1934" fmla="*/ 2213887 w 12192000"/>
              <a:gd name="connsiteY1934" fmla="*/ 1351155 h 6470305"/>
              <a:gd name="connsiteX1935" fmla="*/ 2118734 w 12192000"/>
              <a:gd name="connsiteY1935" fmla="*/ 1446306 h 6470305"/>
              <a:gd name="connsiteX1936" fmla="*/ 2023581 w 12192000"/>
              <a:gd name="connsiteY1936" fmla="*/ 1351155 h 6470305"/>
              <a:gd name="connsiteX1937" fmla="*/ 2118734 w 12192000"/>
              <a:gd name="connsiteY1937" fmla="*/ 1256004 h 6470305"/>
              <a:gd name="connsiteX1938" fmla="*/ 1700054 w 12192000"/>
              <a:gd name="connsiteY1938" fmla="*/ 1256004 h 6470305"/>
              <a:gd name="connsiteX1939" fmla="*/ 1795208 w 12192000"/>
              <a:gd name="connsiteY1939" fmla="*/ 1351155 h 6470305"/>
              <a:gd name="connsiteX1940" fmla="*/ 1700054 w 12192000"/>
              <a:gd name="connsiteY1940" fmla="*/ 1446306 h 6470305"/>
              <a:gd name="connsiteX1941" fmla="*/ 1604895 w 12192000"/>
              <a:gd name="connsiteY1941" fmla="*/ 1351155 h 6470305"/>
              <a:gd name="connsiteX1942" fmla="*/ 1700054 w 12192000"/>
              <a:gd name="connsiteY1942" fmla="*/ 1256004 h 6470305"/>
              <a:gd name="connsiteX1943" fmla="*/ 1281373 w 12192000"/>
              <a:gd name="connsiteY1943" fmla="*/ 1256004 h 6470305"/>
              <a:gd name="connsiteX1944" fmla="*/ 1376527 w 12192000"/>
              <a:gd name="connsiteY1944" fmla="*/ 1351155 h 6470305"/>
              <a:gd name="connsiteX1945" fmla="*/ 1281373 w 12192000"/>
              <a:gd name="connsiteY1945" fmla="*/ 1446306 h 6470305"/>
              <a:gd name="connsiteX1946" fmla="*/ 1186223 w 12192000"/>
              <a:gd name="connsiteY1946" fmla="*/ 1351155 h 6470305"/>
              <a:gd name="connsiteX1947" fmla="*/ 1281373 w 12192000"/>
              <a:gd name="connsiteY1947" fmla="*/ 1256004 h 6470305"/>
              <a:gd name="connsiteX1948" fmla="*/ 862708 w 12192000"/>
              <a:gd name="connsiteY1948" fmla="*/ 1256004 h 6470305"/>
              <a:gd name="connsiteX1949" fmla="*/ 957859 w 12192000"/>
              <a:gd name="connsiteY1949" fmla="*/ 1351155 h 6470305"/>
              <a:gd name="connsiteX1950" fmla="*/ 862708 w 12192000"/>
              <a:gd name="connsiteY1950" fmla="*/ 1446306 h 6470305"/>
              <a:gd name="connsiteX1951" fmla="*/ 767556 w 12192000"/>
              <a:gd name="connsiteY1951" fmla="*/ 1351155 h 6470305"/>
              <a:gd name="connsiteX1952" fmla="*/ 862708 w 12192000"/>
              <a:gd name="connsiteY1952" fmla="*/ 1256004 h 6470305"/>
              <a:gd name="connsiteX1953" fmla="*/ 444042 w 12192000"/>
              <a:gd name="connsiteY1953" fmla="*/ 1256004 h 6470305"/>
              <a:gd name="connsiteX1954" fmla="*/ 539195 w 12192000"/>
              <a:gd name="connsiteY1954" fmla="*/ 1351155 h 6470305"/>
              <a:gd name="connsiteX1955" fmla="*/ 444042 w 12192000"/>
              <a:gd name="connsiteY1955" fmla="*/ 1446306 h 6470305"/>
              <a:gd name="connsiteX1956" fmla="*/ 348889 w 12192000"/>
              <a:gd name="connsiteY1956" fmla="*/ 1351155 h 6470305"/>
              <a:gd name="connsiteX1957" fmla="*/ 444042 w 12192000"/>
              <a:gd name="connsiteY1957" fmla="*/ 1256004 h 6470305"/>
              <a:gd name="connsiteX1958" fmla="*/ 25373 w 12192000"/>
              <a:gd name="connsiteY1958" fmla="*/ 1256004 h 6470305"/>
              <a:gd name="connsiteX1959" fmla="*/ 120526 w 12192000"/>
              <a:gd name="connsiteY1959" fmla="*/ 1351155 h 6470305"/>
              <a:gd name="connsiteX1960" fmla="*/ 25373 w 12192000"/>
              <a:gd name="connsiteY1960" fmla="*/ 1446306 h 6470305"/>
              <a:gd name="connsiteX1961" fmla="*/ 0 w 12192000"/>
              <a:gd name="connsiteY1961" fmla="*/ 1441184 h 6470305"/>
              <a:gd name="connsiteX1962" fmla="*/ 0 w 12192000"/>
              <a:gd name="connsiteY1962" fmla="*/ 1261127 h 6470305"/>
              <a:gd name="connsiteX1963" fmla="*/ 12166698 w 12192000"/>
              <a:gd name="connsiteY1963" fmla="*/ 837337 h 6470305"/>
              <a:gd name="connsiteX1964" fmla="*/ 12192000 w 12192000"/>
              <a:gd name="connsiteY1964" fmla="*/ 842445 h 6470305"/>
              <a:gd name="connsiteX1965" fmla="*/ 12192000 w 12192000"/>
              <a:gd name="connsiteY1965" fmla="*/ 1022530 h 6470305"/>
              <a:gd name="connsiteX1966" fmla="*/ 12166698 w 12192000"/>
              <a:gd name="connsiteY1966" fmla="*/ 1027638 h 6470305"/>
              <a:gd name="connsiteX1967" fmla="*/ 12071546 w 12192000"/>
              <a:gd name="connsiteY1967" fmla="*/ 932489 h 6470305"/>
              <a:gd name="connsiteX1968" fmla="*/ 12166698 w 12192000"/>
              <a:gd name="connsiteY1968" fmla="*/ 837337 h 6470305"/>
              <a:gd name="connsiteX1969" fmla="*/ 11748029 w 12192000"/>
              <a:gd name="connsiteY1969" fmla="*/ 837337 h 6470305"/>
              <a:gd name="connsiteX1970" fmla="*/ 11843181 w 12192000"/>
              <a:gd name="connsiteY1970" fmla="*/ 932489 h 6470305"/>
              <a:gd name="connsiteX1971" fmla="*/ 11748029 w 12192000"/>
              <a:gd name="connsiteY1971" fmla="*/ 1027638 h 6470305"/>
              <a:gd name="connsiteX1972" fmla="*/ 11652877 w 12192000"/>
              <a:gd name="connsiteY1972" fmla="*/ 932489 h 6470305"/>
              <a:gd name="connsiteX1973" fmla="*/ 11748029 w 12192000"/>
              <a:gd name="connsiteY1973" fmla="*/ 837337 h 6470305"/>
              <a:gd name="connsiteX1974" fmla="*/ 11329360 w 12192000"/>
              <a:gd name="connsiteY1974" fmla="*/ 837337 h 6470305"/>
              <a:gd name="connsiteX1975" fmla="*/ 11424512 w 12192000"/>
              <a:gd name="connsiteY1975" fmla="*/ 932489 h 6470305"/>
              <a:gd name="connsiteX1976" fmla="*/ 11329360 w 12192000"/>
              <a:gd name="connsiteY1976" fmla="*/ 1027638 h 6470305"/>
              <a:gd name="connsiteX1977" fmla="*/ 11234208 w 12192000"/>
              <a:gd name="connsiteY1977" fmla="*/ 932489 h 6470305"/>
              <a:gd name="connsiteX1978" fmla="*/ 11329360 w 12192000"/>
              <a:gd name="connsiteY1978" fmla="*/ 837337 h 6470305"/>
              <a:gd name="connsiteX1979" fmla="*/ 10910691 w 12192000"/>
              <a:gd name="connsiteY1979" fmla="*/ 837337 h 6470305"/>
              <a:gd name="connsiteX1980" fmla="*/ 11005843 w 12192000"/>
              <a:gd name="connsiteY1980" fmla="*/ 932489 h 6470305"/>
              <a:gd name="connsiteX1981" fmla="*/ 10910691 w 12192000"/>
              <a:gd name="connsiteY1981" fmla="*/ 1027638 h 6470305"/>
              <a:gd name="connsiteX1982" fmla="*/ 10815539 w 12192000"/>
              <a:gd name="connsiteY1982" fmla="*/ 932489 h 6470305"/>
              <a:gd name="connsiteX1983" fmla="*/ 10910691 w 12192000"/>
              <a:gd name="connsiteY1983" fmla="*/ 837337 h 6470305"/>
              <a:gd name="connsiteX1984" fmla="*/ 10492022 w 12192000"/>
              <a:gd name="connsiteY1984" fmla="*/ 837337 h 6470305"/>
              <a:gd name="connsiteX1985" fmla="*/ 10587174 w 12192000"/>
              <a:gd name="connsiteY1985" fmla="*/ 932489 h 6470305"/>
              <a:gd name="connsiteX1986" fmla="*/ 10492022 w 12192000"/>
              <a:gd name="connsiteY1986" fmla="*/ 1027638 h 6470305"/>
              <a:gd name="connsiteX1987" fmla="*/ 10396870 w 12192000"/>
              <a:gd name="connsiteY1987" fmla="*/ 932489 h 6470305"/>
              <a:gd name="connsiteX1988" fmla="*/ 10492022 w 12192000"/>
              <a:gd name="connsiteY1988" fmla="*/ 837337 h 6470305"/>
              <a:gd name="connsiteX1989" fmla="*/ 10073353 w 12192000"/>
              <a:gd name="connsiteY1989" fmla="*/ 837337 h 6470305"/>
              <a:gd name="connsiteX1990" fmla="*/ 10168505 w 12192000"/>
              <a:gd name="connsiteY1990" fmla="*/ 932489 h 6470305"/>
              <a:gd name="connsiteX1991" fmla="*/ 10073353 w 12192000"/>
              <a:gd name="connsiteY1991" fmla="*/ 1027638 h 6470305"/>
              <a:gd name="connsiteX1992" fmla="*/ 9978201 w 12192000"/>
              <a:gd name="connsiteY1992" fmla="*/ 932489 h 6470305"/>
              <a:gd name="connsiteX1993" fmla="*/ 10073353 w 12192000"/>
              <a:gd name="connsiteY1993" fmla="*/ 837337 h 6470305"/>
              <a:gd name="connsiteX1994" fmla="*/ 9654684 w 12192000"/>
              <a:gd name="connsiteY1994" fmla="*/ 837337 h 6470305"/>
              <a:gd name="connsiteX1995" fmla="*/ 9749836 w 12192000"/>
              <a:gd name="connsiteY1995" fmla="*/ 932489 h 6470305"/>
              <a:gd name="connsiteX1996" fmla="*/ 9654684 w 12192000"/>
              <a:gd name="connsiteY1996" fmla="*/ 1027638 h 6470305"/>
              <a:gd name="connsiteX1997" fmla="*/ 9559532 w 12192000"/>
              <a:gd name="connsiteY1997" fmla="*/ 932489 h 6470305"/>
              <a:gd name="connsiteX1998" fmla="*/ 9654684 w 12192000"/>
              <a:gd name="connsiteY1998" fmla="*/ 837337 h 6470305"/>
              <a:gd name="connsiteX1999" fmla="*/ 9236015 w 12192000"/>
              <a:gd name="connsiteY1999" fmla="*/ 837337 h 6470305"/>
              <a:gd name="connsiteX2000" fmla="*/ 9331167 w 12192000"/>
              <a:gd name="connsiteY2000" fmla="*/ 932489 h 6470305"/>
              <a:gd name="connsiteX2001" fmla="*/ 9236015 w 12192000"/>
              <a:gd name="connsiteY2001" fmla="*/ 1027638 h 6470305"/>
              <a:gd name="connsiteX2002" fmla="*/ 9140863 w 12192000"/>
              <a:gd name="connsiteY2002" fmla="*/ 932489 h 6470305"/>
              <a:gd name="connsiteX2003" fmla="*/ 9236015 w 12192000"/>
              <a:gd name="connsiteY2003" fmla="*/ 837337 h 6470305"/>
              <a:gd name="connsiteX2004" fmla="*/ 8817346 w 12192000"/>
              <a:gd name="connsiteY2004" fmla="*/ 837337 h 6470305"/>
              <a:gd name="connsiteX2005" fmla="*/ 8912498 w 12192000"/>
              <a:gd name="connsiteY2005" fmla="*/ 932489 h 6470305"/>
              <a:gd name="connsiteX2006" fmla="*/ 8817346 w 12192000"/>
              <a:gd name="connsiteY2006" fmla="*/ 1027638 h 6470305"/>
              <a:gd name="connsiteX2007" fmla="*/ 8722194 w 12192000"/>
              <a:gd name="connsiteY2007" fmla="*/ 932489 h 6470305"/>
              <a:gd name="connsiteX2008" fmla="*/ 8817346 w 12192000"/>
              <a:gd name="connsiteY2008" fmla="*/ 837337 h 6470305"/>
              <a:gd name="connsiteX2009" fmla="*/ 8398677 w 12192000"/>
              <a:gd name="connsiteY2009" fmla="*/ 837337 h 6470305"/>
              <a:gd name="connsiteX2010" fmla="*/ 8493829 w 12192000"/>
              <a:gd name="connsiteY2010" fmla="*/ 932489 h 6470305"/>
              <a:gd name="connsiteX2011" fmla="*/ 8398677 w 12192000"/>
              <a:gd name="connsiteY2011" fmla="*/ 1027638 h 6470305"/>
              <a:gd name="connsiteX2012" fmla="*/ 8303526 w 12192000"/>
              <a:gd name="connsiteY2012" fmla="*/ 932489 h 6470305"/>
              <a:gd name="connsiteX2013" fmla="*/ 8398677 w 12192000"/>
              <a:gd name="connsiteY2013" fmla="*/ 837337 h 6470305"/>
              <a:gd name="connsiteX2014" fmla="*/ 7980009 w 12192000"/>
              <a:gd name="connsiteY2014" fmla="*/ 837337 h 6470305"/>
              <a:gd name="connsiteX2015" fmla="*/ 8075161 w 12192000"/>
              <a:gd name="connsiteY2015" fmla="*/ 932489 h 6470305"/>
              <a:gd name="connsiteX2016" fmla="*/ 7980009 w 12192000"/>
              <a:gd name="connsiteY2016" fmla="*/ 1027638 h 6470305"/>
              <a:gd name="connsiteX2017" fmla="*/ 7884857 w 12192000"/>
              <a:gd name="connsiteY2017" fmla="*/ 932489 h 6470305"/>
              <a:gd name="connsiteX2018" fmla="*/ 7980009 w 12192000"/>
              <a:gd name="connsiteY2018" fmla="*/ 837337 h 6470305"/>
              <a:gd name="connsiteX2019" fmla="*/ 7561340 w 12192000"/>
              <a:gd name="connsiteY2019" fmla="*/ 837337 h 6470305"/>
              <a:gd name="connsiteX2020" fmla="*/ 7656492 w 12192000"/>
              <a:gd name="connsiteY2020" fmla="*/ 932489 h 6470305"/>
              <a:gd name="connsiteX2021" fmla="*/ 7561340 w 12192000"/>
              <a:gd name="connsiteY2021" fmla="*/ 1027638 h 6470305"/>
              <a:gd name="connsiteX2022" fmla="*/ 7466188 w 12192000"/>
              <a:gd name="connsiteY2022" fmla="*/ 932489 h 6470305"/>
              <a:gd name="connsiteX2023" fmla="*/ 7561340 w 12192000"/>
              <a:gd name="connsiteY2023" fmla="*/ 837337 h 6470305"/>
              <a:gd name="connsiteX2024" fmla="*/ 7142671 w 12192000"/>
              <a:gd name="connsiteY2024" fmla="*/ 837337 h 6470305"/>
              <a:gd name="connsiteX2025" fmla="*/ 7237823 w 12192000"/>
              <a:gd name="connsiteY2025" fmla="*/ 932489 h 6470305"/>
              <a:gd name="connsiteX2026" fmla="*/ 7142671 w 12192000"/>
              <a:gd name="connsiteY2026" fmla="*/ 1027638 h 6470305"/>
              <a:gd name="connsiteX2027" fmla="*/ 7047519 w 12192000"/>
              <a:gd name="connsiteY2027" fmla="*/ 932489 h 6470305"/>
              <a:gd name="connsiteX2028" fmla="*/ 7142671 w 12192000"/>
              <a:gd name="connsiteY2028" fmla="*/ 837337 h 6470305"/>
              <a:gd name="connsiteX2029" fmla="*/ 6724002 w 12192000"/>
              <a:gd name="connsiteY2029" fmla="*/ 837337 h 6470305"/>
              <a:gd name="connsiteX2030" fmla="*/ 6819154 w 12192000"/>
              <a:gd name="connsiteY2030" fmla="*/ 932489 h 6470305"/>
              <a:gd name="connsiteX2031" fmla="*/ 6724002 w 12192000"/>
              <a:gd name="connsiteY2031" fmla="*/ 1027638 h 6470305"/>
              <a:gd name="connsiteX2032" fmla="*/ 6628850 w 12192000"/>
              <a:gd name="connsiteY2032" fmla="*/ 932489 h 6470305"/>
              <a:gd name="connsiteX2033" fmla="*/ 6724002 w 12192000"/>
              <a:gd name="connsiteY2033" fmla="*/ 837337 h 6470305"/>
              <a:gd name="connsiteX2034" fmla="*/ 6305333 w 12192000"/>
              <a:gd name="connsiteY2034" fmla="*/ 837337 h 6470305"/>
              <a:gd name="connsiteX2035" fmla="*/ 6400485 w 12192000"/>
              <a:gd name="connsiteY2035" fmla="*/ 932489 h 6470305"/>
              <a:gd name="connsiteX2036" fmla="*/ 6305333 w 12192000"/>
              <a:gd name="connsiteY2036" fmla="*/ 1027638 h 6470305"/>
              <a:gd name="connsiteX2037" fmla="*/ 6210181 w 12192000"/>
              <a:gd name="connsiteY2037" fmla="*/ 932489 h 6470305"/>
              <a:gd name="connsiteX2038" fmla="*/ 6305333 w 12192000"/>
              <a:gd name="connsiteY2038" fmla="*/ 837337 h 6470305"/>
              <a:gd name="connsiteX2039" fmla="*/ 5886664 w 12192000"/>
              <a:gd name="connsiteY2039" fmla="*/ 837337 h 6470305"/>
              <a:gd name="connsiteX2040" fmla="*/ 5981816 w 12192000"/>
              <a:gd name="connsiteY2040" fmla="*/ 932489 h 6470305"/>
              <a:gd name="connsiteX2041" fmla="*/ 5886664 w 12192000"/>
              <a:gd name="connsiteY2041" fmla="*/ 1027638 h 6470305"/>
              <a:gd name="connsiteX2042" fmla="*/ 5791512 w 12192000"/>
              <a:gd name="connsiteY2042" fmla="*/ 932489 h 6470305"/>
              <a:gd name="connsiteX2043" fmla="*/ 5886664 w 12192000"/>
              <a:gd name="connsiteY2043" fmla="*/ 837337 h 6470305"/>
              <a:gd name="connsiteX2044" fmla="*/ 5467994 w 12192000"/>
              <a:gd name="connsiteY2044" fmla="*/ 837337 h 6470305"/>
              <a:gd name="connsiteX2045" fmla="*/ 5563146 w 12192000"/>
              <a:gd name="connsiteY2045" fmla="*/ 932489 h 6470305"/>
              <a:gd name="connsiteX2046" fmla="*/ 5467994 w 12192000"/>
              <a:gd name="connsiteY2046" fmla="*/ 1027638 h 6470305"/>
              <a:gd name="connsiteX2047" fmla="*/ 5372842 w 12192000"/>
              <a:gd name="connsiteY2047" fmla="*/ 932489 h 6470305"/>
              <a:gd name="connsiteX2048" fmla="*/ 5467994 w 12192000"/>
              <a:gd name="connsiteY2048" fmla="*/ 837337 h 6470305"/>
              <a:gd name="connsiteX2049" fmla="*/ 5049325 w 12192000"/>
              <a:gd name="connsiteY2049" fmla="*/ 837337 h 6470305"/>
              <a:gd name="connsiteX2050" fmla="*/ 5144478 w 12192000"/>
              <a:gd name="connsiteY2050" fmla="*/ 932489 h 6470305"/>
              <a:gd name="connsiteX2051" fmla="*/ 5049325 w 12192000"/>
              <a:gd name="connsiteY2051" fmla="*/ 1027638 h 6470305"/>
              <a:gd name="connsiteX2052" fmla="*/ 4954173 w 12192000"/>
              <a:gd name="connsiteY2052" fmla="*/ 932489 h 6470305"/>
              <a:gd name="connsiteX2053" fmla="*/ 5049325 w 12192000"/>
              <a:gd name="connsiteY2053" fmla="*/ 837337 h 6470305"/>
              <a:gd name="connsiteX2054" fmla="*/ 4630656 w 12192000"/>
              <a:gd name="connsiteY2054" fmla="*/ 837337 h 6470305"/>
              <a:gd name="connsiteX2055" fmla="*/ 4725808 w 12192000"/>
              <a:gd name="connsiteY2055" fmla="*/ 932489 h 6470305"/>
              <a:gd name="connsiteX2056" fmla="*/ 4630656 w 12192000"/>
              <a:gd name="connsiteY2056" fmla="*/ 1027638 h 6470305"/>
              <a:gd name="connsiteX2057" fmla="*/ 4535504 w 12192000"/>
              <a:gd name="connsiteY2057" fmla="*/ 932489 h 6470305"/>
              <a:gd name="connsiteX2058" fmla="*/ 4630656 w 12192000"/>
              <a:gd name="connsiteY2058" fmla="*/ 837337 h 6470305"/>
              <a:gd name="connsiteX2059" fmla="*/ 4211987 w 12192000"/>
              <a:gd name="connsiteY2059" fmla="*/ 837337 h 6470305"/>
              <a:gd name="connsiteX2060" fmla="*/ 4307139 w 12192000"/>
              <a:gd name="connsiteY2060" fmla="*/ 932489 h 6470305"/>
              <a:gd name="connsiteX2061" fmla="*/ 4211987 w 12192000"/>
              <a:gd name="connsiteY2061" fmla="*/ 1027638 h 6470305"/>
              <a:gd name="connsiteX2062" fmla="*/ 4116835 w 12192000"/>
              <a:gd name="connsiteY2062" fmla="*/ 932489 h 6470305"/>
              <a:gd name="connsiteX2063" fmla="*/ 4211987 w 12192000"/>
              <a:gd name="connsiteY2063" fmla="*/ 837337 h 6470305"/>
              <a:gd name="connsiteX2064" fmla="*/ 3793453 w 12192000"/>
              <a:gd name="connsiteY2064" fmla="*/ 837337 h 6470305"/>
              <a:gd name="connsiteX2065" fmla="*/ 3888470 w 12192000"/>
              <a:gd name="connsiteY2065" fmla="*/ 932489 h 6470305"/>
              <a:gd name="connsiteX2066" fmla="*/ 3793453 w 12192000"/>
              <a:gd name="connsiteY2066" fmla="*/ 1027638 h 6470305"/>
              <a:gd name="connsiteX2067" fmla="*/ 3698302 w 12192000"/>
              <a:gd name="connsiteY2067" fmla="*/ 932489 h 6470305"/>
              <a:gd name="connsiteX2068" fmla="*/ 3793453 w 12192000"/>
              <a:gd name="connsiteY2068" fmla="*/ 837337 h 6470305"/>
              <a:gd name="connsiteX2069" fmla="*/ 3374773 w 12192000"/>
              <a:gd name="connsiteY2069" fmla="*/ 837337 h 6470305"/>
              <a:gd name="connsiteX2070" fmla="*/ 3469932 w 12192000"/>
              <a:gd name="connsiteY2070" fmla="*/ 932489 h 6470305"/>
              <a:gd name="connsiteX2071" fmla="*/ 3374773 w 12192000"/>
              <a:gd name="connsiteY2071" fmla="*/ 1027638 h 6470305"/>
              <a:gd name="connsiteX2072" fmla="*/ 3279620 w 12192000"/>
              <a:gd name="connsiteY2072" fmla="*/ 932489 h 6470305"/>
              <a:gd name="connsiteX2073" fmla="*/ 3374773 w 12192000"/>
              <a:gd name="connsiteY2073" fmla="*/ 837337 h 6470305"/>
              <a:gd name="connsiteX2074" fmla="*/ 2956095 w 12192000"/>
              <a:gd name="connsiteY2074" fmla="*/ 837337 h 6470305"/>
              <a:gd name="connsiteX2075" fmla="*/ 3051251 w 12192000"/>
              <a:gd name="connsiteY2075" fmla="*/ 932489 h 6470305"/>
              <a:gd name="connsiteX2076" fmla="*/ 2956095 w 12192000"/>
              <a:gd name="connsiteY2076" fmla="*/ 1027638 h 6470305"/>
              <a:gd name="connsiteX2077" fmla="*/ 2860939 w 12192000"/>
              <a:gd name="connsiteY2077" fmla="*/ 932489 h 6470305"/>
              <a:gd name="connsiteX2078" fmla="*/ 2956095 w 12192000"/>
              <a:gd name="connsiteY2078" fmla="*/ 837337 h 6470305"/>
              <a:gd name="connsiteX2079" fmla="*/ 2537411 w 12192000"/>
              <a:gd name="connsiteY2079" fmla="*/ 837337 h 6470305"/>
              <a:gd name="connsiteX2080" fmla="*/ 2632574 w 12192000"/>
              <a:gd name="connsiteY2080" fmla="*/ 932489 h 6470305"/>
              <a:gd name="connsiteX2081" fmla="*/ 2537411 w 12192000"/>
              <a:gd name="connsiteY2081" fmla="*/ 1027638 h 6470305"/>
              <a:gd name="connsiteX2082" fmla="*/ 2442258 w 12192000"/>
              <a:gd name="connsiteY2082" fmla="*/ 932489 h 6470305"/>
              <a:gd name="connsiteX2083" fmla="*/ 2537411 w 12192000"/>
              <a:gd name="connsiteY2083" fmla="*/ 837337 h 6470305"/>
              <a:gd name="connsiteX2084" fmla="*/ 2118741 w 12192000"/>
              <a:gd name="connsiteY2084" fmla="*/ 837337 h 6470305"/>
              <a:gd name="connsiteX2085" fmla="*/ 2213893 w 12192000"/>
              <a:gd name="connsiteY2085" fmla="*/ 932489 h 6470305"/>
              <a:gd name="connsiteX2086" fmla="*/ 2118741 w 12192000"/>
              <a:gd name="connsiteY2086" fmla="*/ 1027638 h 6470305"/>
              <a:gd name="connsiteX2087" fmla="*/ 2023587 w 12192000"/>
              <a:gd name="connsiteY2087" fmla="*/ 932489 h 6470305"/>
              <a:gd name="connsiteX2088" fmla="*/ 2118741 w 12192000"/>
              <a:gd name="connsiteY2088" fmla="*/ 837337 h 6470305"/>
              <a:gd name="connsiteX2089" fmla="*/ 1700060 w 12192000"/>
              <a:gd name="connsiteY2089" fmla="*/ 837337 h 6470305"/>
              <a:gd name="connsiteX2090" fmla="*/ 1795212 w 12192000"/>
              <a:gd name="connsiteY2090" fmla="*/ 932489 h 6470305"/>
              <a:gd name="connsiteX2091" fmla="*/ 1700060 w 12192000"/>
              <a:gd name="connsiteY2091" fmla="*/ 1027638 h 6470305"/>
              <a:gd name="connsiteX2092" fmla="*/ 1604900 w 12192000"/>
              <a:gd name="connsiteY2092" fmla="*/ 932489 h 6470305"/>
              <a:gd name="connsiteX2093" fmla="*/ 1700060 w 12192000"/>
              <a:gd name="connsiteY2093" fmla="*/ 837337 h 6470305"/>
              <a:gd name="connsiteX2094" fmla="*/ 1281378 w 12192000"/>
              <a:gd name="connsiteY2094" fmla="*/ 837337 h 6470305"/>
              <a:gd name="connsiteX2095" fmla="*/ 1376531 w 12192000"/>
              <a:gd name="connsiteY2095" fmla="*/ 932489 h 6470305"/>
              <a:gd name="connsiteX2096" fmla="*/ 1281378 w 12192000"/>
              <a:gd name="connsiteY2096" fmla="*/ 1027638 h 6470305"/>
              <a:gd name="connsiteX2097" fmla="*/ 1186227 w 12192000"/>
              <a:gd name="connsiteY2097" fmla="*/ 932489 h 6470305"/>
              <a:gd name="connsiteX2098" fmla="*/ 1281378 w 12192000"/>
              <a:gd name="connsiteY2098" fmla="*/ 837337 h 6470305"/>
              <a:gd name="connsiteX2099" fmla="*/ 862713 w 12192000"/>
              <a:gd name="connsiteY2099" fmla="*/ 837337 h 6470305"/>
              <a:gd name="connsiteX2100" fmla="*/ 957865 w 12192000"/>
              <a:gd name="connsiteY2100" fmla="*/ 932489 h 6470305"/>
              <a:gd name="connsiteX2101" fmla="*/ 862713 w 12192000"/>
              <a:gd name="connsiteY2101" fmla="*/ 1027638 h 6470305"/>
              <a:gd name="connsiteX2102" fmla="*/ 767561 w 12192000"/>
              <a:gd name="connsiteY2102" fmla="*/ 932489 h 6470305"/>
              <a:gd name="connsiteX2103" fmla="*/ 862713 w 12192000"/>
              <a:gd name="connsiteY2103" fmla="*/ 837337 h 6470305"/>
              <a:gd name="connsiteX2104" fmla="*/ 444046 w 12192000"/>
              <a:gd name="connsiteY2104" fmla="*/ 837337 h 6470305"/>
              <a:gd name="connsiteX2105" fmla="*/ 539200 w 12192000"/>
              <a:gd name="connsiteY2105" fmla="*/ 932489 h 6470305"/>
              <a:gd name="connsiteX2106" fmla="*/ 444046 w 12192000"/>
              <a:gd name="connsiteY2106" fmla="*/ 1027638 h 6470305"/>
              <a:gd name="connsiteX2107" fmla="*/ 348895 w 12192000"/>
              <a:gd name="connsiteY2107" fmla="*/ 932489 h 6470305"/>
              <a:gd name="connsiteX2108" fmla="*/ 444046 w 12192000"/>
              <a:gd name="connsiteY2108" fmla="*/ 837337 h 6470305"/>
              <a:gd name="connsiteX2109" fmla="*/ 25377 w 12192000"/>
              <a:gd name="connsiteY2109" fmla="*/ 837337 h 6470305"/>
              <a:gd name="connsiteX2110" fmla="*/ 120531 w 12192000"/>
              <a:gd name="connsiteY2110" fmla="*/ 932489 h 6470305"/>
              <a:gd name="connsiteX2111" fmla="*/ 25377 w 12192000"/>
              <a:gd name="connsiteY2111" fmla="*/ 1027638 h 6470305"/>
              <a:gd name="connsiteX2112" fmla="*/ 0 w 12192000"/>
              <a:gd name="connsiteY2112" fmla="*/ 1022515 h 6470305"/>
              <a:gd name="connsiteX2113" fmla="*/ 0 w 12192000"/>
              <a:gd name="connsiteY2113" fmla="*/ 842460 h 6470305"/>
              <a:gd name="connsiteX2114" fmla="*/ 12166698 w 12192000"/>
              <a:gd name="connsiteY2114" fmla="*/ 418667 h 6470305"/>
              <a:gd name="connsiteX2115" fmla="*/ 12192000 w 12192000"/>
              <a:gd name="connsiteY2115" fmla="*/ 423775 h 6470305"/>
              <a:gd name="connsiteX2116" fmla="*/ 12192000 w 12192000"/>
              <a:gd name="connsiteY2116" fmla="*/ 603865 h 6470305"/>
              <a:gd name="connsiteX2117" fmla="*/ 12166698 w 12192000"/>
              <a:gd name="connsiteY2117" fmla="*/ 608973 h 6470305"/>
              <a:gd name="connsiteX2118" fmla="*/ 12071546 w 12192000"/>
              <a:gd name="connsiteY2118" fmla="*/ 513818 h 6470305"/>
              <a:gd name="connsiteX2119" fmla="*/ 12166698 w 12192000"/>
              <a:gd name="connsiteY2119" fmla="*/ 418667 h 6470305"/>
              <a:gd name="connsiteX2120" fmla="*/ 11748029 w 12192000"/>
              <a:gd name="connsiteY2120" fmla="*/ 418667 h 6470305"/>
              <a:gd name="connsiteX2121" fmla="*/ 11843181 w 12192000"/>
              <a:gd name="connsiteY2121" fmla="*/ 513818 h 6470305"/>
              <a:gd name="connsiteX2122" fmla="*/ 11748029 w 12192000"/>
              <a:gd name="connsiteY2122" fmla="*/ 608973 h 6470305"/>
              <a:gd name="connsiteX2123" fmla="*/ 11652877 w 12192000"/>
              <a:gd name="connsiteY2123" fmla="*/ 513818 h 6470305"/>
              <a:gd name="connsiteX2124" fmla="*/ 11748029 w 12192000"/>
              <a:gd name="connsiteY2124" fmla="*/ 418667 h 6470305"/>
              <a:gd name="connsiteX2125" fmla="*/ 11329360 w 12192000"/>
              <a:gd name="connsiteY2125" fmla="*/ 418667 h 6470305"/>
              <a:gd name="connsiteX2126" fmla="*/ 11424512 w 12192000"/>
              <a:gd name="connsiteY2126" fmla="*/ 513818 h 6470305"/>
              <a:gd name="connsiteX2127" fmla="*/ 11329360 w 12192000"/>
              <a:gd name="connsiteY2127" fmla="*/ 608973 h 6470305"/>
              <a:gd name="connsiteX2128" fmla="*/ 11234208 w 12192000"/>
              <a:gd name="connsiteY2128" fmla="*/ 513818 h 6470305"/>
              <a:gd name="connsiteX2129" fmla="*/ 11329360 w 12192000"/>
              <a:gd name="connsiteY2129" fmla="*/ 418667 h 6470305"/>
              <a:gd name="connsiteX2130" fmla="*/ 10910691 w 12192000"/>
              <a:gd name="connsiteY2130" fmla="*/ 418667 h 6470305"/>
              <a:gd name="connsiteX2131" fmla="*/ 11005843 w 12192000"/>
              <a:gd name="connsiteY2131" fmla="*/ 513818 h 6470305"/>
              <a:gd name="connsiteX2132" fmla="*/ 10910691 w 12192000"/>
              <a:gd name="connsiteY2132" fmla="*/ 608973 h 6470305"/>
              <a:gd name="connsiteX2133" fmla="*/ 10815539 w 12192000"/>
              <a:gd name="connsiteY2133" fmla="*/ 513818 h 6470305"/>
              <a:gd name="connsiteX2134" fmla="*/ 10910691 w 12192000"/>
              <a:gd name="connsiteY2134" fmla="*/ 418667 h 6470305"/>
              <a:gd name="connsiteX2135" fmla="*/ 10492022 w 12192000"/>
              <a:gd name="connsiteY2135" fmla="*/ 418667 h 6470305"/>
              <a:gd name="connsiteX2136" fmla="*/ 10587174 w 12192000"/>
              <a:gd name="connsiteY2136" fmla="*/ 513818 h 6470305"/>
              <a:gd name="connsiteX2137" fmla="*/ 10492022 w 12192000"/>
              <a:gd name="connsiteY2137" fmla="*/ 608973 h 6470305"/>
              <a:gd name="connsiteX2138" fmla="*/ 10396870 w 12192000"/>
              <a:gd name="connsiteY2138" fmla="*/ 513818 h 6470305"/>
              <a:gd name="connsiteX2139" fmla="*/ 10492022 w 12192000"/>
              <a:gd name="connsiteY2139" fmla="*/ 418667 h 6470305"/>
              <a:gd name="connsiteX2140" fmla="*/ 10073353 w 12192000"/>
              <a:gd name="connsiteY2140" fmla="*/ 418667 h 6470305"/>
              <a:gd name="connsiteX2141" fmla="*/ 10168505 w 12192000"/>
              <a:gd name="connsiteY2141" fmla="*/ 513818 h 6470305"/>
              <a:gd name="connsiteX2142" fmla="*/ 10073353 w 12192000"/>
              <a:gd name="connsiteY2142" fmla="*/ 608973 h 6470305"/>
              <a:gd name="connsiteX2143" fmla="*/ 9978201 w 12192000"/>
              <a:gd name="connsiteY2143" fmla="*/ 513818 h 6470305"/>
              <a:gd name="connsiteX2144" fmla="*/ 10073353 w 12192000"/>
              <a:gd name="connsiteY2144" fmla="*/ 418667 h 6470305"/>
              <a:gd name="connsiteX2145" fmla="*/ 9654684 w 12192000"/>
              <a:gd name="connsiteY2145" fmla="*/ 418667 h 6470305"/>
              <a:gd name="connsiteX2146" fmla="*/ 9749836 w 12192000"/>
              <a:gd name="connsiteY2146" fmla="*/ 513818 h 6470305"/>
              <a:gd name="connsiteX2147" fmla="*/ 9654684 w 12192000"/>
              <a:gd name="connsiteY2147" fmla="*/ 608973 h 6470305"/>
              <a:gd name="connsiteX2148" fmla="*/ 9559532 w 12192000"/>
              <a:gd name="connsiteY2148" fmla="*/ 513818 h 6470305"/>
              <a:gd name="connsiteX2149" fmla="*/ 9654684 w 12192000"/>
              <a:gd name="connsiteY2149" fmla="*/ 418667 h 6470305"/>
              <a:gd name="connsiteX2150" fmla="*/ 9236015 w 12192000"/>
              <a:gd name="connsiteY2150" fmla="*/ 418667 h 6470305"/>
              <a:gd name="connsiteX2151" fmla="*/ 9331167 w 12192000"/>
              <a:gd name="connsiteY2151" fmla="*/ 513818 h 6470305"/>
              <a:gd name="connsiteX2152" fmla="*/ 9236015 w 12192000"/>
              <a:gd name="connsiteY2152" fmla="*/ 608973 h 6470305"/>
              <a:gd name="connsiteX2153" fmla="*/ 9140863 w 12192000"/>
              <a:gd name="connsiteY2153" fmla="*/ 513818 h 6470305"/>
              <a:gd name="connsiteX2154" fmla="*/ 9236015 w 12192000"/>
              <a:gd name="connsiteY2154" fmla="*/ 418667 h 6470305"/>
              <a:gd name="connsiteX2155" fmla="*/ 8817346 w 12192000"/>
              <a:gd name="connsiteY2155" fmla="*/ 418667 h 6470305"/>
              <a:gd name="connsiteX2156" fmla="*/ 8912498 w 12192000"/>
              <a:gd name="connsiteY2156" fmla="*/ 513818 h 6470305"/>
              <a:gd name="connsiteX2157" fmla="*/ 8817346 w 12192000"/>
              <a:gd name="connsiteY2157" fmla="*/ 608973 h 6470305"/>
              <a:gd name="connsiteX2158" fmla="*/ 8722194 w 12192000"/>
              <a:gd name="connsiteY2158" fmla="*/ 513818 h 6470305"/>
              <a:gd name="connsiteX2159" fmla="*/ 8817346 w 12192000"/>
              <a:gd name="connsiteY2159" fmla="*/ 418667 h 6470305"/>
              <a:gd name="connsiteX2160" fmla="*/ 8398677 w 12192000"/>
              <a:gd name="connsiteY2160" fmla="*/ 418667 h 6470305"/>
              <a:gd name="connsiteX2161" fmla="*/ 8493829 w 12192000"/>
              <a:gd name="connsiteY2161" fmla="*/ 513818 h 6470305"/>
              <a:gd name="connsiteX2162" fmla="*/ 8398677 w 12192000"/>
              <a:gd name="connsiteY2162" fmla="*/ 608973 h 6470305"/>
              <a:gd name="connsiteX2163" fmla="*/ 8303526 w 12192000"/>
              <a:gd name="connsiteY2163" fmla="*/ 513818 h 6470305"/>
              <a:gd name="connsiteX2164" fmla="*/ 8398677 w 12192000"/>
              <a:gd name="connsiteY2164" fmla="*/ 418667 h 6470305"/>
              <a:gd name="connsiteX2165" fmla="*/ 7980009 w 12192000"/>
              <a:gd name="connsiteY2165" fmla="*/ 418667 h 6470305"/>
              <a:gd name="connsiteX2166" fmla="*/ 8075161 w 12192000"/>
              <a:gd name="connsiteY2166" fmla="*/ 513818 h 6470305"/>
              <a:gd name="connsiteX2167" fmla="*/ 7980009 w 12192000"/>
              <a:gd name="connsiteY2167" fmla="*/ 608973 h 6470305"/>
              <a:gd name="connsiteX2168" fmla="*/ 7884857 w 12192000"/>
              <a:gd name="connsiteY2168" fmla="*/ 513818 h 6470305"/>
              <a:gd name="connsiteX2169" fmla="*/ 7980009 w 12192000"/>
              <a:gd name="connsiteY2169" fmla="*/ 418667 h 6470305"/>
              <a:gd name="connsiteX2170" fmla="*/ 7561340 w 12192000"/>
              <a:gd name="connsiteY2170" fmla="*/ 418667 h 6470305"/>
              <a:gd name="connsiteX2171" fmla="*/ 7656492 w 12192000"/>
              <a:gd name="connsiteY2171" fmla="*/ 513818 h 6470305"/>
              <a:gd name="connsiteX2172" fmla="*/ 7561340 w 12192000"/>
              <a:gd name="connsiteY2172" fmla="*/ 608973 h 6470305"/>
              <a:gd name="connsiteX2173" fmla="*/ 7466188 w 12192000"/>
              <a:gd name="connsiteY2173" fmla="*/ 513818 h 6470305"/>
              <a:gd name="connsiteX2174" fmla="*/ 7561340 w 12192000"/>
              <a:gd name="connsiteY2174" fmla="*/ 418667 h 6470305"/>
              <a:gd name="connsiteX2175" fmla="*/ 7142671 w 12192000"/>
              <a:gd name="connsiteY2175" fmla="*/ 418667 h 6470305"/>
              <a:gd name="connsiteX2176" fmla="*/ 7237823 w 12192000"/>
              <a:gd name="connsiteY2176" fmla="*/ 513818 h 6470305"/>
              <a:gd name="connsiteX2177" fmla="*/ 7142671 w 12192000"/>
              <a:gd name="connsiteY2177" fmla="*/ 608973 h 6470305"/>
              <a:gd name="connsiteX2178" fmla="*/ 7047519 w 12192000"/>
              <a:gd name="connsiteY2178" fmla="*/ 513818 h 6470305"/>
              <a:gd name="connsiteX2179" fmla="*/ 7142671 w 12192000"/>
              <a:gd name="connsiteY2179" fmla="*/ 418667 h 6470305"/>
              <a:gd name="connsiteX2180" fmla="*/ 6724002 w 12192000"/>
              <a:gd name="connsiteY2180" fmla="*/ 418667 h 6470305"/>
              <a:gd name="connsiteX2181" fmla="*/ 6819154 w 12192000"/>
              <a:gd name="connsiteY2181" fmla="*/ 513818 h 6470305"/>
              <a:gd name="connsiteX2182" fmla="*/ 6724002 w 12192000"/>
              <a:gd name="connsiteY2182" fmla="*/ 608973 h 6470305"/>
              <a:gd name="connsiteX2183" fmla="*/ 6628850 w 12192000"/>
              <a:gd name="connsiteY2183" fmla="*/ 513818 h 6470305"/>
              <a:gd name="connsiteX2184" fmla="*/ 6724002 w 12192000"/>
              <a:gd name="connsiteY2184" fmla="*/ 418667 h 6470305"/>
              <a:gd name="connsiteX2185" fmla="*/ 6305333 w 12192000"/>
              <a:gd name="connsiteY2185" fmla="*/ 418667 h 6470305"/>
              <a:gd name="connsiteX2186" fmla="*/ 6400485 w 12192000"/>
              <a:gd name="connsiteY2186" fmla="*/ 513818 h 6470305"/>
              <a:gd name="connsiteX2187" fmla="*/ 6305333 w 12192000"/>
              <a:gd name="connsiteY2187" fmla="*/ 608973 h 6470305"/>
              <a:gd name="connsiteX2188" fmla="*/ 6210181 w 12192000"/>
              <a:gd name="connsiteY2188" fmla="*/ 513818 h 6470305"/>
              <a:gd name="connsiteX2189" fmla="*/ 6305333 w 12192000"/>
              <a:gd name="connsiteY2189" fmla="*/ 418667 h 6470305"/>
              <a:gd name="connsiteX2190" fmla="*/ 5886664 w 12192000"/>
              <a:gd name="connsiteY2190" fmla="*/ 418667 h 6470305"/>
              <a:gd name="connsiteX2191" fmla="*/ 5981816 w 12192000"/>
              <a:gd name="connsiteY2191" fmla="*/ 513818 h 6470305"/>
              <a:gd name="connsiteX2192" fmla="*/ 5886664 w 12192000"/>
              <a:gd name="connsiteY2192" fmla="*/ 608973 h 6470305"/>
              <a:gd name="connsiteX2193" fmla="*/ 5791512 w 12192000"/>
              <a:gd name="connsiteY2193" fmla="*/ 513818 h 6470305"/>
              <a:gd name="connsiteX2194" fmla="*/ 5886664 w 12192000"/>
              <a:gd name="connsiteY2194" fmla="*/ 418667 h 6470305"/>
              <a:gd name="connsiteX2195" fmla="*/ 5467994 w 12192000"/>
              <a:gd name="connsiteY2195" fmla="*/ 418667 h 6470305"/>
              <a:gd name="connsiteX2196" fmla="*/ 5563146 w 12192000"/>
              <a:gd name="connsiteY2196" fmla="*/ 513818 h 6470305"/>
              <a:gd name="connsiteX2197" fmla="*/ 5467994 w 12192000"/>
              <a:gd name="connsiteY2197" fmla="*/ 608973 h 6470305"/>
              <a:gd name="connsiteX2198" fmla="*/ 5372842 w 12192000"/>
              <a:gd name="connsiteY2198" fmla="*/ 513818 h 6470305"/>
              <a:gd name="connsiteX2199" fmla="*/ 5467994 w 12192000"/>
              <a:gd name="connsiteY2199" fmla="*/ 418667 h 6470305"/>
              <a:gd name="connsiteX2200" fmla="*/ 5049325 w 12192000"/>
              <a:gd name="connsiteY2200" fmla="*/ 418667 h 6470305"/>
              <a:gd name="connsiteX2201" fmla="*/ 5144478 w 12192000"/>
              <a:gd name="connsiteY2201" fmla="*/ 513818 h 6470305"/>
              <a:gd name="connsiteX2202" fmla="*/ 5049325 w 12192000"/>
              <a:gd name="connsiteY2202" fmla="*/ 608973 h 6470305"/>
              <a:gd name="connsiteX2203" fmla="*/ 4954173 w 12192000"/>
              <a:gd name="connsiteY2203" fmla="*/ 513818 h 6470305"/>
              <a:gd name="connsiteX2204" fmla="*/ 5049325 w 12192000"/>
              <a:gd name="connsiteY2204" fmla="*/ 418667 h 6470305"/>
              <a:gd name="connsiteX2205" fmla="*/ 4630656 w 12192000"/>
              <a:gd name="connsiteY2205" fmla="*/ 418667 h 6470305"/>
              <a:gd name="connsiteX2206" fmla="*/ 4725808 w 12192000"/>
              <a:gd name="connsiteY2206" fmla="*/ 513818 h 6470305"/>
              <a:gd name="connsiteX2207" fmla="*/ 4630656 w 12192000"/>
              <a:gd name="connsiteY2207" fmla="*/ 608973 h 6470305"/>
              <a:gd name="connsiteX2208" fmla="*/ 4535504 w 12192000"/>
              <a:gd name="connsiteY2208" fmla="*/ 513818 h 6470305"/>
              <a:gd name="connsiteX2209" fmla="*/ 4630656 w 12192000"/>
              <a:gd name="connsiteY2209" fmla="*/ 418667 h 6470305"/>
              <a:gd name="connsiteX2210" fmla="*/ 4211987 w 12192000"/>
              <a:gd name="connsiteY2210" fmla="*/ 418667 h 6470305"/>
              <a:gd name="connsiteX2211" fmla="*/ 4307139 w 12192000"/>
              <a:gd name="connsiteY2211" fmla="*/ 513818 h 6470305"/>
              <a:gd name="connsiteX2212" fmla="*/ 4211987 w 12192000"/>
              <a:gd name="connsiteY2212" fmla="*/ 608973 h 6470305"/>
              <a:gd name="connsiteX2213" fmla="*/ 4116835 w 12192000"/>
              <a:gd name="connsiteY2213" fmla="*/ 513818 h 6470305"/>
              <a:gd name="connsiteX2214" fmla="*/ 4211987 w 12192000"/>
              <a:gd name="connsiteY2214" fmla="*/ 418667 h 6470305"/>
              <a:gd name="connsiteX2215" fmla="*/ 3793462 w 12192000"/>
              <a:gd name="connsiteY2215" fmla="*/ 418667 h 6470305"/>
              <a:gd name="connsiteX2216" fmla="*/ 3888470 w 12192000"/>
              <a:gd name="connsiteY2216" fmla="*/ 513818 h 6470305"/>
              <a:gd name="connsiteX2217" fmla="*/ 3793462 w 12192000"/>
              <a:gd name="connsiteY2217" fmla="*/ 608973 h 6470305"/>
              <a:gd name="connsiteX2218" fmla="*/ 3698310 w 12192000"/>
              <a:gd name="connsiteY2218" fmla="*/ 513818 h 6470305"/>
              <a:gd name="connsiteX2219" fmla="*/ 3793462 w 12192000"/>
              <a:gd name="connsiteY2219" fmla="*/ 418667 h 6470305"/>
              <a:gd name="connsiteX2220" fmla="*/ 3374780 w 12192000"/>
              <a:gd name="connsiteY2220" fmla="*/ 418667 h 6470305"/>
              <a:gd name="connsiteX2221" fmla="*/ 3469941 w 12192000"/>
              <a:gd name="connsiteY2221" fmla="*/ 513818 h 6470305"/>
              <a:gd name="connsiteX2222" fmla="*/ 3374780 w 12192000"/>
              <a:gd name="connsiteY2222" fmla="*/ 608973 h 6470305"/>
              <a:gd name="connsiteX2223" fmla="*/ 3279628 w 12192000"/>
              <a:gd name="connsiteY2223" fmla="*/ 513818 h 6470305"/>
              <a:gd name="connsiteX2224" fmla="*/ 3374780 w 12192000"/>
              <a:gd name="connsiteY2224" fmla="*/ 418667 h 6470305"/>
              <a:gd name="connsiteX2225" fmla="*/ 2956102 w 12192000"/>
              <a:gd name="connsiteY2225" fmla="*/ 418667 h 6470305"/>
              <a:gd name="connsiteX2226" fmla="*/ 3051260 w 12192000"/>
              <a:gd name="connsiteY2226" fmla="*/ 513818 h 6470305"/>
              <a:gd name="connsiteX2227" fmla="*/ 2956102 w 12192000"/>
              <a:gd name="connsiteY2227" fmla="*/ 608973 h 6470305"/>
              <a:gd name="connsiteX2228" fmla="*/ 2860946 w 12192000"/>
              <a:gd name="connsiteY2228" fmla="*/ 513818 h 6470305"/>
              <a:gd name="connsiteX2229" fmla="*/ 2956102 w 12192000"/>
              <a:gd name="connsiteY2229" fmla="*/ 418667 h 6470305"/>
              <a:gd name="connsiteX2230" fmla="*/ 2537417 w 12192000"/>
              <a:gd name="connsiteY2230" fmla="*/ 418667 h 6470305"/>
              <a:gd name="connsiteX2231" fmla="*/ 2632581 w 12192000"/>
              <a:gd name="connsiteY2231" fmla="*/ 513818 h 6470305"/>
              <a:gd name="connsiteX2232" fmla="*/ 2537417 w 12192000"/>
              <a:gd name="connsiteY2232" fmla="*/ 608973 h 6470305"/>
              <a:gd name="connsiteX2233" fmla="*/ 2442265 w 12192000"/>
              <a:gd name="connsiteY2233" fmla="*/ 513818 h 6470305"/>
              <a:gd name="connsiteX2234" fmla="*/ 2537417 w 12192000"/>
              <a:gd name="connsiteY2234" fmla="*/ 418667 h 6470305"/>
              <a:gd name="connsiteX2235" fmla="*/ 2118747 w 12192000"/>
              <a:gd name="connsiteY2235" fmla="*/ 418667 h 6470305"/>
              <a:gd name="connsiteX2236" fmla="*/ 2213899 w 12192000"/>
              <a:gd name="connsiteY2236" fmla="*/ 513818 h 6470305"/>
              <a:gd name="connsiteX2237" fmla="*/ 2118747 w 12192000"/>
              <a:gd name="connsiteY2237" fmla="*/ 608973 h 6470305"/>
              <a:gd name="connsiteX2238" fmla="*/ 2023592 w 12192000"/>
              <a:gd name="connsiteY2238" fmla="*/ 513818 h 6470305"/>
              <a:gd name="connsiteX2239" fmla="*/ 2118747 w 12192000"/>
              <a:gd name="connsiteY2239" fmla="*/ 418667 h 6470305"/>
              <a:gd name="connsiteX2240" fmla="*/ 1700065 w 12192000"/>
              <a:gd name="connsiteY2240" fmla="*/ 418667 h 6470305"/>
              <a:gd name="connsiteX2241" fmla="*/ 1795218 w 12192000"/>
              <a:gd name="connsiteY2241" fmla="*/ 513818 h 6470305"/>
              <a:gd name="connsiteX2242" fmla="*/ 1700065 w 12192000"/>
              <a:gd name="connsiteY2242" fmla="*/ 608973 h 6470305"/>
              <a:gd name="connsiteX2243" fmla="*/ 1604906 w 12192000"/>
              <a:gd name="connsiteY2243" fmla="*/ 513818 h 6470305"/>
              <a:gd name="connsiteX2244" fmla="*/ 1700065 w 12192000"/>
              <a:gd name="connsiteY2244" fmla="*/ 418667 h 6470305"/>
              <a:gd name="connsiteX2245" fmla="*/ 1281383 w 12192000"/>
              <a:gd name="connsiteY2245" fmla="*/ 418667 h 6470305"/>
              <a:gd name="connsiteX2246" fmla="*/ 1376536 w 12192000"/>
              <a:gd name="connsiteY2246" fmla="*/ 513818 h 6470305"/>
              <a:gd name="connsiteX2247" fmla="*/ 1281383 w 12192000"/>
              <a:gd name="connsiteY2247" fmla="*/ 608973 h 6470305"/>
              <a:gd name="connsiteX2248" fmla="*/ 1186232 w 12192000"/>
              <a:gd name="connsiteY2248" fmla="*/ 513818 h 6470305"/>
              <a:gd name="connsiteX2249" fmla="*/ 1281383 w 12192000"/>
              <a:gd name="connsiteY2249" fmla="*/ 418667 h 6470305"/>
              <a:gd name="connsiteX2250" fmla="*/ 862717 w 12192000"/>
              <a:gd name="connsiteY2250" fmla="*/ 418667 h 6470305"/>
              <a:gd name="connsiteX2251" fmla="*/ 957870 w 12192000"/>
              <a:gd name="connsiteY2251" fmla="*/ 513818 h 6470305"/>
              <a:gd name="connsiteX2252" fmla="*/ 862717 w 12192000"/>
              <a:gd name="connsiteY2252" fmla="*/ 608973 h 6470305"/>
              <a:gd name="connsiteX2253" fmla="*/ 767566 w 12192000"/>
              <a:gd name="connsiteY2253" fmla="*/ 513818 h 6470305"/>
              <a:gd name="connsiteX2254" fmla="*/ 862717 w 12192000"/>
              <a:gd name="connsiteY2254" fmla="*/ 418667 h 6470305"/>
              <a:gd name="connsiteX2255" fmla="*/ 444052 w 12192000"/>
              <a:gd name="connsiteY2255" fmla="*/ 418667 h 6470305"/>
              <a:gd name="connsiteX2256" fmla="*/ 539204 w 12192000"/>
              <a:gd name="connsiteY2256" fmla="*/ 513818 h 6470305"/>
              <a:gd name="connsiteX2257" fmla="*/ 444052 w 12192000"/>
              <a:gd name="connsiteY2257" fmla="*/ 608973 h 6470305"/>
              <a:gd name="connsiteX2258" fmla="*/ 348900 w 12192000"/>
              <a:gd name="connsiteY2258" fmla="*/ 513818 h 6470305"/>
              <a:gd name="connsiteX2259" fmla="*/ 444052 w 12192000"/>
              <a:gd name="connsiteY2259" fmla="*/ 418667 h 6470305"/>
              <a:gd name="connsiteX2260" fmla="*/ 25383 w 12192000"/>
              <a:gd name="connsiteY2260" fmla="*/ 418667 h 6470305"/>
              <a:gd name="connsiteX2261" fmla="*/ 120536 w 12192000"/>
              <a:gd name="connsiteY2261" fmla="*/ 513818 h 6470305"/>
              <a:gd name="connsiteX2262" fmla="*/ 25383 w 12192000"/>
              <a:gd name="connsiteY2262" fmla="*/ 608973 h 6470305"/>
              <a:gd name="connsiteX2263" fmla="*/ 0 w 12192000"/>
              <a:gd name="connsiteY2263" fmla="*/ 603848 h 6470305"/>
              <a:gd name="connsiteX2264" fmla="*/ 0 w 12192000"/>
              <a:gd name="connsiteY2264" fmla="*/ 423791 h 6470305"/>
              <a:gd name="connsiteX2265" fmla="*/ 12166698 w 12192000"/>
              <a:gd name="connsiteY2265" fmla="*/ 0 h 6470305"/>
              <a:gd name="connsiteX2266" fmla="*/ 12192000 w 12192000"/>
              <a:gd name="connsiteY2266" fmla="*/ 5108 h 6470305"/>
              <a:gd name="connsiteX2267" fmla="*/ 12192000 w 12192000"/>
              <a:gd name="connsiteY2267" fmla="*/ 185196 h 6470305"/>
              <a:gd name="connsiteX2268" fmla="*/ 12166698 w 12192000"/>
              <a:gd name="connsiteY2268" fmla="*/ 190304 h 6470305"/>
              <a:gd name="connsiteX2269" fmla="*/ 12071546 w 12192000"/>
              <a:gd name="connsiteY2269" fmla="*/ 95152 h 6470305"/>
              <a:gd name="connsiteX2270" fmla="*/ 12166698 w 12192000"/>
              <a:gd name="connsiteY2270" fmla="*/ 0 h 6470305"/>
              <a:gd name="connsiteX2271" fmla="*/ 11748029 w 12192000"/>
              <a:gd name="connsiteY2271" fmla="*/ 0 h 6470305"/>
              <a:gd name="connsiteX2272" fmla="*/ 11843181 w 12192000"/>
              <a:gd name="connsiteY2272" fmla="*/ 95152 h 6470305"/>
              <a:gd name="connsiteX2273" fmla="*/ 11748029 w 12192000"/>
              <a:gd name="connsiteY2273" fmla="*/ 190304 h 6470305"/>
              <a:gd name="connsiteX2274" fmla="*/ 11652877 w 12192000"/>
              <a:gd name="connsiteY2274" fmla="*/ 95152 h 6470305"/>
              <a:gd name="connsiteX2275" fmla="*/ 11748029 w 12192000"/>
              <a:gd name="connsiteY2275" fmla="*/ 0 h 6470305"/>
              <a:gd name="connsiteX2276" fmla="*/ 11329360 w 12192000"/>
              <a:gd name="connsiteY2276" fmla="*/ 0 h 6470305"/>
              <a:gd name="connsiteX2277" fmla="*/ 11424512 w 12192000"/>
              <a:gd name="connsiteY2277" fmla="*/ 95152 h 6470305"/>
              <a:gd name="connsiteX2278" fmla="*/ 11329360 w 12192000"/>
              <a:gd name="connsiteY2278" fmla="*/ 190304 h 6470305"/>
              <a:gd name="connsiteX2279" fmla="*/ 11234208 w 12192000"/>
              <a:gd name="connsiteY2279" fmla="*/ 95152 h 6470305"/>
              <a:gd name="connsiteX2280" fmla="*/ 11329360 w 12192000"/>
              <a:gd name="connsiteY2280" fmla="*/ 0 h 6470305"/>
              <a:gd name="connsiteX2281" fmla="*/ 10910691 w 12192000"/>
              <a:gd name="connsiteY2281" fmla="*/ 0 h 6470305"/>
              <a:gd name="connsiteX2282" fmla="*/ 11005843 w 12192000"/>
              <a:gd name="connsiteY2282" fmla="*/ 95152 h 6470305"/>
              <a:gd name="connsiteX2283" fmla="*/ 10910691 w 12192000"/>
              <a:gd name="connsiteY2283" fmla="*/ 190304 h 6470305"/>
              <a:gd name="connsiteX2284" fmla="*/ 10815539 w 12192000"/>
              <a:gd name="connsiteY2284" fmla="*/ 95152 h 6470305"/>
              <a:gd name="connsiteX2285" fmla="*/ 10910691 w 12192000"/>
              <a:gd name="connsiteY2285" fmla="*/ 0 h 6470305"/>
              <a:gd name="connsiteX2286" fmla="*/ 10492022 w 12192000"/>
              <a:gd name="connsiteY2286" fmla="*/ 0 h 6470305"/>
              <a:gd name="connsiteX2287" fmla="*/ 10587174 w 12192000"/>
              <a:gd name="connsiteY2287" fmla="*/ 95152 h 6470305"/>
              <a:gd name="connsiteX2288" fmla="*/ 10492022 w 12192000"/>
              <a:gd name="connsiteY2288" fmla="*/ 190304 h 6470305"/>
              <a:gd name="connsiteX2289" fmla="*/ 10396870 w 12192000"/>
              <a:gd name="connsiteY2289" fmla="*/ 95152 h 6470305"/>
              <a:gd name="connsiteX2290" fmla="*/ 10492022 w 12192000"/>
              <a:gd name="connsiteY2290" fmla="*/ 0 h 6470305"/>
              <a:gd name="connsiteX2291" fmla="*/ 10073353 w 12192000"/>
              <a:gd name="connsiteY2291" fmla="*/ 0 h 6470305"/>
              <a:gd name="connsiteX2292" fmla="*/ 10168505 w 12192000"/>
              <a:gd name="connsiteY2292" fmla="*/ 95152 h 6470305"/>
              <a:gd name="connsiteX2293" fmla="*/ 10073353 w 12192000"/>
              <a:gd name="connsiteY2293" fmla="*/ 190304 h 6470305"/>
              <a:gd name="connsiteX2294" fmla="*/ 9978201 w 12192000"/>
              <a:gd name="connsiteY2294" fmla="*/ 95152 h 6470305"/>
              <a:gd name="connsiteX2295" fmla="*/ 10073353 w 12192000"/>
              <a:gd name="connsiteY2295" fmla="*/ 0 h 6470305"/>
              <a:gd name="connsiteX2296" fmla="*/ 9654684 w 12192000"/>
              <a:gd name="connsiteY2296" fmla="*/ 0 h 6470305"/>
              <a:gd name="connsiteX2297" fmla="*/ 9749836 w 12192000"/>
              <a:gd name="connsiteY2297" fmla="*/ 95152 h 6470305"/>
              <a:gd name="connsiteX2298" fmla="*/ 9654684 w 12192000"/>
              <a:gd name="connsiteY2298" fmla="*/ 190304 h 6470305"/>
              <a:gd name="connsiteX2299" fmla="*/ 9559532 w 12192000"/>
              <a:gd name="connsiteY2299" fmla="*/ 95152 h 6470305"/>
              <a:gd name="connsiteX2300" fmla="*/ 9654684 w 12192000"/>
              <a:gd name="connsiteY2300" fmla="*/ 0 h 6470305"/>
              <a:gd name="connsiteX2301" fmla="*/ 9236015 w 12192000"/>
              <a:gd name="connsiteY2301" fmla="*/ 0 h 6470305"/>
              <a:gd name="connsiteX2302" fmla="*/ 9331167 w 12192000"/>
              <a:gd name="connsiteY2302" fmla="*/ 95152 h 6470305"/>
              <a:gd name="connsiteX2303" fmla="*/ 9236015 w 12192000"/>
              <a:gd name="connsiteY2303" fmla="*/ 190304 h 6470305"/>
              <a:gd name="connsiteX2304" fmla="*/ 9140863 w 12192000"/>
              <a:gd name="connsiteY2304" fmla="*/ 95152 h 6470305"/>
              <a:gd name="connsiteX2305" fmla="*/ 9236015 w 12192000"/>
              <a:gd name="connsiteY2305" fmla="*/ 0 h 6470305"/>
              <a:gd name="connsiteX2306" fmla="*/ 8817346 w 12192000"/>
              <a:gd name="connsiteY2306" fmla="*/ 0 h 6470305"/>
              <a:gd name="connsiteX2307" fmla="*/ 8912498 w 12192000"/>
              <a:gd name="connsiteY2307" fmla="*/ 95152 h 6470305"/>
              <a:gd name="connsiteX2308" fmla="*/ 8817346 w 12192000"/>
              <a:gd name="connsiteY2308" fmla="*/ 190304 h 6470305"/>
              <a:gd name="connsiteX2309" fmla="*/ 8722194 w 12192000"/>
              <a:gd name="connsiteY2309" fmla="*/ 95152 h 6470305"/>
              <a:gd name="connsiteX2310" fmla="*/ 8817346 w 12192000"/>
              <a:gd name="connsiteY2310" fmla="*/ 0 h 6470305"/>
              <a:gd name="connsiteX2311" fmla="*/ 8398677 w 12192000"/>
              <a:gd name="connsiteY2311" fmla="*/ 0 h 6470305"/>
              <a:gd name="connsiteX2312" fmla="*/ 8493829 w 12192000"/>
              <a:gd name="connsiteY2312" fmla="*/ 95152 h 6470305"/>
              <a:gd name="connsiteX2313" fmla="*/ 8398677 w 12192000"/>
              <a:gd name="connsiteY2313" fmla="*/ 190304 h 6470305"/>
              <a:gd name="connsiteX2314" fmla="*/ 8303526 w 12192000"/>
              <a:gd name="connsiteY2314" fmla="*/ 95152 h 6470305"/>
              <a:gd name="connsiteX2315" fmla="*/ 8398677 w 12192000"/>
              <a:gd name="connsiteY2315" fmla="*/ 0 h 6470305"/>
              <a:gd name="connsiteX2316" fmla="*/ 7980009 w 12192000"/>
              <a:gd name="connsiteY2316" fmla="*/ 0 h 6470305"/>
              <a:gd name="connsiteX2317" fmla="*/ 8075161 w 12192000"/>
              <a:gd name="connsiteY2317" fmla="*/ 95152 h 6470305"/>
              <a:gd name="connsiteX2318" fmla="*/ 7980009 w 12192000"/>
              <a:gd name="connsiteY2318" fmla="*/ 190304 h 6470305"/>
              <a:gd name="connsiteX2319" fmla="*/ 7884857 w 12192000"/>
              <a:gd name="connsiteY2319" fmla="*/ 95152 h 6470305"/>
              <a:gd name="connsiteX2320" fmla="*/ 7980009 w 12192000"/>
              <a:gd name="connsiteY2320" fmla="*/ 0 h 6470305"/>
              <a:gd name="connsiteX2321" fmla="*/ 7561340 w 12192000"/>
              <a:gd name="connsiteY2321" fmla="*/ 0 h 6470305"/>
              <a:gd name="connsiteX2322" fmla="*/ 7656492 w 12192000"/>
              <a:gd name="connsiteY2322" fmla="*/ 95152 h 6470305"/>
              <a:gd name="connsiteX2323" fmla="*/ 7561340 w 12192000"/>
              <a:gd name="connsiteY2323" fmla="*/ 190304 h 6470305"/>
              <a:gd name="connsiteX2324" fmla="*/ 7466188 w 12192000"/>
              <a:gd name="connsiteY2324" fmla="*/ 95152 h 6470305"/>
              <a:gd name="connsiteX2325" fmla="*/ 7561340 w 12192000"/>
              <a:gd name="connsiteY2325" fmla="*/ 0 h 6470305"/>
              <a:gd name="connsiteX2326" fmla="*/ 7142671 w 12192000"/>
              <a:gd name="connsiteY2326" fmla="*/ 0 h 6470305"/>
              <a:gd name="connsiteX2327" fmla="*/ 7237823 w 12192000"/>
              <a:gd name="connsiteY2327" fmla="*/ 95152 h 6470305"/>
              <a:gd name="connsiteX2328" fmla="*/ 7142671 w 12192000"/>
              <a:gd name="connsiteY2328" fmla="*/ 190304 h 6470305"/>
              <a:gd name="connsiteX2329" fmla="*/ 7047519 w 12192000"/>
              <a:gd name="connsiteY2329" fmla="*/ 95152 h 6470305"/>
              <a:gd name="connsiteX2330" fmla="*/ 7142671 w 12192000"/>
              <a:gd name="connsiteY2330" fmla="*/ 0 h 6470305"/>
              <a:gd name="connsiteX2331" fmla="*/ 6724002 w 12192000"/>
              <a:gd name="connsiteY2331" fmla="*/ 0 h 6470305"/>
              <a:gd name="connsiteX2332" fmla="*/ 6819154 w 12192000"/>
              <a:gd name="connsiteY2332" fmla="*/ 95152 h 6470305"/>
              <a:gd name="connsiteX2333" fmla="*/ 6724002 w 12192000"/>
              <a:gd name="connsiteY2333" fmla="*/ 190304 h 6470305"/>
              <a:gd name="connsiteX2334" fmla="*/ 6628850 w 12192000"/>
              <a:gd name="connsiteY2334" fmla="*/ 95152 h 6470305"/>
              <a:gd name="connsiteX2335" fmla="*/ 6724002 w 12192000"/>
              <a:gd name="connsiteY2335" fmla="*/ 0 h 6470305"/>
              <a:gd name="connsiteX2336" fmla="*/ 6305333 w 12192000"/>
              <a:gd name="connsiteY2336" fmla="*/ 0 h 6470305"/>
              <a:gd name="connsiteX2337" fmla="*/ 6400485 w 12192000"/>
              <a:gd name="connsiteY2337" fmla="*/ 95152 h 6470305"/>
              <a:gd name="connsiteX2338" fmla="*/ 6305333 w 12192000"/>
              <a:gd name="connsiteY2338" fmla="*/ 190304 h 6470305"/>
              <a:gd name="connsiteX2339" fmla="*/ 6210181 w 12192000"/>
              <a:gd name="connsiteY2339" fmla="*/ 95152 h 6470305"/>
              <a:gd name="connsiteX2340" fmla="*/ 6305333 w 12192000"/>
              <a:gd name="connsiteY2340" fmla="*/ 0 h 6470305"/>
              <a:gd name="connsiteX2341" fmla="*/ 5886664 w 12192000"/>
              <a:gd name="connsiteY2341" fmla="*/ 0 h 6470305"/>
              <a:gd name="connsiteX2342" fmla="*/ 5981816 w 12192000"/>
              <a:gd name="connsiteY2342" fmla="*/ 95152 h 6470305"/>
              <a:gd name="connsiteX2343" fmla="*/ 5886664 w 12192000"/>
              <a:gd name="connsiteY2343" fmla="*/ 190304 h 6470305"/>
              <a:gd name="connsiteX2344" fmla="*/ 5791512 w 12192000"/>
              <a:gd name="connsiteY2344" fmla="*/ 95152 h 6470305"/>
              <a:gd name="connsiteX2345" fmla="*/ 5886664 w 12192000"/>
              <a:gd name="connsiteY2345" fmla="*/ 0 h 6470305"/>
              <a:gd name="connsiteX2346" fmla="*/ 5467994 w 12192000"/>
              <a:gd name="connsiteY2346" fmla="*/ 0 h 6470305"/>
              <a:gd name="connsiteX2347" fmla="*/ 5563146 w 12192000"/>
              <a:gd name="connsiteY2347" fmla="*/ 95152 h 6470305"/>
              <a:gd name="connsiteX2348" fmla="*/ 5467994 w 12192000"/>
              <a:gd name="connsiteY2348" fmla="*/ 190304 h 6470305"/>
              <a:gd name="connsiteX2349" fmla="*/ 5372842 w 12192000"/>
              <a:gd name="connsiteY2349" fmla="*/ 95152 h 6470305"/>
              <a:gd name="connsiteX2350" fmla="*/ 5467994 w 12192000"/>
              <a:gd name="connsiteY2350" fmla="*/ 0 h 6470305"/>
              <a:gd name="connsiteX2351" fmla="*/ 5049325 w 12192000"/>
              <a:gd name="connsiteY2351" fmla="*/ 0 h 6470305"/>
              <a:gd name="connsiteX2352" fmla="*/ 5144478 w 12192000"/>
              <a:gd name="connsiteY2352" fmla="*/ 95152 h 6470305"/>
              <a:gd name="connsiteX2353" fmla="*/ 5049325 w 12192000"/>
              <a:gd name="connsiteY2353" fmla="*/ 190304 h 6470305"/>
              <a:gd name="connsiteX2354" fmla="*/ 4954173 w 12192000"/>
              <a:gd name="connsiteY2354" fmla="*/ 95152 h 6470305"/>
              <a:gd name="connsiteX2355" fmla="*/ 5049325 w 12192000"/>
              <a:gd name="connsiteY2355" fmla="*/ 0 h 6470305"/>
              <a:gd name="connsiteX2356" fmla="*/ 4630656 w 12192000"/>
              <a:gd name="connsiteY2356" fmla="*/ 0 h 6470305"/>
              <a:gd name="connsiteX2357" fmla="*/ 4725808 w 12192000"/>
              <a:gd name="connsiteY2357" fmla="*/ 95152 h 6470305"/>
              <a:gd name="connsiteX2358" fmla="*/ 4630656 w 12192000"/>
              <a:gd name="connsiteY2358" fmla="*/ 190304 h 6470305"/>
              <a:gd name="connsiteX2359" fmla="*/ 4535504 w 12192000"/>
              <a:gd name="connsiteY2359" fmla="*/ 95152 h 6470305"/>
              <a:gd name="connsiteX2360" fmla="*/ 4630656 w 12192000"/>
              <a:gd name="connsiteY2360" fmla="*/ 0 h 6470305"/>
              <a:gd name="connsiteX2361" fmla="*/ 4211987 w 12192000"/>
              <a:gd name="connsiteY2361" fmla="*/ 0 h 6470305"/>
              <a:gd name="connsiteX2362" fmla="*/ 4307139 w 12192000"/>
              <a:gd name="connsiteY2362" fmla="*/ 95152 h 6470305"/>
              <a:gd name="connsiteX2363" fmla="*/ 4211987 w 12192000"/>
              <a:gd name="connsiteY2363" fmla="*/ 190304 h 6470305"/>
              <a:gd name="connsiteX2364" fmla="*/ 4116835 w 12192000"/>
              <a:gd name="connsiteY2364" fmla="*/ 95152 h 6470305"/>
              <a:gd name="connsiteX2365" fmla="*/ 4211987 w 12192000"/>
              <a:gd name="connsiteY2365" fmla="*/ 0 h 6470305"/>
              <a:gd name="connsiteX2366" fmla="*/ 3793471 w 12192000"/>
              <a:gd name="connsiteY2366" fmla="*/ 0 h 6470305"/>
              <a:gd name="connsiteX2367" fmla="*/ 3888470 w 12192000"/>
              <a:gd name="connsiteY2367" fmla="*/ 95152 h 6470305"/>
              <a:gd name="connsiteX2368" fmla="*/ 3793471 w 12192000"/>
              <a:gd name="connsiteY2368" fmla="*/ 190304 h 6470305"/>
              <a:gd name="connsiteX2369" fmla="*/ 3698318 w 12192000"/>
              <a:gd name="connsiteY2369" fmla="*/ 95152 h 6470305"/>
              <a:gd name="connsiteX2370" fmla="*/ 3793471 w 12192000"/>
              <a:gd name="connsiteY2370" fmla="*/ 0 h 6470305"/>
              <a:gd name="connsiteX2371" fmla="*/ 3374788 w 12192000"/>
              <a:gd name="connsiteY2371" fmla="*/ 0 h 6470305"/>
              <a:gd name="connsiteX2372" fmla="*/ 3469949 w 12192000"/>
              <a:gd name="connsiteY2372" fmla="*/ 95152 h 6470305"/>
              <a:gd name="connsiteX2373" fmla="*/ 3374788 w 12192000"/>
              <a:gd name="connsiteY2373" fmla="*/ 190304 h 6470305"/>
              <a:gd name="connsiteX2374" fmla="*/ 3279635 w 12192000"/>
              <a:gd name="connsiteY2374" fmla="*/ 95152 h 6470305"/>
              <a:gd name="connsiteX2375" fmla="*/ 3374788 w 12192000"/>
              <a:gd name="connsiteY2375" fmla="*/ 0 h 6470305"/>
              <a:gd name="connsiteX2376" fmla="*/ 2956110 w 12192000"/>
              <a:gd name="connsiteY2376" fmla="*/ 0 h 6470305"/>
              <a:gd name="connsiteX2377" fmla="*/ 3051267 w 12192000"/>
              <a:gd name="connsiteY2377" fmla="*/ 95152 h 6470305"/>
              <a:gd name="connsiteX2378" fmla="*/ 2956110 w 12192000"/>
              <a:gd name="connsiteY2378" fmla="*/ 190304 h 6470305"/>
              <a:gd name="connsiteX2379" fmla="*/ 2860953 w 12192000"/>
              <a:gd name="connsiteY2379" fmla="*/ 95152 h 6470305"/>
              <a:gd name="connsiteX2380" fmla="*/ 2956110 w 12192000"/>
              <a:gd name="connsiteY2380" fmla="*/ 0 h 6470305"/>
              <a:gd name="connsiteX2381" fmla="*/ 2537423 w 12192000"/>
              <a:gd name="connsiteY2381" fmla="*/ 0 h 6470305"/>
              <a:gd name="connsiteX2382" fmla="*/ 2632588 w 12192000"/>
              <a:gd name="connsiteY2382" fmla="*/ 95152 h 6470305"/>
              <a:gd name="connsiteX2383" fmla="*/ 2537423 w 12192000"/>
              <a:gd name="connsiteY2383" fmla="*/ 190304 h 6470305"/>
              <a:gd name="connsiteX2384" fmla="*/ 2442271 w 12192000"/>
              <a:gd name="connsiteY2384" fmla="*/ 95152 h 6470305"/>
              <a:gd name="connsiteX2385" fmla="*/ 2537423 w 12192000"/>
              <a:gd name="connsiteY2385" fmla="*/ 0 h 6470305"/>
              <a:gd name="connsiteX2386" fmla="*/ 2118753 w 12192000"/>
              <a:gd name="connsiteY2386" fmla="*/ 0 h 6470305"/>
              <a:gd name="connsiteX2387" fmla="*/ 2213906 w 12192000"/>
              <a:gd name="connsiteY2387" fmla="*/ 95152 h 6470305"/>
              <a:gd name="connsiteX2388" fmla="*/ 2118753 w 12192000"/>
              <a:gd name="connsiteY2388" fmla="*/ 190304 h 6470305"/>
              <a:gd name="connsiteX2389" fmla="*/ 2023598 w 12192000"/>
              <a:gd name="connsiteY2389" fmla="*/ 95152 h 6470305"/>
              <a:gd name="connsiteX2390" fmla="*/ 2118753 w 12192000"/>
              <a:gd name="connsiteY2390" fmla="*/ 0 h 6470305"/>
              <a:gd name="connsiteX2391" fmla="*/ 1700071 w 12192000"/>
              <a:gd name="connsiteY2391" fmla="*/ 0 h 6470305"/>
              <a:gd name="connsiteX2392" fmla="*/ 1795223 w 12192000"/>
              <a:gd name="connsiteY2392" fmla="*/ 95152 h 6470305"/>
              <a:gd name="connsiteX2393" fmla="*/ 1700071 w 12192000"/>
              <a:gd name="connsiteY2393" fmla="*/ 190304 h 6470305"/>
              <a:gd name="connsiteX2394" fmla="*/ 1604910 w 12192000"/>
              <a:gd name="connsiteY2394" fmla="*/ 95152 h 6470305"/>
              <a:gd name="connsiteX2395" fmla="*/ 1700071 w 12192000"/>
              <a:gd name="connsiteY2395" fmla="*/ 0 h 6470305"/>
              <a:gd name="connsiteX2396" fmla="*/ 1281388 w 12192000"/>
              <a:gd name="connsiteY2396" fmla="*/ 0 h 6470305"/>
              <a:gd name="connsiteX2397" fmla="*/ 1376541 w 12192000"/>
              <a:gd name="connsiteY2397" fmla="*/ 95152 h 6470305"/>
              <a:gd name="connsiteX2398" fmla="*/ 1281388 w 12192000"/>
              <a:gd name="connsiteY2398" fmla="*/ 190304 h 6470305"/>
              <a:gd name="connsiteX2399" fmla="*/ 1186236 w 12192000"/>
              <a:gd name="connsiteY2399" fmla="*/ 95152 h 6470305"/>
              <a:gd name="connsiteX2400" fmla="*/ 1281388 w 12192000"/>
              <a:gd name="connsiteY2400" fmla="*/ 0 h 6470305"/>
              <a:gd name="connsiteX2401" fmla="*/ 862724 w 12192000"/>
              <a:gd name="connsiteY2401" fmla="*/ 0 h 6470305"/>
              <a:gd name="connsiteX2402" fmla="*/ 957874 w 12192000"/>
              <a:gd name="connsiteY2402" fmla="*/ 95152 h 6470305"/>
              <a:gd name="connsiteX2403" fmla="*/ 862724 w 12192000"/>
              <a:gd name="connsiteY2403" fmla="*/ 190304 h 6470305"/>
              <a:gd name="connsiteX2404" fmla="*/ 767571 w 12192000"/>
              <a:gd name="connsiteY2404" fmla="*/ 95152 h 6470305"/>
              <a:gd name="connsiteX2405" fmla="*/ 862724 w 12192000"/>
              <a:gd name="connsiteY2405" fmla="*/ 0 h 6470305"/>
              <a:gd name="connsiteX2406" fmla="*/ 444057 w 12192000"/>
              <a:gd name="connsiteY2406" fmla="*/ 0 h 6470305"/>
              <a:gd name="connsiteX2407" fmla="*/ 539209 w 12192000"/>
              <a:gd name="connsiteY2407" fmla="*/ 95152 h 6470305"/>
              <a:gd name="connsiteX2408" fmla="*/ 444057 w 12192000"/>
              <a:gd name="connsiteY2408" fmla="*/ 190304 h 6470305"/>
              <a:gd name="connsiteX2409" fmla="*/ 348905 w 12192000"/>
              <a:gd name="connsiteY2409" fmla="*/ 95152 h 6470305"/>
              <a:gd name="connsiteX2410" fmla="*/ 444057 w 12192000"/>
              <a:gd name="connsiteY2410" fmla="*/ 0 h 6470305"/>
              <a:gd name="connsiteX2411" fmla="*/ 25388 w 12192000"/>
              <a:gd name="connsiteY2411" fmla="*/ 0 h 6470305"/>
              <a:gd name="connsiteX2412" fmla="*/ 120541 w 12192000"/>
              <a:gd name="connsiteY2412" fmla="*/ 95152 h 6470305"/>
              <a:gd name="connsiteX2413" fmla="*/ 25388 w 12192000"/>
              <a:gd name="connsiteY2413" fmla="*/ 190304 h 6470305"/>
              <a:gd name="connsiteX2414" fmla="*/ 0 w 12192000"/>
              <a:gd name="connsiteY2414" fmla="*/ 185178 h 6470305"/>
              <a:gd name="connsiteX2415" fmla="*/ 0 w 12192000"/>
              <a:gd name="connsiteY2415" fmla="*/ 5126 h 6470305"/>
            </a:gdLst>
            <a:ahLst/>
            <a:cxnLst/>
            <a:rect l="l" t="t" r="r" b="b"/>
            <a:pathLst>
              <a:path w="12192000" h="6470305">
                <a:moveTo>
                  <a:pt x="12166698" y="6280001"/>
                </a:moveTo>
                <a:lnTo>
                  <a:pt x="12192000" y="6285109"/>
                </a:lnTo>
                <a:lnTo>
                  <a:pt x="12192000" y="6465197"/>
                </a:lnTo>
                <a:lnTo>
                  <a:pt x="12166698" y="6470305"/>
                </a:lnTo>
                <a:cubicBezTo>
                  <a:pt x="12114147" y="6470305"/>
                  <a:pt x="12071546" y="6427704"/>
                  <a:pt x="12071546" y="6375153"/>
                </a:cubicBezTo>
                <a:cubicBezTo>
                  <a:pt x="12071546" y="6322603"/>
                  <a:pt x="12114147" y="6280001"/>
                  <a:pt x="12166698" y="6280001"/>
                </a:cubicBezTo>
                <a:close/>
                <a:moveTo>
                  <a:pt x="11748029" y="6280001"/>
                </a:moveTo>
                <a:cubicBezTo>
                  <a:pt x="11800580" y="6280001"/>
                  <a:pt x="11843181" y="6322603"/>
                  <a:pt x="11843181" y="6375153"/>
                </a:cubicBezTo>
                <a:cubicBezTo>
                  <a:pt x="11843181" y="6427704"/>
                  <a:pt x="11800580" y="6470305"/>
                  <a:pt x="11748029" y="6470305"/>
                </a:cubicBezTo>
                <a:cubicBezTo>
                  <a:pt x="11695478" y="6470305"/>
                  <a:pt x="11652877" y="6427704"/>
                  <a:pt x="11652877" y="6375153"/>
                </a:cubicBezTo>
                <a:cubicBezTo>
                  <a:pt x="11652877" y="6322603"/>
                  <a:pt x="11695478" y="6280001"/>
                  <a:pt x="11748029" y="6280001"/>
                </a:cubicBezTo>
                <a:close/>
                <a:moveTo>
                  <a:pt x="11329360" y="6280001"/>
                </a:moveTo>
                <a:cubicBezTo>
                  <a:pt x="11381911" y="6280001"/>
                  <a:pt x="11424512" y="6322603"/>
                  <a:pt x="11424512" y="6375153"/>
                </a:cubicBezTo>
                <a:cubicBezTo>
                  <a:pt x="11424512" y="6427704"/>
                  <a:pt x="11381911" y="6470305"/>
                  <a:pt x="11329360" y="6470305"/>
                </a:cubicBezTo>
                <a:cubicBezTo>
                  <a:pt x="11276809" y="6470305"/>
                  <a:pt x="11234208" y="6427704"/>
                  <a:pt x="11234208" y="6375153"/>
                </a:cubicBezTo>
                <a:cubicBezTo>
                  <a:pt x="11234208" y="6322603"/>
                  <a:pt x="11276809" y="6280001"/>
                  <a:pt x="11329360" y="6280001"/>
                </a:cubicBezTo>
                <a:close/>
                <a:moveTo>
                  <a:pt x="10910691" y="6280001"/>
                </a:moveTo>
                <a:cubicBezTo>
                  <a:pt x="10963242" y="6280001"/>
                  <a:pt x="11005843" y="6322603"/>
                  <a:pt x="11005843" y="6375153"/>
                </a:cubicBezTo>
                <a:cubicBezTo>
                  <a:pt x="11005843" y="6427704"/>
                  <a:pt x="10963242" y="6470305"/>
                  <a:pt x="10910691" y="6470305"/>
                </a:cubicBezTo>
                <a:cubicBezTo>
                  <a:pt x="10858140" y="6470305"/>
                  <a:pt x="10815539" y="6427704"/>
                  <a:pt x="10815539" y="6375153"/>
                </a:cubicBezTo>
                <a:cubicBezTo>
                  <a:pt x="10815539" y="6322603"/>
                  <a:pt x="10858140" y="6280001"/>
                  <a:pt x="10910691" y="6280001"/>
                </a:cubicBezTo>
                <a:close/>
                <a:moveTo>
                  <a:pt x="10492022" y="6280001"/>
                </a:moveTo>
                <a:cubicBezTo>
                  <a:pt x="10544573" y="6280001"/>
                  <a:pt x="10587174" y="6322603"/>
                  <a:pt x="10587174" y="6375153"/>
                </a:cubicBezTo>
                <a:cubicBezTo>
                  <a:pt x="10587174" y="6427704"/>
                  <a:pt x="10544573" y="6470305"/>
                  <a:pt x="10492022" y="6470305"/>
                </a:cubicBezTo>
                <a:cubicBezTo>
                  <a:pt x="10439471" y="6470305"/>
                  <a:pt x="10396870" y="6427704"/>
                  <a:pt x="10396870" y="6375153"/>
                </a:cubicBezTo>
                <a:cubicBezTo>
                  <a:pt x="10396870" y="6322603"/>
                  <a:pt x="10439471" y="6280001"/>
                  <a:pt x="10492022" y="6280001"/>
                </a:cubicBezTo>
                <a:close/>
                <a:moveTo>
                  <a:pt x="10073353" y="6280001"/>
                </a:moveTo>
                <a:cubicBezTo>
                  <a:pt x="10125904" y="6280001"/>
                  <a:pt x="10168505" y="6322603"/>
                  <a:pt x="10168505" y="6375153"/>
                </a:cubicBezTo>
                <a:cubicBezTo>
                  <a:pt x="10168505" y="6427704"/>
                  <a:pt x="10125904" y="6470305"/>
                  <a:pt x="10073353" y="6470305"/>
                </a:cubicBezTo>
                <a:cubicBezTo>
                  <a:pt x="10020803" y="6470305"/>
                  <a:pt x="9978201" y="6427704"/>
                  <a:pt x="9978201" y="6375153"/>
                </a:cubicBezTo>
                <a:cubicBezTo>
                  <a:pt x="9978201" y="6322603"/>
                  <a:pt x="10020803" y="6280001"/>
                  <a:pt x="10073353" y="6280001"/>
                </a:cubicBezTo>
                <a:close/>
                <a:moveTo>
                  <a:pt x="9654684" y="6280001"/>
                </a:moveTo>
                <a:cubicBezTo>
                  <a:pt x="9707235" y="6280001"/>
                  <a:pt x="9749836" y="6322603"/>
                  <a:pt x="9749836" y="6375153"/>
                </a:cubicBezTo>
                <a:cubicBezTo>
                  <a:pt x="9749836" y="6427704"/>
                  <a:pt x="9707235" y="6470305"/>
                  <a:pt x="9654684" y="6470305"/>
                </a:cubicBezTo>
                <a:cubicBezTo>
                  <a:pt x="9602134" y="6470305"/>
                  <a:pt x="9559532" y="6427704"/>
                  <a:pt x="9559532" y="6375153"/>
                </a:cubicBezTo>
                <a:cubicBezTo>
                  <a:pt x="9559532" y="6322603"/>
                  <a:pt x="9602134" y="6280001"/>
                  <a:pt x="9654684" y="6280001"/>
                </a:cubicBezTo>
                <a:close/>
                <a:moveTo>
                  <a:pt x="9236015" y="6280001"/>
                </a:moveTo>
                <a:cubicBezTo>
                  <a:pt x="9288566" y="6280001"/>
                  <a:pt x="9331167" y="6322603"/>
                  <a:pt x="9331167" y="6375153"/>
                </a:cubicBezTo>
                <a:cubicBezTo>
                  <a:pt x="9331167" y="6427704"/>
                  <a:pt x="9288566" y="6470305"/>
                  <a:pt x="9236015" y="6470305"/>
                </a:cubicBezTo>
                <a:cubicBezTo>
                  <a:pt x="9183465" y="6470305"/>
                  <a:pt x="9140863" y="6427704"/>
                  <a:pt x="9140863" y="6375153"/>
                </a:cubicBezTo>
                <a:cubicBezTo>
                  <a:pt x="9140863" y="6322603"/>
                  <a:pt x="9183465" y="6280001"/>
                  <a:pt x="9236015" y="6280001"/>
                </a:cubicBezTo>
                <a:close/>
                <a:moveTo>
                  <a:pt x="8817346" y="6280001"/>
                </a:moveTo>
                <a:cubicBezTo>
                  <a:pt x="8869897" y="6280001"/>
                  <a:pt x="8912498" y="6322603"/>
                  <a:pt x="8912498" y="6375153"/>
                </a:cubicBezTo>
                <a:cubicBezTo>
                  <a:pt x="8912498" y="6427704"/>
                  <a:pt x="8869897" y="6470305"/>
                  <a:pt x="8817346" y="6470305"/>
                </a:cubicBezTo>
                <a:cubicBezTo>
                  <a:pt x="8764796" y="6470305"/>
                  <a:pt x="8722194" y="6427704"/>
                  <a:pt x="8722194" y="6375153"/>
                </a:cubicBezTo>
                <a:cubicBezTo>
                  <a:pt x="8722194" y="6322603"/>
                  <a:pt x="8764796" y="6280001"/>
                  <a:pt x="8817346" y="6280001"/>
                </a:cubicBezTo>
                <a:close/>
                <a:moveTo>
                  <a:pt x="8398677" y="6280001"/>
                </a:moveTo>
                <a:cubicBezTo>
                  <a:pt x="8451228" y="6280001"/>
                  <a:pt x="8493829" y="6322603"/>
                  <a:pt x="8493829" y="6375153"/>
                </a:cubicBezTo>
                <a:cubicBezTo>
                  <a:pt x="8493829" y="6427704"/>
                  <a:pt x="8451228" y="6470305"/>
                  <a:pt x="8398677" y="6470305"/>
                </a:cubicBezTo>
                <a:cubicBezTo>
                  <a:pt x="8346127" y="6470305"/>
                  <a:pt x="8303526" y="6427704"/>
                  <a:pt x="8303526" y="6375153"/>
                </a:cubicBezTo>
                <a:cubicBezTo>
                  <a:pt x="8303526" y="6322603"/>
                  <a:pt x="8346127" y="6280001"/>
                  <a:pt x="8398677" y="6280001"/>
                </a:cubicBezTo>
                <a:close/>
                <a:moveTo>
                  <a:pt x="7980009" y="6280001"/>
                </a:moveTo>
                <a:cubicBezTo>
                  <a:pt x="8032559" y="6280001"/>
                  <a:pt x="8075161" y="6322603"/>
                  <a:pt x="8075161" y="6375153"/>
                </a:cubicBezTo>
                <a:cubicBezTo>
                  <a:pt x="8075161" y="6427704"/>
                  <a:pt x="8032559" y="6470305"/>
                  <a:pt x="7980009" y="6470305"/>
                </a:cubicBezTo>
                <a:cubicBezTo>
                  <a:pt x="7927458" y="6470305"/>
                  <a:pt x="7884857" y="6427704"/>
                  <a:pt x="7884857" y="6375153"/>
                </a:cubicBezTo>
                <a:cubicBezTo>
                  <a:pt x="7884857" y="6322603"/>
                  <a:pt x="7927458" y="6280001"/>
                  <a:pt x="7980009" y="6280001"/>
                </a:cubicBezTo>
                <a:close/>
                <a:moveTo>
                  <a:pt x="7561340" y="6280001"/>
                </a:moveTo>
                <a:cubicBezTo>
                  <a:pt x="7613890" y="6280001"/>
                  <a:pt x="7656492" y="6322603"/>
                  <a:pt x="7656492" y="6375153"/>
                </a:cubicBezTo>
                <a:cubicBezTo>
                  <a:pt x="7656492" y="6427704"/>
                  <a:pt x="7613890" y="6470305"/>
                  <a:pt x="7561340" y="6470305"/>
                </a:cubicBezTo>
                <a:cubicBezTo>
                  <a:pt x="7508789" y="6470305"/>
                  <a:pt x="7466188" y="6427704"/>
                  <a:pt x="7466188" y="6375153"/>
                </a:cubicBezTo>
                <a:cubicBezTo>
                  <a:pt x="7466188" y="6322603"/>
                  <a:pt x="7508789" y="6280001"/>
                  <a:pt x="7561340" y="6280001"/>
                </a:cubicBezTo>
                <a:close/>
                <a:moveTo>
                  <a:pt x="7142671" y="6280001"/>
                </a:moveTo>
                <a:cubicBezTo>
                  <a:pt x="7195221" y="6280001"/>
                  <a:pt x="7237823" y="6322603"/>
                  <a:pt x="7237823" y="6375153"/>
                </a:cubicBezTo>
                <a:cubicBezTo>
                  <a:pt x="7237823" y="6427704"/>
                  <a:pt x="7195221" y="6470305"/>
                  <a:pt x="7142671" y="6470305"/>
                </a:cubicBezTo>
                <a:cubicBezTo>
                  <a:pt x="7090120" y="6470305"/>
                  <a:pt x="7047519" y="6427704"/>
                  <a:pt x="7047519" y="6375153"/>
                </a:cubicBezTo>
                <a:cubicBezTo>
                  <a:pt x="7047519" y="6322603"/>
                  <a:pt x="7090120" y="6280001"/>
                  <a:pt x="7142671" y="6280001"/>
                </a:cubicBezTo>
                <a:close/>
                <a:moveTo>
                  <a:pt x="6724002" y="6280001"/>
                </a:moveTo>
                <a:cubicBezTo>
                  <a:pt x="6776553" y="6280001"/>
                  <a:pt x="6819154" y="6322603"/>
                  <a:pt x="6819154" y="6375153"/>
                </a:cubicBezTo>
                <a:cubicBezTo>
                  <a:pt x="6819154" y="6427704"/>
                  <a:pt x="6776553" y="6470305"/>
                  <a:pt x="6724002" y="6470305"/>
                </a:cubicBezTo>
                <a:cubicBezTo>
                  <a:pt x="6671451" y="6470305"/>
                  <a:pt x="6628850" y="6427704"/>
                  <a:pt x="6628850" y="6375153"/>
                </a:cubicBezTo>
                <a:cubicBezTo>
                  <a:pt x="6628850" y="6322603"/>
                  <a:pt x="6671451" y="6280001"/>
                  <a:pt x="6724002" y="6280001"/>
                </a:cubicBezTo>
                <a:close/>
                <a:moveTo>
                  <a:pt x="6305333" y="6280001"/>
                </a:moveTo>
                <a:cubicBezTo>
                  <a:pt x="6357884" y="6280001"/>
                  <a:pt x="6400485" y="6322603"/>
                  <a:pt x="6400485" y="6375153"/>
                </a:cubicBezTo>
                <a:cubicBezTo>
                  <a:pt x="6400485" y="6427704"/>
                  <a:pt x="6357884" y="6470305"/>
                  <a:pt x="6305333" y="6470305"/>
                </a:cubicBezTo>
                <a:cubicBezTo>
                  <a:pt x="6252782" y="6470305"/>
                  <a:pt x="6210181" y="6427704"/>
                  <a:pt x="6210181" y="6375153"/>
                </a:cubicBezTo>
                <a:cubicBezTo>
                  <a:pt x="6210181" y="6322603"/>
                  <a:pt x="6252782" y="6280001"/>
                  <a:pt x="6305333" y="6280001"/>
                </a:cubicBezTo>
                <a:close/>
                <a:moveTo>
                  <a:pt x="5886664" y="6280001"/>
                </a:moveTo>
                <a:cubicBezTo>
                  <a:pt x="5939215" y="6280001"/>
                  <a:pt x="5981816" y="6322603"/>
                  <a:pt x="5981816" y="6375153"/>
                </a:cubicBezTo>
                <a:cubicBezTo>
                  <a:pt x="5981816" y="6427704"/>
                  <a:pt x="5939215" y="6470305"/>
                  <a:pt x="5886664" y="6470305"/>
                </a:cubicBezTo>
                <a:cubicBezTo>
                  <a:pt x="5834113" y="6470305"/>
                  <a:pt x="5791512" y="6427704"/>
                  <a:pt x="5791512" y="6375153"/>
                </a:cubicBezTo>
                <a:cubicBezTo>
                  <a:pt x="5791512" y="6322603"/>
                  <a:pt x="5834113" y="6280001"/>
                  <a:pt x="5886664" y="6280001"/>
                </a:cubicBezTo>
                <a:close/>
                <a:moveTo>
                  <a:pt x="5467994" y="6280001"/>
                </a:moveTo>
                <a:cubicBezTo>
                  <a:pt x="5520544" y="6280001"/>
                  <a:pt x="5563146" y="6322603"/>
                  <a:pt x="5563146" y="6375153"/>
                </a:cubicBezTo>
                <a:cubicBezTo>
                  <a:pt x="5563146" y="6427704"/>
                  <a:pt x="5520544" y="6470305"/>
                  <a:pt x="5467994" y="6470305"/>
                </a:cubicBezTo>
                <a:cubicBezTo>
                  <a:pt x="5415443" y="6470305"/>
                  <a:pt x="5372842" y="6427704"/>
                  <a:pt x="5372842" y="6375153"/>
                </a:cubicBezTo>
                <a:cubicBezTo>
                  <a:pt x="5372842" y="6322603"/>
                  <a:pt x="5415443" y="6280001"/>
                  <a:pt x="5467994" y="6280001"/>
                </a:cubicBezTo>
                <a:close/>
                <a:moveTo>
                  <a:pt x="5049325" y="6280001"/>
                </a:moveTo>
                <a:cubicBezTo>
                  <a:pt x="5101876" y="6280001"/>
                  <a:pt x="5144478" y="6322603"/>
                  <a:pt x="5144478" y="6375153"/>
                </a:cubicBezTo>
                <a:cubicBezTo>
                  <a:pt x="5144478" y="6427704"/>
                  <a:pt x="5101876" y="6470305"/>
                  <a:pt x="5049325" y="6470305"/>
                </a:cubicBezTo>
                <a:cubicBezTo>
                  <a:pt x="4996774" y="6470305"/>
                  <a:pt x="4954173" y="6427704"/>
                  <a:pt x="4954173" y="6375153"/>
                </a:cubicBezTo>
                <a:cubicBezTo>
                  <a:pt x="4954173" y="6322603"/>
                  <a:pt x="4996774" y="6280001"/>
                  <a:pt x="5049325" y="6280001"/>
                </a:cubicBezTo>
                <a:close/>
                <a:moveTo>
                  <a:pt x="4630656" y="6280001"/>
                </a:moveTo>
                <a:cubicBezTo>
                  <a:pt x="4683207" y="6280001"/>
                  <a:pt x="4725808" y="6322603"/>
                  <a:pt x="4725808" y="6375153"/>
                </a:cubicBezTo>
                <a:cubicBezTo>
                  <a:pt x="4725808" y="6427704"/>
                  <a:pt x="4683207" y="6470305"/>
                  <a:pt x="4630656" y="6470305"/>
                </a:cubicBezTo>
                <a:cubicBezTo>
                  <a:pt x="4578106" y="6470305"/>
                  <a:pt x="4535504" y="6427704"/>
                  <a:pt x="4535504" y="6375153"/>
                </a:cubicBezTo>
                <a:cubicBezTo>
                  <a:pt x="4535504" y="6322603"/>
                  <a:pt x="4578106" y="6280001"/>
                  <a:pt x="4630656" y="6280001"/>
                </a:cubicBezTo>
                <a:close/>
                <a:moveTo>
                  <a:pt x="4211987" y="6280001"/>
                </a:moveTo>
                <a:cubicBezTo>
                  <a:pt x="4264538" y="6280001"/>
                  <a:pt x="4307139" y="6322603"/>
                  <a:pt x="4307139" y="6375153"/>
                </a:cubicBezTo>
                <a:cubicBezTo>
                  <a:pt x="4307139" y="6427704"/>
                  <a:pt x="4264538" y="6470305"/>
                  <a:pt x="4211987" y="6470305"/>
                </a:cubicBezTo>
                <a:cubicBezTo>
                  <a:pt x="4159436" y="6470305"/>
                  <a:pt x="4116835" y="6427704"/>
                  <a:pt x="4116835" y="6375153"/>
                </a:cubicBezTo>
                <a:cubicBezTo>
                  <a:pt x="4116835" y="6322603"/>
                  <a:pt x="4159436" y="6280001"/>
                  <a:pt x="4211987" y="6280001"/>
                </a:cubicBezTo>
                <a:close/>
                <a:moveTo>
                  <a:pt x="3793342" y="6280001"/>
                </a:moveTo>
                <a:cubicBezTo>
                  <a:pt x="3845869" y="6280001"/>
                  <a:pt x="3888470" y="6322603"/>
                  <a:pt x="3888470" y="6375153"/>
                </a:cubicBezTo>
                <a:cubicBezTo>
                  <a:pt x="3888470" y="6427704"/>
                  <a:pt x="3845869" y="6470305"/>
                  <a:pt x="3793342" y="6470305"/>
                </a:cubicBezTo>
                <a:cubicBezTo>
                  <a:pt x="3740790" y="6470305"/>
                  <a:pt x="3698190" y="6427704"/>
                  <a:pt x="3698190" y="6375153"/>
                </a:cubicBezTo>
                <a:cubicBezTo>
                  <a:pt x="3698190" y="6322603"/>
                  <a:pt x="3740790" y="6280001"/>
                  <a:pt x="3793342" y="6280001"/>
                </a:cubicBezTo>
                <a:close/>
                <a:moveTo>
                  <a:pt x="3374671" y="6280001"/>
                </a:moveTo>
                <a:cubicBezTo>
                  <a:pt x="3427221" y="6280001"/>
                  <a:pt x="3469825" y="6322603"/>
                  <a:pt x="3469825" y="6375153"/>
                </a:cubicBezTo>
                <a:cubicBezTo>
                  <a:pt x="3469825" y="6427704"/>
                  <a:pt x="3427221" y="6470305"/>
                  <a:pt x="3374671" y="6470305"/>
                </a:cubicBezTo>
                <a:cubicBezTo>
                  <a:pt x="3322120" y="6470305"/>
                  <a:pt x="3279519" y="6427704"/>
                  <a:pt x="3279519" y="6375153"/>
                </a:cubicBezTo>
                <a:cubicBezTo>
                  <a:pt x="3279519" y="6322603"/>
                  <a:pt x="3322120" y="6280001"/>
                  <a:pt x="3374671" y="6280001"/>
                </a:cubicBezTo>
                <a:close/>
                <a:moveTo>
                  <a:pt x="2956001" y="6280001"/>
                </a:moveTo>
                <a:cubicBezTo>
                  <a:pt x="3008551" y="6280001"/>
                  <a:pt x="3051154" y="6322603"/>
                  <a:pt x="3051154" y="6375153"/>
                </a:cubicBezTo>
                <a:cubicBezTo>
                  <a:pt x="3051154" y="6427704"/>
                  <a:pt x="3008551" y="6470305"/>
                  <a:pt x="2956001" y="6470305"/>
                </a:cubicBezTo>
                <a:cubicBezTo>
                  <a:pt x="2903450" y="6470305"/>
                  <a:pt x="2860848" y="6427704"/>
                  <a:pt x="2860848" y="6375153"/>
                </a:cubicBezTo>
                <a:cubicBezTo>
                  <a:pt x="2860848" y="6322603"/>
                  <a:pt x="2903450" y="6280001"/>
                  <a:pt x="2956001" y="6280001"/>
                </a:cubicBezTo>
                <a:close/>
                <a:moveTo>
                  <a:pt x="2537330" y="6280001"/>
                </a:moveTo>
                <a:cubicBezTo>
                  <a:pt x="2589882" y="6280001"/>
                  <a:pt x="2632482" y="6322603"/>
                  <a:pt x="2632482" y="6375153"/>
                </a:cubicBezTo>
                <a:cubicBezTo>
                  <a:pt x="2632482" y="6427704"/>
                  <a:pt x="2589882" y="6470305"/>
                  <a:pt x="2537330" y="6470305"/>
                </a:cubicBezTo>
                <a:cubicBezTo>
                  <a:pt x="2484778" y="6470305"/>
                  <a:pt x="2442177" y="6427704"/>
                  <a:pt x="2442177" y="6375153"/>
                </a:cubicBezTo>
                <a:cubicBezTo>
                  <a:pt x="2442177" y="6322603"/>
                  <a:pt x="2484778" y="6280001"/>
                  <a:pt x="2537330" y="6280001"/>
                </a:cubicBezTo>
                <a:close/>
                <a:moveTo>
                  <a:pt x="2118660" y="6280001"/>
                </a:moveTo>
                <a:cubicBezTo>
                  <a:pt x="2171211" y="6280001"/>
                  <a:pt x="2213812" y="6322603"/>
                  <a:pt x="2213812" y="6375153"/>
                </a:cubicBezTo>
                <a:cubicBezTo>
                  <a:pt x="2213812" y="6427704"/>
                  <a:pt x="2171211" y="6470305"/>
                  <a:pt x="2118660" y="6470305"/>
                </a:cubicBezTo>
                <a:cubicBezTo>
                  <a:pt x="2066108" y="6470305"/>
                  <a:pt x="2023508" y="6427704"/>
                  <a:pt x="2023508" y="6375153"/>
                </a:cubicBezTo>
                <a:cubicBezTo>
                  <a:pt x="2023508" y="6322603"/>
                  <a:pt x="2066108" y="6280001"/>
                  <a:pt x="2118660" y="6280001"/>
                </a:cubicBezTo>
                <a:close/>
                <a:moveTo>
                  <a:pt x="1699989" y="6280001"/>
                </a:moveTo>
                <a:cubicBezTo>
                  <a:pt x="1752539" y="6280001"/>
                  <a:pt x="1795142" y="6322603"/>
                  <a:pt x="1795142" y="6375153"/>
                </a:cubicBezTo>
                <a:cubicBezTo>
                  <a:pt x="1795142" y="6427704"/>
                  <a:pt x="1752539" y="6470305"/>
                  <a:pt x="1699989" y="6470305"/>
                </a:cubicBezTo>
                <a:cubicBezTo>
                  <a:pt x="1647438" y="6470305"/>
                  <a:pt x="1604835" y="6427704"/>
                  <a:pt x="1604835" y="6375153"/>
                </a:cubicBezTo>
                <a:cubicBezTo>
                  <a:pt x="1604835" y="6322603"/>
                  <a:pt x="1647438" y="6280001"/>
                  <a:pt x="1699989" y="6280001"/>
                </a:cubicBezTo>
                <a:close/>
                <a:moveTo>
                  <a:pt x="1281318" y="6280001"/>
                </a:moveTo>
                <a:cubicBezTo>
                  <a:pt x="1333868" y="6280001"/>
                  <a:pt x="1376471" y="6322603"/>
                  <a:pt x="1376471" y="6375153"/>
                </a:cubicBezTo>
                <a:cubicBezTo>
                  <a:pt x="1376471" y="6427704"/>
                  <a:pt x="1333868" y="6470305"/>
                  <a:pt x="1281318" y="6470305"/>
                </a:cubicBezTo>
                <a:cubicBezTo>
                  <a:pt x="1228768" y="6470305"/>
                  <a:pt x="1186165" y="6427704"/>
                  <a:pt x="1186165" y="6375153"/>
                </a:cubicBezTo>
                <a:cubicBezTo>
                  <a:pt x="1186165" y="6322603"/>
                  <a:pt x="1228768" y="6280001"/>
                  <a:pt x="1281318" y="6280001"/>
                </a:cubicBezTo>
                <a:close/>
                <a:moveTo>
                  <a:pt x="862650" y="6280001"/>
                </a:moveTo>
                <a:cubicBezTo>
                  <a:pt x="915200" y="6280001"/>
                  <a:pt x="957802" y="6322603"/>
                  <a:pt x="957802" y="6375153"/>
                </a:cubicBezTo>
                <a:cubicBezTo>
                  <a:pt x="957802" y="6427704"/>
                  <a:pt x="915200" y="6470305"/>
                  <a:pt x="862650" y="6470305"/>
                </a:cubicBezTo>
                <a:cubicBezTo>
                  <a:pt x="810099" y="6470305"/>
                  <a:pt x="767498" y="6427704"/>
                  <a:pt x="767498" y="6375153"/>
                </a:cubicBezTo>
                <a:cubicBezTo>
                  <a:pt x="767498" y="6322603"/>
                  <a:pt x="810099" y="6280001"/>
                  <a:pt x="862650" y="6280001"/>
                </a:cubicBezTo>
                <a:close/>
                <a:moveTo>
                  <a:pt x="443982" y="6280001"/>
                </a:moveTo>
                <a:cubicBezTo>
                  <a:pt x="496533" y="6280001"/>
                  <a:pt x="539134" y="6322603"/>
                  <a:pt x="539134" y="6375153"/>
                </a:cubicBezTo>
                <a:cubicBezTo>
                  <a:pt x="539134" y="6427704"/>
                  <a:pt x="496533" y="6470305"/>
                  <a:pt x="443982" y="6470305"/>
                </a:cubicBezTo>
                <a:cubicBezTo>
                  <a:pt x="391431" y="6470305"/>
                  <a:pt x="348830" y="6427704"/>
                  <a:pt x="348830" y="6375153"/>
                </a:cubicBezTo>
                <a:cubicBezTo>
                  <a:pt x="348830" y="6322603"/>
                  <a:pt x="391431" y="6280001"/>
                  <a:pt x="443982" y="6280001"/>
                </a:cubicBezTo>
                <a:close/>
                <a:moveTo>
                  <a:pt x="25313" y="6280001"/>
                </a:moveTo>
                <a:cubicBezTo>
                  <a:pt x="77864" y="6280001"/>
                  <a:pt x="120465" y="6322603"/>
                  <a:pt x="120465" y="6375153"/>
                </a:cubicBezTo>
                <a:cubicBezTo>
                  <a:pt x="120465" y="6427704"/>
                  <a:pt x="77864" y="6470305"/>
                  <a:pt x="25313" y="6470305"/>
                </a:cubicBezTo>
                <a:lnTo>
                  <a:pt x="0" y="6465195"/>
                </a:lnTo>
                <a:lnTo>
                  <a:pt x="0" y="6285112"/>
                </a:lnTo>
                <a:close/>
                <a:moveTo>
                  <a:pt x="12166698" y="5861332"/>
                </a:moveTo>
                <a:lnTo>
                  <a:pt x="12192000" y="5866441"/>
                </a:lnTo>
                <a:lnTo>
                  <a:pt x="12192000" y="6046528"/>
                </a:lnTo>
                <a:lnTo>
                  <a:pt x="12166698" y="6051636"/>
                </a:lnTo>
                <a:cubicBezTo>
                  <a:pt x="12114147" y="6051636"/>
                  <a:pt x="12071546" y="6009035"/>
                  <a:pt x="12071546" y="5956484"/>
                </a:cubicBezTo>
                <a:cubicBezTo>
                  <a:pt x="12071546" y="5903934"/>
                  <a:pt x="12114147" y="5861332"/>
                  <a:pt x="12166698" y="5861332"/>
                </a:cubicBezTo>
                <a:close/>
                <a:moveTo>
                  <a:pt x="11748029" y="5861332"/>
                </a:moveTo>
                <a:cubicBezTo>
                  <a:pt x="11800580" y="5861332"/>
                  <a:pt x="11843181" y="5903934"/>
                  <a:pt x="11843181" y="5956484"/>
                </a:cubicBezTo>
                <a:cubicBezTo>
                  <a:pt x="11843181" y="6009035"/>
                  <a:pt x="11800580" y="6051636"/>
                  <a:pt x="11748029" y="6051636"/>
                </a:cubicBezTo>
                <a:cubicBezTo>
                  <a:pt x="11695478" y="6051636"/>
                  <a:pt x="11652877" y="6009035"/>
                  <a:pt x="11652877" y="5956484"/>
                </a:cubicBezTo>
                <a:cubicBezTo>
                  <a:pt x="11652877" y="5903934"/>
                  <a:pt x="11695478" y="5861332"/>
                  <a:pt x="11748029" y="5861332"/>
                </a:cubicBezTo>
                <a:close/>
                <a:moveTo>
                  <a:pt x="11329360" y="5861332"/>
                </a:moveTo>
                <a:cubicBezTo>
                  <a:pt x="11381911" y="5861332"/>
                  <a:pt x="11424512" y="5903934"/>
                  <a:pt x="11424512" y="5956484"/>
                </a:cubicBezTo>
                <a:cubicBezTo>
                  <a:pt x="11424512" y="6009035"/>
                  <a:pt x="11381911" y="6051636"/>
                  <a:pt x="11329360" y="6051636"/>
                </a:cubicBezTo>
                <a:cubicBezTo>
                  <a:pt x="11276809" y="6051636"/>
                  <a:pt x="11234208" y="6009035"/>
                  <a:pt x="11234208" y="5956484"/>
                </a:cubicBezTo>
                <a:cubicBezTo>
                  <a:pt x="11234208" y="5903934"/>
                  <a:pt x="11276809" y="5861332"/>
                  <a:pt x="11329360" y="5861332"/>
                </a:cubicBezTo>
                <a:close/>
                <a:moveTo>
                  <a:pt x="10910691" y="5861332"/>
                </a:moveTo>
                <a:cubicBezTo>
                  <a:pt x="10963242" y="5861332"/>
                  <a:pt x="11005843" y="5903934"/>
                  <a:pt x="11005843" y="5956484"/>
                </a:cubicBezTo>
                <a:cubicBezTo>
                  <a:pt x="11005843" y="6009035"/>
                  <a:pt x="10963242" y="6051636"/>
                  <a:pt x="10910691" y="6051636"/>
                </a:cubicBezTo>
                <a:cubicBezTo>
                  <a:pt x="10858140" y="6051636"/>
                  <a:pt x="10815539" y="6009035"/>
                  <a:pt x="10815539" y="5956484"/>
                </a:cubicBezTo>
                <a:cubicBezTo>
                  <a:pt x="10815539" y="5903934"/>
                  <a:pt x="10858140" y="5861332"/>
                  <a:pt x="10910691" y="5861332"/>
                </a:cubicBezTo>
                <a:close/>
                <a:moveTo>
                  <a:pt x="10492022" y="5861332"/>
                </a:moveTo>
                <a:cubicBezTo>
                  <a:pt x="10544573" y="5861332"/>
                  <a:pt x="10587174" y="5903934"/>
                  <a:pt x="10587174" y="5956484"/>
                </a:cubicBezTo>
                <a:cubicBezTo>
                  <a:pt x="10587174" y="6009035"/>
                  <a:pt x="10544573" y="6051636"/>
                  <a:pt x="10492022" y="6051636"/>
                </a:cubicBezTo>
                <a:cubicBezTo>
                  <a:pt x="10439471" y="6051636"/>
                  <a:pt x="10396870" y="6009035"/>
                  <a:pt x="10396870" y="5956484"/>
                </a:cubicBezTo>
                <a:cubicBezTo>
                  <a:pt x="10396870" y="5903934"/>
                  <a:pt x="10439471" y="5861332"/>
                  <a:pt x="10492022" y="5861332"/>
                </a:cubicBezTo>
                <a:close/>
                <a:moveTo>
                  <a:pt x="10073353" y="5861332"/>
                </a:moveTo>
                <a:cubicBezTo>
                  <a:pt x="10125904" y="5861332"/>
                  <a:pt x="10168505" y="5903934"/>
                  <a:pt x="10168505" y="5956484"/>
                </a:cubicBezTo>
                <a:cubicBezTo>
                  <a:pt x="10168505" y="6009035"/>
                  <a:pt x="10125904" y="6051636"/>
                  <a:pt x="10073353" y="6051636"/>
                </a:cubicBezTo>
                <a:cubicBezTo>
                  <a:pt x="10020803" y="6051636"/>
                  <a:pt x="9978201" y="6009035"/>
                  <a:pt x="9978201" y="5956484"/>
                </a:cubicBezTo>
                <a:cubicBezTo>
                  <a:pt x="9978201" y="5903934"/>
                  <a:pt x="10020803" y="5861332"/>
                  <a:pt x="10073353" y="5861332"/>
                </a:cubicBezTo>
                <a:close/>
                <a:moveTo>
                  <a:pt x="9654684" y="5861332"/>
                </a:moveTo>
                <a:cubicBezTo>
                  <a:pt x="9707235" y="5861332"/>
                  <a:pt x="9749836" y="5903934"/>
                  <a:pt x="9749836" y="5956484"/>
                </a:cubicBezTo>
                <a:cubicBezTo>
                  <a:pt x="9749836" y="6009035"/>
                  <a:pt x="9707235" y="6051636"/>
                  <a:pt x="9654684" y="6051636"/>
                </a:cubicBezTo>
                <a:cubicBezTo>
                  <a:pt x="9602134" y="6051636"/>
                  <a:pt x="9559532" y="6009035"/>
                  <a:pt x="9559532" y="5956484"/>
                </a:cubicBezTo>
                <a:cubicBezTo>
                  <a:pt x="9559532" y="5903934"/>
                  <a:pt x="9602134" y="5861332"/>
                  <a:pt x="9654684" y="5861332"/>
                </a:cubicBezTo>
                <a:close/>
                <a:moveTo>
                  <a:pt x="9236015" y="5861332"/>
                </a:moveTo>
                <a:cubicBezTo>
                  <a:pt x="9288566" y="5861332"/>
                  <a:pt x="9331167" y="5903934"/>
                  <a:pt x="9331167" y="5956484"/>
                </a:cubicBezTo>
                <a:cubicBezTo>
                  <a:pt x="9331167" y="6009035"/>
                  <a:pt x="9288566" y="6051636"/>
                  <a:pt x="9236015" y="6051636"/>
                </a:cubicBezTo>
                <a:cubicBezTo>
                  <a:pt x="9183465" y="6051636"/>
                  <a:pt x="9140863" y="6009035"/>
                  <a:pt x="9140863" y="5956484"/>
                </a:cubicBezTo>
                <a:cubicBezTo>
                  <a:pt x="9140863" y="5903934"/>
                  <a:pt x="9183465" y="5861332"/>
                  <a:pt x="9236015" y="5861332"/>
                </a:cubicBezTo>
                <a:close/>
                <a:moveTo>
                  <a:pt x="8817346" y="5861332"/>
                </a:moveTo>
                <a:cubicBezTo>
                  <a:pt x="8869897" y="5861332"/>
                  <a:pt x="8912498" y="5903934"/>
                  <a:pt x="8912498" y="5956484"/>
                </a:cubicBezTo>
                <a:cubicBezTo>
                  <a:pt x="8912498" y="6009035"/>
                  <a:pt x="8869897" y="6051636"/>
                  <a:pt x="8817346" y="6051636"/>
                </a:cubicBezTo>
                <a:cubicBezTo>
                  <a:pt x="8764796" y="6051636"/>
                  <a:pt x="8722194" y="6009035"/>
                  <a:pt x="8722194" y="5956484"/>
                </a:cubicBezTo>
                <a:cubicBezTo>
                  <a:pt x="8722194" y="5903934"/>
                  <a:pt x="8764796" y="5861332"/>
                  <a:pt x="8817346" y="5861332"/>
                </a:cubicBezTo>
                <a:close/>
                <a:moveTo>
                  <a:pt x="8398677" y="5861332"/>
                </a:moveTo>
                <a:cubicBezTo>
                  <a:pt x="8451228" y="5861332"/>
                  <a:pt x="8493829" y="5903934"/>
                  <a:pt x="8493829" y="5956484"/>
                </a:cubicBezTo>
                <a:cubicBezTo>
                  <a:pt x="8493829" y="6009035"/>
                  <a:pt x="8451228" y="6051636"/>
                  <a:pt x="8398677" y="6051636"/>
                </a:cubicBezTo>
                <a:cubicBezTo>
                  <a:pt x="8346127" y="6051636"/>
                  <a:pt x="8303526" y="6009035"/>
                  <a:pt x="8303526" y="5956484"/>
                </a:cubicBezTo>
                <a:cubicBezTo>
                  <a:pt x="8303526" y="5903934"/>
                  <a:pt x="8346127" y="5861332"/>
                  <a:pt x="8398677" y="5861332"/>
                </a:cubicBezTo>
                <a:close/>
                <a:moveTo>
                  <a:pt x="7980009" y="5861332"/>
                </a:moveTo>
                <a:cubicBezTo>
                  <a:pt x="8032559" y="5861332"/>
                  <a:pt x="8075161" y="5903934"/>
                  <a:pt x="8075161" y="5956484"/>
                </a:cubicBezTo>
                <a:cubicBezTo>
                  <a:pt x="8075161" y="6009035"/>
                  <a:pt x="8032559" y="6051636"/>
                  <a:pt x="7980009" y="6051636"/>
                </a:cubicBezTo>
                <a:cubicBezTo>
                  <a:pt x="7927458" y="6051636"/>
                  <a:pt x="7884857" y="6009035"/>
                  <a:pt x="7884857" y="5956484"/>
                </a:cubicBezTo>
                <a:cubicBezTo>
                  <a:pt x="7884857" y="5903934"/>
                  <a:pt x="7927458" y="5861332"/>
                  <a:pt x="7980009" y="5861332"/>
                </a:cubicBezTo>
                <a:close/>
                <a:moveTo>
                  <a:pt x="7561340" y="5861332"/>
                </a:moveTo>
                <a:cubicBezTo>
                  <a:pt x="7613890" y="5861332"/>
                  <a:pt x="7656492" y="5903934"/>
                  <a:pt x="7656492" y="5956484"/>
                </a:cubicBezTo>
                <a:cubicBezTo>
                  <a:pt x="7656492" y="6009035"/>
                  <a:pt x="7613890" y="6051636"/>
                  <a:pt x="7561340" y="6051636"/>
                </a:cubicBezTo>
                <a:cubicBezTo>
                  <a:pt x="7508789" y="6051636"/>
                  <a:pt x="7466188" y="6009035"/>
                  <a:pt x="7466188" y="5956484"/>
                </a:cubicBezTo>
                <a:cubicBezTo>
                  <a:pt x="7466188" y="5903934"/>
                  <a:pt x="7508789" y="5861332"/>
                  <a:pt x="7561340" y="5861332"/>
                </a:cubicBezTo>
                <a:close/>
                <a:moveTo>
                  <a:pt x="7142671" y="5861332"/>
                </a:moveTo>
                <a:cubicBezTo>
                  <a:pt x="7195221" y="5861332"/>
                  <a:pt x="7237823" y="5903934"/>
                  <a:pt x="7237823" y="5956484"/>
                </a:cubicBezTo>
                <a:cubicBezTo>
                  <a:pt x="7237823" y="6009035"/>
                  <a:pt x="7195221" y="6051636"/>
                  <a:pt x="7142671" y="6051636"/>
                </a:cubicBezTo>
                <a:cubicBezTo>
                  <a:pt x="7090120" y="6051636"/>
                  <a:pt x="7047519" y="6009035"/>
                  <a:pt x="7047519" y="5956484"/>
                </a:cubicBezTo>
                <a:cubicBezTo>
                  <a:pt x="7047519" y="5903934"/>
                  <a:pt x="7090120" y="5861332"/>
                  <a:pt x="7142671" y="5861332"/>
                </a:cubicBezTo>
                <a:close/>
                <a:moveTo>
                  <a:pt x="6724002" y="5861332"/>
                </a:moveTo>
                <a:cubicBezTo>
                  <a:pt x="6776553" y="5861332"/>
                  <a:pt x="6819154" y="5903934"/>
                  <a:pt x="6819154" y="5956484"/>
                </a:cubicBezTo>
                <a:cubicBezTo>
                  <a:pt x="6819154" y="6009035"/>
                  <a:pt x="6776553" y="6051636"/>
                  <a:pt x="6724002" y="6051636"/>
                </a:cubicBezTo>
                <a:cubicBezTo>
                  <a:pt x="6671451" y="6051636"/>
                  <a:pt x="6628850" y="6009035"/>
                  <a:pt x="6628850" y="5956484"/>
                </a:cubicBezTo>
                <a:cubicBezTo>
                  <a:pt x="6628850" y="5903934"/>
                  <a:pt x="6671451" y="5861332"/>
                  <a:pt x="6724002" y="5861332"/>
                </a:cubicBezTo>
                <a:close/>
                <a:moveTo>
                  <a:pt x="6305333" y="5861332"/>
                </a:moveTo>
                <a:cubicBezTo>
                  <a:pt x="6357884" y="5861332"/>
                  <a:pt x="6400485" y="5903934"/>
                  <a:pt x="6400485" y="5956484"/>
                </a:cubicBezTo>
                <a:cubicBezTo>
                  <a:pt x="6400485" y="6009035"/>
                  <a:pt x="6357884" y="6051636"/>
                  <a:pt x="6305333" y="6051636"/>
                </a:cubicBezTo>
                <a:cubicBezTo>
                  <a:pt x="6252782" y="6051636"/>
                  <a:pt x="6210181" y="6009035"/>
                  <a:pt x="6210181" y="5956484"/>
                </a:cubicBezTo>
                <a:cubicBezTo>
                  <a:pt x="6210181" y="5903934"/>
                  <a:pt x="6252782" y="5861332"/>
                  <a:pt x="6305333" y="5861332"/>
                </a:cubicBezTo>
                <a:close/>
                <a:moveTo>
                  <a:pt x="5886664" y="5861332"/>
                </a:moveTo>
                <a:cubicBezTo>
                  <a:pt x="5939215" y="5861332"/>
                  <a:pt x="5981816" y="5903934"/>
                  <a:pt x="5981816" y="5956484"/>
                </a:cubicBezTo>
                <a:cubicBezTo>
                  <a:pt x="5981816" y="6009035"/>
                  <a:pt x="5939215" y="6051636"/>
                  <a:pt x="5886664" y="6051636"/>
                </a:cubicBezTo>
                <a:cubicBezTo>
                  <a:pt x="5834113" y="6051636"/>
                  <a:pt x="5791512" y="6009035"/>
                  <a:pt x="5791512" y="5956484"/>
                </a:cubicBezTo>
                <a:cubicBezTo>
                  <a:pt x="5791512" y="5903934"/>
                  <a:pt x="5834113" y="5861332"/>
                  <a:pt x="5886664" y="5861332"/>
                </a:cubicBezTo>
                <a:close/>
                <a:moveTo>
                  <a:pt x="5467994" y="5861332"/>
                </a:moveTo>
                <a:cubicBezTo>
                  <a:pt x="5520544" y="5861332"/>
                  <a:pt x="5563146" y="5903934"/>
                  <a:pt x="5563146" y="5956484"/>
                </a:cubicBezTo>
                <a:cubicBezTo>
                  <a:pt x="5563146" y="6009035"/>
                  <a:pt x="5520544" y="6051636"/>
                  <a:pt x="5467994" y="6051636"/>
                </a:cubicBezTo>
                <a:cubicBezTo>
                  <a:pt x="5415443" y="6051636"/>
                  <a:pt x="5372842" y="6009035"/>
                  <a:pt x="5372842" y="5956484"/>
                </a:cubicBezTo>
                <a:cubicBezTo>
                  <a:pt x="5372842" y="5903934"/>
                  <a:pt x="5415443" y="5861332"/>
                  <a:pt x="5467994" y="5861332"/>
                </a:cubicBezTo>
                <a:close/>
                <a:moveTo>
                  <a:pt x="5049325" y="5861332"/>
                </a:moveTo>
                <a:cubicBezTo>
                  <a:pt x="5101876" y="5861332"/>
                  <a:pt x="5144478" y="5903934"/>
                  <a:pt x="5144478" y="5956484"/>
                </a:cubicBezTo>
                <a:cubicBezTo>
                  <a:pt x="5144478" y="6009035"/>
                  <a:pt x="5101876" y="6051636"/>
                  <a:pt x="5049325" y="6051636"/>
                </a:cubicBezTo>
                <a:cubicBezTo>
                  <a:pt x="4996774" y="6051636"/>
                  <a:pt x="4954173" y="6009035"/>
                  <a:pt x="4954173" y="5956484"/>
                </a:cubicBezTo>
                <a:cubicBezTo>
                  <a:pt x="4954173" y="5903934"/>
                  <a:pt x="4996774" y="5861332"/>
                  <a:pt x="5049325" y="5861332"/>
                </a:cubicBezTo>
                <a:close/>
                <a:moveTo>
                  <a:pt x="4630656" y="5861332"/>
                </a:moveTo>
                <a:cubicBezTo>
                  <a:pt x="4683207" y="5861332"/>
                  <a:pt x="4725808" y="5903934"/>
                  <a:pt x="4725808" y="5956484"/>
                </a:cubicBezTo>
                <a:cubicBezTo>
                  <a:pt x="4725808" y="6009035"/>
                  <a:pt x="4683207" y="6051636"/>
                  <a:pt x="4630656" y="6051636"/>
                </a:cubicBezTo>
                <a:cubicBezTo>
                  <a:pt x="4578106" y="6051636"/>
                  <a:pt x="4535504" y="6009035"/>
                  <a:pt x="4535504" y="5956484"/>
                </a:cubicBezTo>
                <a:cubicBezTo>
                  <a:pt x="4535504" y="5903934"/>
                  <a:pt x="4578106" y="5861332"/>
                  <a:pt x="4630656" y="5861332"/>
                </a:cubicBezTo>
                <a:close/>
                <a:moveTo>
                  <a:pt x="4211987" y="5861332"/>
                </a:moveTo>
                <a:cubicBezTo>
                  <a:pt x="4264538" y="5861332"/>
                  <a:pt x="4307139" y="5903934"/>
                  <a:pt x="4307139" y="5956484"/>
                </a:cubicBezTo>
                <a:cubicBezTo>
                  <a:pt x="4307139" y="6009035"/>
                  <a:pt x="4264538" y="6051636"/>
                  <a:pt x="4211987" y="6051636"/>
                </a:cubicBezTo>
                <a:cubicBezTo>
                  <a:pt x="4159436" y="6051636"/>
                  <a:pt x="4116835" y="6009035"/>
                  <a:pt x="4116835" y="5956484"/>
                </a:cubicBezTo>
                <a:cubicBezTo>
                  <a:pt x="4116835" y="5903934"/>
                  <a:pt x="4159436" y="5861332"/>
                  <a:pt x="4211987" y="5861332"/>
                </a:cubicBezTo>
                <a:close/>
                <a:moveTo>
                  <a:pt x="3793350" y="5861332"/>
                </a:moveTo>
                <a:cubicBezTo>
                  <a:pt x="3845869" y="5861332"/>
                  <a:pt x="3888470" y="5903934"/>
                  <a:pt x="3888470" y="5956484"/>
                </a:cubicBezTo>
                <a:cubicBezTo>
                  <a:pt x="3888470" y="6009035"/>
                  <a:pt x="3845869" y="6051636"/>
                  <a:pt x="3793350" y="6051636"/>
                </a:cubicBezTo>
                <a:cubicBezTo>
                  <a:pt x="3740799" y="6051636"/>
                  <a:pt x="3698198" y="6009035"/>
                  <a:pt x="3698198" y="5956484"/>
                </a:cubicBezTo>
                <a:cubicBezTo>
                  <a:pt x="3698198" y="5903934"/>
                  <a:pt x="3740799" y="5861332"/>
                  <a:pt x="3793350" y="5861332"/>
                </a:cubicBezTo>
                <a:close/>
                <a:moveTo>
                  <a:pt x="3374679" y="5861332"/>
                </a:moveTo>
                <a:cubicBezTo>
                  <a:pt x="3427230" y="5861332"/>
                  <a:pt x="3469833" y="5903934"/>
                  <a:pt x="3469833" y="5956484"/>
                </a:cubicBezTo>
                <a:cubicBezTo>
                  <a:pt x="3469833" y="6009035"/>
                  <a:pt x="3427230" y="6051636"/>
                  <a:pt x="3374679" y="6051636"/>
                </a:cubicBezTo>
                <a:cubicBezTo>
                  <a:pt x="3322128" y="6051636"/>
                  <a:pt x="3279526" y="6009035"/>
                  <a:pt x="3279526" y="5956484"/>
                </a:cubicBezTo>
                <a:cubicBezTo>
                  <a:pt x="3279526" y="5903934"/>
                  <a:pt x="3322128" y="5861332"/>
                  <a:pt x="3374679" y="5861332"/>
                </a:cubicBezTo>
                <a:close/>
                <a:moveTo>
                  <a:pt x="2956009" y="5861332"/>
                </a:moveTo>
                <a:cubicBezTo>
                  <a:pt x="3008560" y="5861332"/>
                  <a:pt x="3051162" y="5903934"/>
                  <a:pt x="3051162" y="5956484"/>
                </a:cubicBezTo>
                <a:cubicBezTo>
                  <a:pt x="3051162" y="6009035"/>
                  <a:pt x="3008560" y="6051636"/>
                  <a:pt x="2956009" y="6051636"/>
                </a:cubicBezTo>
                <a:cubicBezTo>
                  <a:pt x="2903457" y="6051636"/>
                  <a:pt x="2860854" y="6009035"/>
                  <a:pt x="2860854" y="5956484"/>
                </a:cubicBezTo>
                <a:cubicBezTo>
                  <a:pt x="2860854" y="5903934"/>
                  <a:pt x="2903457" y="5861332"/>
                  <a:pt x="2956009" y="5861332"/>
                </a:cubicBezTo>
                <a:close/>
                <a:moveTo>
                  <a:pt x="2537336" y="5861332"/>
                </a:moveTo>
                <a:cubicBezTo>
                  <a:pt x="2589889" y="5861332"/>
                  <a:pt x="2632490" y="5903934"/>
                  <a:pt x="2632490" y="5956484"/>
                </a:cubicBezTo>
                <a:cubicBezTo>
                  <a:pt x="2632490" y="6009035"/>
                  <a:pt x="2589889" y="6051636"/>
                  <a:pt x="2537336" y="6051636"/>
                </a:cubicBezTo>
                <a:cubicBezTo>
                  <a:pt x="2484785" y="6051636"/>
                  <a:pt x="2442183" y="6009035"/>
                  <a:pt x="2442183" y="5956484"/>
                </a:cubicBezTo>
                <a:cubicBezTo>
                  <a:pt x="2442183" y="5903934"/>
                  <a:pt x="2484785" y="5861332"/>
                  <a:pt x="2537336" y="5861332"/>
                </a:cubicBezTo>
                <a:close/>
                <a:moveTo>
                  <a:pt x="2118666" y="5861332"/>
                </a:moveTo>
                <a:cubicBezTo>
                  <a:pt x="2171217" y="5861332"/>
                  <a:pt x="2213818" y="5903934"/>
                  <a:pt x="2213818" y="5956484"/>
                </a:cubicBezTo>
                <a:cubicBezTo>
                  <a:pt x="2213818" y="6009035"/>
                  <a:pt x="2171217" y="6051636"/>
                  <a:pt x="2118666" y="6051636"/>
                </a:cubicBezTo>
                <a:cubicBezTo>
                  <a:pt x="2066114" y="6051636"/>
                  <a:pt x="2023514" y="6009035"/>
                  <a:pt x="2023514" y="5956484"/>
                </a:cubicBezTo>
                <a:cubicBezTo>
                  <a:pt x="2023514" y="5903934"/>
                  <a:pt x="2066114" y="5861332"/>
                  <a:pt x="2118666" y="5861332"/>
                </a:cubicBezTo>
                <a:close/>
                <a:moveTo>
                  <a:pt x="1699995" y="5861332"/>
                </a:moveTo>
                <a:cubicBezTo>
                  <a:pt x="1752545" y="5861332"/>
                  <a:pt x="1795147" y="5903934"/>
                  <a:pt x="1795147" y="5956484"/>
                </a:cubicBezTo>
                <a:cubicBezTo>
                  <a:pt x="1795147" y="6009035"/>
                  <a:pt x="1752545" y="6051636"/>
                  <a:pt x="1699995" y="6051636"/>
                </a:cubicBezTo>
                <a:cubicBezTo>
                  <a:pt x="1647443" y="6051636"/>
                  <a:pt x="1604840" y="6009035"/>
                  <a:pt x="1604840" y="5956484"/>
                </a:cubicBezTo>
                <a:cubicBezTo>
                  <a:pt x="1604840" y="5903934"/>
                  <a:pt x="1647443" y="5861332"/>
                  <a:pt x="1699995" y="5861332"/>
                </a:cubicBezTo>
                <a:close/>
                <a:moveTo>
                  <a:pt x="1281322" y="5861332"/>
                </a:moveTo>
                <a:cubicBezTo>
                  <a:pt x="1333873" y="5861332"/>
                  <a:pt x="1376474" y="5903934"/>
                  <a:pt x="1376474" y="5956484"/>
                </a:cubicBezTo>
                <a:cubicBezTo>
                  <a:pt x="1376474" y="6009035"/>
                  <a:pt x="1333873" y="6051636"/>
                  <a:pt x="1281322" y="6051636"/>
                </a:cubicBezTo>
                <a:cubicBezTo>
                  <a:pt x="1228772" y="6051636"/>
                  <a:pt x="1186170" y="6009035"/>
                  <a:pt x="1186170" y="5956484"/>
                </a:cubicBezTo>
                <a:cubicBezTo>
                  <a:pt x="1186170" y="5903934"/>
                  <a:pt x="1228772" y="5861332"/>
                  <a:pt x="1281322" y="5861332"/>
                </a:cubicBezTo>
                <a:close/>
                <a:moveTo>
                  <a:pt x="862654" y="5861332"/>
                </a:moveTo>
                <a:cubicBezTo>
                  <a:pt x="915205" y="5861332"/>
                  <a:pt x="957807" y="5903934"/>
                  <a:pt x="957807" y="5956484"/>
                </a:cubicBezTo>
                <a:cubicBezTo>
                  <a:pt x="957807" y="6009035"/>
                  <a:pt x="915205" y="6051636"/>
                  <a:pt x="862654" y="6051636"/>
                </a:cubicBezTo>
                <a:cubicBezTo>
                  <a:pt x="810104" y="6051636"/>
                  <a:pt x="767502" y="6009035"/>
                  <a:pt x="767502" y="5956484"/>
                </a:cubicBezTo>
                <a:cubicBezTo>
                  <a:pt x="767502" y="5903934"/>
                  <a:pt x="810104" y="5861332"/>
                  <a:pt x="862654" y="5861332"/>
                </a:cubicBezTo>
                <a:close/>
                <a:moveTo>
                  <a:pt x="443987" y="5861332"/>
                </a:moveTo>
                <a:cubicBezTo>
                  <a:pt x="496537" y="5861332"/>
                  <a:pt x="539139" y="5903934"/>
                  <a:pt x="539139" y="5956484"/>
                </a:cubicBezTo>
                <a:cubicBezTo>
                  <a:pt x="539139" y="6009035"/>
                  <a:pt x="496537" y="6051636"/>
                  <a:pt x="443987" y="6051636"/>
                </a:cubicBezTo>
                <a:cubicBezTo>
                  <a:pt x="391436" y="6051636"/>
                  <a:pt x="348835" y="6009035"/>
                  <a:pt x="348835" y="5956484"/>
                </a:cubicBezTo>
                <a:cubicBezTo>
                  <a:pt x="348835" y="5903934"/>
                  <a:pt x="391436" y="5861332"/>
                  <a:pt x="443987" y="5861332"/>
                </a:cubicBezTo>
                <a:close/>
                <a:moveTo>
                  <a:pt x="25318" y="5861332"/>
                </a:moveTo>
                <a:cubicBezTo>
                  <a:pt x="77868" y="5861332"/>
                  <a:pt x="120470" y="5903934"/>
                  <a:pt x="120470" y="5956484"/>
                </a:cubicBezTo>
                <a:cubicBezTo>
                  <a:pt x="120470" y="6009035"/>
                  <a:pt x="77868" y="6051636"/>
                  <a:pt x="25318" y="6051636"/>
                </a:cubicBezTo>
                <a:lnTo>
                  <a:pt x="0" y="6046525"/>
                </a:lnTo>
                <a:lnTo>
                  <a:pt x="0" y="5866444"/>
                </a:lnTo>
                <a:close/>
                <a:moveTo>
                  <a:pt x="12166698" y="5442663"/>
                </a:moveTo>
                <a:lnTo>
                  <a:pt x="12192000" y="5447772"/>
                </a:lnTo>
                <a:lnTo>
                  <a:pt x="12192000" y="5627859"/>
                </a:lnTo>
                <a:lnTo>
                  <a:pt x="12166698" y="5632967"/>
                </a:lnTo>
                <a:cubicBezTo>
                  <a:pt x="12114147" y="5632967"/>
                  <a:pt x="12071546" y="5590366"/>
                  <a:pt x="12071546" y="5537815"/>
                </a:cubicBezTo>
                <a:cubicBezTo>
                  <a:pt x="12071546" y="5485265"/>
                  <a:pt x="12114147" y="5442663"/>
                  <a:pt x="12166698" y="5442663"/>
                </a:cubicBezTo>
                <a:close/>
                <a:moveTo>
                  <a:pt x="11748029" y="5442663"/>
                </a:moveTo>
                <a:cubicBezTo>
                  <a:pt x="11800580" y="5442663"/>
                  <a:pt x="11843181" y="5485265"/>
                  <a:pt x="11843181" y="5537815"/>
                </a:cubicBezTo>
                <a:cubicBezTo>
                  <a:pt x="11843181" y="5590366"/>
                  <a:pt x="11800580" y="5632967"/>
                  <a:pt x="11748029" y="5632967"/>
                </a:cubicBezTo>
                <a:cubicBezTo>
                  <a:pt x="11695478" y="5632967"/>
                  <a:pt x="11652877" y="5590366"/>
                  <a:pt x="11652877" y="5537815"/>
                </a:cubicBezTo>
                <a:cubicBezTo>
                  <a:pt x="11652877" y="5485265"/>
                  <a:pt x="11695478" y="5442663"/>
                  <a:pt x="11748029" y="5442663"/>
                </a:cubicBezTo>
                <a:close/>
                <a:moveTo>
                  <a:pt x="11329360" y="5442663"/>
                </a:moveTo>
                <a:cubicBezTo>
                  <a:pt x="11381911" y="5442663"/>
                  <a:pt x="11424512" y="5485265"/>
                  <a:pt x="11424512" y="5537815"/>
                </a:cubicBezTo>
                <a:cubicBezTo>
                  <a:pt x="11424512" y="5590366"/>
                  <a:pt x="11381911" y="5632967"/>
                  <a:pt x="11329360" y="5632967"/>
                </a:cubicBezTo>
                <a:cubicBezTo>
                  <a:pt x="11276809" y="5632967"/>
                  <a:pt x="11234208" y="5590366"/>
                  <a:pt x="11234208" y="5537815"/>
                </a:cubicBezTo>
                <a:cubicBezTo>
                  <a:pt x="11234208" y="5485265"/>
                  <a:pt x="11276809" y="5442663"/>
                  <a:pt x="11329360" y="5442663"/>
                </a:cubicBezTo>
                <a:close/>
                <a:moveTo>
                  <a:pt x="10910691" y="5442663"/>
                </a:moveTo>
                <a:cubicBezTo>
                  <a:pt x="10963242" y="5442663"/>
                  <a:pt x="11005843" y="5485265"/>
                  <a:pt x="11005843" y="5537815"/>
                </a:cubicBezTo>
                <a:cubicBezTo>
                  <a:pt x="11005843" y="5590366"/>
                  <a:pt x="10963242" y="5632967"/>
                  <a:pt x="10910691" y="5632967"/>
                </a:cubicBezTo>
                <a:cubicBezTo>
                  <a:pt x="10858140" y="5632967"/>
                  <a:pt x="10815539" y="5590366"/>
                  <a:pt x="10815539" y="5537815"/>
                </a:cubicBezTo>
                <a:cubicBezTo>
                  <a:pt x="10815539" y="5485265"/>
                  <a:pt x="10858140" y="5442663"/>
                  <a:pt x="10910691" y="5442663"/>
                </a:cubicBezTo>
                <a:close/>
                <a:moveTo>
                  <a:pt x="10492022" y="5442663"/>
                </a:moveTo>
                <a:cubicBezTo>
                  <a:pt x="10544573" y="5442663"/>
                  <a:pt x="10587174" y="5485265"/>
                  <a:pt x="10587174" y="5537815"/>
                </a:cubicBezTo>
                <a:cubicBezTo>
                  <a:pt x="10587174" y="5590366"/>
                  <a:pt x="10544573" y="5632967"/>
                  <a:pt x="10492022" y="5632967"/>
                </a:cubicBezTo>
                <a:cubicBezTo>
                  <a:pt x="10439471" y="5632967"/>
                  <a:pt x="10396870" y="5590366"/>
                  <a:pt x="10396870" y="5537815"/>
                </a:cubicBezTo>
                <a:cubicBezTo>
                  <a:pt x="10396870" y="5485265"/>
                  <a:pt x="10439471" y="5442663"/>
                  <a:pt x="10492022" y="5442663"/>
                </a:cubicBezTo>
                <a:close/>
                <a:moveTo>
                  <a:pt x="10073353" y="5442663"/>
                </a:moveTo>
                <a:cubicBezTo>
                  <a:pt x="10125904" y="5442663"/>
                  <a:pt x="10168505" y="5485265"/>
                  <a:pt x="10168505" y="5537815"/>
                </a:cubicBezTo>
                <a:cubicBezTo>
                  <a:pt x="10168505" y="5590366"/>
                  <a:pt x="10125904" y="5632967"/>
                  <a:pt x="10073353" y="5632967"/>
                </a:cubicBezTo>
                <a:cubicBezTo>
                  <a:pt x="10020803" y="5632967"/>
                  <a:pt x="9978201" y="5590366"/>
                  <a:pt x="9978201" y="5537815"/>
                </a:cubicBezTo>
                <a:cubicBezTo>
                  <a:pt x="9978201" y="5485265"/>
                  <a:pt x="10020803" y="5442663"/>
                  <a:pt x="10073353" y="5442663"/>
                </a:cubicBezTo>
                <a:close/>
                <a:moveTo>
                  <a:pt x="9654684" y="5442663"/>
                </a:moveTo>
                <a:cubicBezTo>
                  <a:pt x="9707235" y="5442663"/>
                  <a:pt x="9749836" y="5485265"/>
                  <a:pt x="9749836" y="5537815"/>
                </a:cubicBezTo>
                <a:cubicBezTo>
                  <a:pt x="9749836" y="5590366"/>
                  <a:pt x="9707235" y="5632967"/>
                  <a:pt x="9654684" y="5632967"/>
                </a:cubicBezTo>
                <a:cubicBezTo>
                  <a:pt x="9602134" y="5632967"/>
                  <a:pt x="9559532" y="5590366"/>
                  <a:pt x="9559532" y="5537815"/>
                </a:cubicBezTo>
                <a:cubicBezTo>
                  <a:pt x="9559532" y="5485265"/>
                  <a:pt x="9602134" y="5442663"/>
                  <a:pt x="9654684" y="5442663"/>
                </a:cubicBezTo>
                <a:close/>
                <a:moveTo>
                  <a:pt x="9236015" y="5442663"/>
                </a:moveTo>
                <a:cubicBezTo>
                  <a:pt x="9288566" y="5442663"/>
                  <a:pt x="9331167" y="5485265"/>
                  <a:pt x="9331167" y="5537815"/>
                </a:cubicBezTo>
                <a:cubicBezTo>
                  <a:pt x="9331167" y="5590366"/>
                  <a:pt x="9288566" y="5632967"/>
                  <a:pt x="9236015" y="5632967"/>
                </a:cubicBezTo>
                <a:cubicBezTo>
                  <a:pt x="9183465" y="5632967"/>
                  <a:pt x="9140863" y="5590366"/>
                  <a:pt x="9140863" y="5537815"/>
                </a:cubicBezTo>
                <a:cubicBezTo>
                  <a:pt x="9140863" y="5485265"/>
                  <a:pt x="9183465" y="5442663"/>
                  <a:pt x="9236015" y="5442663"/>
                </a:cubicBezTo>
                <a:close/>
                <a:moveTo>
                  <a:pt x="8817346" y="5442663"/>
                </a:moveTo>
                <a:cubicBezTo>
                  <a:pt x="8869897" y="5442663"/>
                  <a:pt x="8912498" y="5485265"/>
                  <a:pt x="8912498" y="5537815"/>
                </a:cubicBezTo>
                <a:cubicBezTo>
                  <a:pt x="8912498" y="5590366"/>
                  <a:pt x="8869897" y="5632967"/>
                  <a:pt x="8817346" y="5632967"/>
                </a:cubicBezTo>
                <a:cubicBezTo>
                  <a:pt x="8764796" y="5632967"/>
                  <a:pt x="8722194" y="5590366"/>
                  <a:pt x="8722194" y="5537815"/>
                </a:cubicBezTo>
                <a:cubicBezTo>
                  <a:pt x="8722194" y="5485265"/>
                  <a:pt x="8764796" y="5442663"/>
                  <a:pt x="8817346" y="5442663"/>
                </a:cubicBezTo>
                <a:close/>
                <a:moveTo>
                  <a:pt x="8398677" y="5442663"/>
                </a:moveTo>
                <a:cubicBezTo>
                  <a:pt x="8451228" y="5442663"/>
                  <a:pt x="8493829" y="5485265"/>
                  <a:pt x="8493829" y="5537815"/>
                </a:cubicBezTo>
                <a:cubicBezTo>
                  <a:pt x="8493829" y="5590366"/>
                  <a:pt x="8451228" y="5632967"/>
                  <a:pt x="8398677" y="5632967"/>
                </a:cubicBezTo>
                <a:cubicBezTo>
                  <a:pt x="8346127" y="5632967"/>
                  <a:pt x="8303526" y="5590366"/>
                  <a:pt x="8303526" y="5537815"/>
                </a:cubicBezTo>
                <a:cubicBezTo>
                  <a:pt x="8303526" y="5485265"/>
                  <a:pt x="8346127" y="5442663"/>
                  <a:pt x="8398677" y="5442663"/>
                </a:cubicBezTo>
                <a:close/>
                <a:moveTo>
                  <a:pt x="7980009" y="5442663"/>
                </a:moveTo>
                <a:cubicBezTo>
                  <a:pt x="8032559" y="5442663"/>
                  <a:pt x="8075161" y="5485265"/>
                  <a:pt x="8075161" y="5537815"/>
                </a:cubicBezTo>
                <a:cubicBezTo>
                  <a:pt x="8075161" y="5590366"/>
                  <a:pt x="8032559" y="5632967"/>
                  <a:pt x="7980009" y="5632967"/>
                </a:cubicBezTo>
                <a:cubicBezTo>
                  <a:pt x="7927458" y="5632967"/>
                  <a:pt x="7884857" y="5590366"/>
                  <a:pt x="7884857" y="5537815"/>
                </a:cubicBezTo>
                <a:cubicBezTo>
                  <a:pt x="7884857" y="5485265"/>
                  <a:pt x="7927458" y="5442663"/>
                  <a:pt x="7980009" y="5442663"/>
                </a:cubicBezTo>
                <a:close/>
                <a:moveTo>
                  <a:pt x="7561340" y="5442663"/>
                </a:moveTo>
                <a:cubicBezTo>
                  <a:pt x="7613890" y="5442663"/>
                  <a:pt x="7656492" y="5485265"/>
                  <a:pt x="7656492" y="5537815"/>
                </a:cubicBezTo>
                <a:cubicBezTo>
                  <a:pt x="7656492" y="5590366"/>
                  <a:pt x="7613890" y="5632967"/>
                  <a:pt x="7561340" y="5632967"/>
                </a:cubicBezTo>
                <a:cubicBezTo>
                  <a:pt x="7508789" y="5632967"/>
                  <a:pt x="7466188" y="5590366"/>
                  <a:pt x="7466188" y="5537815"/>
                </a:cubicBezTo>
                <a:cubicBezTo>
                  <a:pt x="7466188" y="5485265"/>
                  <a:pt x="7508789" y="5442663"/>
                  <a:pt x="7561340" y="5442663"/>
                </a:cubicBezTo>
                <a:close/>
                <a:moveTo>
                  <a:pt x="7142671" y="5442663"/>
                </a:moveTo>
                <a:cubicBezTo>
                  <a:pt x="7195221" y="5442663"/>
                  <a:pt x="7237823" y="5485265"/>
                  <a:pt x="7237823" y="5537815"/>
                </a:cubicBezTo>
                <a:cubicBezTo>
                  <a:pt x="7237823" y="5590366"/>
                  <a:pt x="7195221" y="5632967"/>
                  <a:pt x="7142671" y="5632967"/>
                </a:cubicBezTo>
                <a:cubicBezTo>
                  <a:pt x="7090120" y="5632967"/>
                  <a:pt x="7047519" y="5590366"/>
                  <a:pt x="7047519" y="5537815"/>
                </a:cubicBezTo>
                <a:cubicBezTo>
                  <a:pt x="7047519" y="5485265"/>
                  <a:pt x="7090120" y="5442663"/>
                  <a:pt x="7142671" y="5442663"/>
                </a:cubicBezTo>
                <a:close/>
                <a:moveTo>
                  <a:pt x="6724002" y="5442663"/>
                </a:moveTo>
                <a:cubicBezTo>
                  <a:pt x="6776553" y="5442663"/>
                  <a:pt x="6819154" y="5485265"/>
                  <a:pt x="6819154" y="5537815"/>
                </a:cubicBezTo>
                <a:cubicBezTo>
                  <a:pt x="6819154" y="5590366"/>
                  <a:pt x="6776553" y="5632967"/>
                  <a:pt x="6724002" y="5632967"/>
                </a:cubicBezTo>
                <a:cubicBezTo>
                  <a:pt x="6671451" y="5632967"/>
                  <a:pt x="6628850" y="5590366"/>
                  <a:pt x="6628850" y="5537815"/>
                </a:cubicBezTo>
                <a:cubicBezTo>
                  <a:pt x="6628850" y="5485265"/>
                  <a:pt x="6671451" y="5442663"/>
                  <a:pt x="6724002" y="5442663"/>
                </a:cubicBezTo>
                <a:close/>
                <a:moveTo>
                  <a:pt x="6305333" y="5442663"/>
                </a:moveTo>
                <a:cubicBezTo>
                  <a:pt x="6357884" y="5442663"/>
                  <a:pt x="6400485" y="5485265"/>
                  <a:pt x="6400485" y="5537815"/>
                </a:cubicBezTo>
                <a:cubicBezTo>
                  <a:pt x="6400485" y="5590366"/>
                  <a:pt x="6357884" y="5632967"/>
                  <a:pt x="6305333" y="5632967"/>
                </a:cubicBezTo>
                <a:cubicBezTo>
                  <a:pt x="6252782" y="5632967"/>
                  <a:pt x="6210181" y="5590366"/>
                  <a:pt x="6210181" y="5537815"/>
                </a:cubicBezTo>
                <a:cubicBezTo>
                  <a:pt x="6210181" y="5485265"/>
                  <a:pt x="6252782" y="5442663"/>
                  <a:pt x="6305333" y="5442663"/>
                </a:cubicBezTo>
                <a:close/>
                <a:moveTo>
                  <a:pt x="5886664" y="5442663"/>
                </a:moveTo>
                <a:cubicBezTo>
                  <a:pt x="5939215" y="5442663"/>
                  <a:pt x="5981816" y="5485265"/>
                  <a:pt x="5981816" y="5537815"/>
                </a:cubicBezTo>
                <a:cubicBezTo>
                  <a:pt x="5981816" y="5590366"/>
                  <a:pt x="5939215" y="5632967"/>
                  <a:pt x="5886664" y="5632967"/>
                </a:cubicBezTo>
                <a:cubicBezTo>
                  <a:pt x="5834113" y="5632967"/>
                  <a:pt x="5791512" y="5590366"/>
                  <a:pt x="5791512" y="5537815"/>
                </a:cubicBezTo>
                <a:cubicBezTo>
                  <a:pt x="5791512" y="5485265"/>
                  <a:pt x="5834113" y="5442663"/>
                  <a:pt x="5886664" y="5442663"/>
                </a:cubicBezTo>
                <a:close/>
                <a:moveTo>
                  <a:pt x="5467994" y="5442663"/>
                </a:moveTo>
                <a:cubicBezTo>
                  <a:pt x="5520544" y="5442663"/>
                  <a:pt x="5563146" y="5485265"/>
                  <a:pt x="5563146" y="5537815"/>
                </a:cubicBezTo>
                <a:cubicBezTo>
                  <a:pt x="5563146" y="5590366"/>
                  <a:pt x="5520544" y="5632967"/>
                  <a:pt x="5467994" y="5632967"/>
                </a:cubicBezTo>
                <a:cubicBezTo>
                  <a:pt x="5415443" y="5632967"/>
                  <a:pt x="5372842" y="5590366"/>
                  <a:pt x="5372842" y="5537815"/>
                </a:cubicBezTo>
                <a:cubicBezTo>
                  <a:pt x="5372842" y="5485265"/>
                  <a:pt x="5415443" y="5442663"/>
                  <a:pt x="5467994" y="5442663"/>
                </a:cubicBezTo>
                <a:close/>
                <a:moveTo>
                  <a:pt x="5049325" y="5442663"/>
                </a:moveTo>
                <a:cubicBezTo>
                  <a:pt x="5101876" y="5442663"/>
                  <a:pt x="5144478" y="5485265"/>
                  <a:pt x="5144478" y="5537815"/>
                </a:cubicBezTo>
                <a:cubicBezTo>
                  <a:pt x="5144478" y="5590366"/>
                  <a:pt x="5101876" y="5632967"/>
                  <a:pt x="5049325" y="5632967"/>
                </a:cubicBezTo>
                <a:cubicBezTo>
                  <a:pt x="4996774" y="5632967"/>
                  <a:pt x="4954173" y="5590366"/>
                  <a:pt x="4954173" y="5537815"/>
                </a:cubicBezTo>
                <a:cubicBezTo>
                  <a:pt x="4954173" y="5485265"/>
                  <a:pt x="4996774" y="5442663"/>
                  <a:pt x="5049325" y="5442663"/>
                </a:cubicBezTo>
                <a:close/>
                <a:moveTo>
                  <a:pt x="4630656" y="5442663"/>
                </a:moveTo>
                <a:cubicBezTo>
                  <a:pt x="4683207" y="5442663"/>
                  <a:pt x="4725808" y="5485265"/>
                  <a:pt x="4725808" y="5537815"/>
                </a:cubicBezTo>
                <a:cubicBezTo>
                  <a:pt x="4725808" y="5590366"/>
                  <a:pt x="4683207" y="5632967"/>
                  <a:pt x="4630656" y="5632967"/>
                </a:cubicBezTo>
                <a:cubicBezTo>
                  <a:pt x="4578106" y="5632967"/>
                  <a:pt x="4535504" y="5590366"/>
                  <a:pt x="4535504" y="5537815"/>
                </a:cubicBezTo>
                <a:cubicBezTo>
                  <a:pt x="4535504" y="5485265"/>
                  <a:pt x="4578106" y="5442663"/>
                  <a:pt x="4630656" y="5442663"/>
                </a:cubicBezTo>
                <a:close/>
                <a:moveTo>
                  <a:pt x="4211987" y="5442663"/>
                </a:moveTo>
                <a:cubicBezTo>
                  <a:pt x="4264538" y="5442663"/>
                  <a:pt x="4307139" y="5485265"/>
                  <a:pt x="4307139" y="5537815"/>
                </a:cubicBezTo>
                <a:cubicBezTo>
                  <a:pt x="4307139" y="5590366"/>
                  <a:pt x="4264538" y="5632967"/>
                  <a:pt x="4211987" y="5632967"/>
                </a:cubicBezTo>
                <a:cubicBezTo>
                  <a:pt x="4159436" y="5632967"/>
                  <a:pt x="4116835" y="5590366"/>
                  <a:pt x="4116835" y="5537815"/>
                </a:cubicBezTo>
                <a:cubicBezTo>
                  <a:pt x="4116835" y="5485265"/>
                  <a:pt x="4159436" y="5442663"/>
                  <a:pt x="4211987" y="5442663"/>
                </a:cubicBezTo>
                <a:close/>
                <a:moveTo>
                  <a:pt x="3793358" y="5442663"/>
                </a:moveTo>
                <a:cubicBezTo>
                  <a:pt x="3845869" y="5442663"/>
                  <a:pt x="3888470" y="5485265"/>
                  <a:pt x="3888470" y="5537815"/>
                </a:cubicBezTo>
                <a:cubicBezTo>
                  <a:pt x="3888470" y="5590366"/>
                  <a:pt x="3845869" y="5632967"/>
                  <a:pt x="3793358" y="5632967"/>
                </a:cubicBezTo>
                <a:cubicBezTo>
                  <a:pt x="3740808" y="5632967"/>
                  <a:pt x="3698207" y="5590366"/>
                  <a:pt x="3698207" y="5537815"/>
                </a:cubicBezTo>
                <a:cubicBezTo>
                  <a:pt x="3698207" y="5485265"/>
                  <a:pt x="3740808" y="5442663"/>
                  <a:pt x="3793358" y="5442663"/>
                </a:cubicBezTo>
                <a:close/>
                <a:moveTo>
                  <a:pt x="3374686" y="5442663"/>
                </a:moveTo>
                <a:cubicBezTo>
                  <a:pt x="3427237" y="5442663"/>
                  <a:pt x="3469841" y="5485265"/>
                  <a:pt x="3469841" y="5537815"/>
                </a:cubicBezTo>
                <a:cubicBezTo>
                  <a:pt x="3469841" y="5590366"/>
                  <a:pt x="3427237" y="5632967"/>
                  <a:pt x="3374686" y="5632967"/>
                </a:cubicBezTo>
                <a:cubicBezTo>
                  <a:pt x="3322135" y="5632967"/>
                  <a:pt x="3279534" y="5590366"/>
                  <a:pt x="3279534" y="5537815"/>
                </a:cubicBezTo>
                <a:cubicBezTo>
                  <a:pt x="3279534" y="5485265"/>
                  <a:pt x="3322135" y="5442663"/>
                  <a:pt x="3374686" y="5442663"/>
                </a:cubicBezTo>
                <a:close/>
                <a:moveTo>
                  <a:pt x="2956015" y="5442663"/>
                </a:moveTo>
                <a:cubicBezTo>
                  <a:pt x="3008567" y="5442663"/>
                  <a:pt x="3051169" y="5485265"/>
                  <a:pt x="3051169" y="5537815"/>
                </a:cubicBezTo>
                <a:cubicBezTo>
                  <a:pt x="3051169" y="5590366"/>
                  <a:pt x="3008567" y="5632967"/>
                  <a:pt x="2956015" y="5632967"/>
                </a:cubicBezTo>
                <a:cubicBezTo>
                  <a:pt x="2903463" y="5632967"/>
                  <a:pt x="2860862" y="5590366"/>
                  <a:pt x="2860862" y="5537815"/>
                </a:cubicBezTo>
                <a:cubicBezTo>
                  <a:pt x="2860862" y="5485265"/>
                  <a:pt x="2903463" y="5442663"/>
                  <a:pt x="2956015" y="5442663"/>
                </a:cubicBezTo>
                <a:close/>
                <a:moveTo>
                  <a:pt x="2537342" y="5442663"/>
                </a:moveTo>
                <a:cubicBezTo>
                  <a:pt x="2589895" y="5442663"/>
                  <a:pt x="2632497" y="5485265"/>
                  <a:pt x="2632497" y="5537815"/>
                </a:cubicBezTo>
                <a:cubicBezTo>
                  <a:pt x="2632497" y="5590366"/>
                  <a:pt x="2589895" y="5632967"/>
                  <a:pt x="2537342" y="5632967"/>
                </a:cubicBezTo>
                <a:cubicBezTo>
                  <a:pt x="2484790" y="5632967"/>
                  <a:pt x="2442190" y="5590366"/>
                  <a:pt x="2442190" y="5537815"/>
                </a:cubicBezTo>
                <a:cubicBezTo>
                  <a:pt x="2442190" y="5485265"/>
                  <a:pt x="2484790" y="5442663"/>
                  <a:pt x="2537342" y="5442663"/>
                </a:cubicBezTo>
                <a:close/>
                <a:moveTo>
                  <a:pt x="2118672" y="5442663"/>
                </a:moveTo>
                <a:cubicBezTo>
                  <a:pt x="2171223" y="5442663"/>
                  <a:pt x="2213824" y="5485265"/>
                  <a:pt x="2213824" y="5537815"/>
                </a:cubicBezTo>
                <a:cubicBezTo>
                  <a:pt x="2213824" y="5590366"/>
                  <a:pt x="2171223" y="5632967"/>
                  <a:pt x="2118672" y="5632967"/>
                </a:cubicBezTo>
                <a:cubicBezTo>
                  <a:pt x="2066121" y="5632967"/>
                  <a:pt x="2023520" y="5590366"/>
                  <a:pt x="2023520" y="5537815"/>
                </a:cubicBezTo>
                <a:cubicBezTo>
                  <a:pt x="2023520" y="5485265"/>
                  <a:pt x="2066121" y="5442663"/>
                  <a:pt x="2118672" y="5442663"/>
                </a:cubicBezTo>
                <a:close/>
                <a:moveTo>
                  <a:pt x="1700000" y="5442663"/>
                </a:moveTo>
                <a:cubicBezTo>
                  <a:pt x="1752551" y="5442663"/>
                  <a:pt x="1795153" y="5485265"/>
                  <a:pt x="1795153" y="5537815"/>
                </a:cubicBezTo>
                <a:cubicBezTo>
                  <a:pt x="1795153" y="5590366"/>
                  <a:pt x="1752551" y="5632967"/>
                  <a:pt x="1700000" y="5632967"/>
                </a:cubicBezTo>
                <a:cubicBezTo>
                  <a:pt x="1647449" y="5632967"/>
                  <a:pt x="1604845" y="5590366"/>
                  <a:pt x="1604845" y="5537815"/>
                </a:cubicBezTo>
                <a:cubicBezTo>
                  <a:pt x="1604845" y="5485265"/>
                  <a:pt x="1647449" y="5442663"/>
                  <a:pt x="1700000" y="5442663"/>
                </a:cubicBezTo>
                <a:close/>
                <a:moveTo>
                  <a:pt x="1281327" y="5442663"/>
                </a:moveTo>
                <a:cubicBezTo>
                  <a:pt x="1333878" y="5442663"/>
                  <a:pt x="1376479" y="5485265"/>
                  <a:pt x="1376479" y="5537815"/>
                </a:cubicBezTo>
                <a:cubicBezTo>
                  <a:pt x="1376479" y="5590366"/>
                  <a:pt x="1333878" y="5632967"/>
                  <a:pt x="1281327" y="5632967"/>
                </a:cubicBezTo>
                <a:cubicBezTo>
                  <a:pt x="1228776" y="5632967"/>
                  <a:pt x="1186175" y="5590366"/>
                  <a:pt x="1186175" y="5537815"/>
                </a:cubicBezTo>
                <a:cubicBezTo>
                  <a:pt x="1186175" y="5485265"/>
                  <a:pt x="1228776" y="5442663"/>
                  <a:pt x="1281327" y="5442663"/>
                </a:cubicBezTo>
                <a:close/>
                <a:moveTo>
                  <a:pt x="862659" y="5442663"/>
                </a:moveTo>
                <a:cubicBezTo>
                  <a:pt x="915210" y="5442663"/>
                  <a:pt x="957811" y="5485265"/>
                  <a:pt x="957811" y="5537815"/>
                </a:cubicBezTo>
                <a:cubicBezTo>
                  <a:pt x="957811" y="5590366"/>
                  <a:pt x="915210" y="5632967"/>
                  <a:pt x="862659" y="5632967"/>
                </a:cubicBezTo>
                <a:cubicBezTo>
                  <a:pt x="810110" y="5632967"/>
                  <a:pt x="767507" y="5590366"/>
                  <a:pt x="767507" y="5537815"/>
                </a:cubicBezTo>
                <a:cubicBezTo>
                  <a:pt x="767507" y="5485265"/>
                  <a:pt x="810110" y="5442663"/>
                  <a:pt x="862659" y="5442663"/>
                </a:cubicBezTo>
                <a:close/>
                <a:moveTo>
                  <a:pt x="443991" y="5442663"/>
                </a:moveTo>
                <a:cubicBezTo>
                  <a:pt x="496542" y="5442663"/>
                  <a:pt x="539144" y="5485265"/>
                  <a:pt x="539144" y="5537815"/>
                </a:cubicBezTo>
                <a:cubicBezTo>
                  <a:pt x="539144" y="5590366"/>
                  <a:pt x="496542" y="5632967"/>
                  <a:pt x="443991" y="5632967"/>
                </a:cubicBezTo>
                <a:cubicBezTo>
                  <a:pt x="391441" y="5632967"/>
                  <a:pt x="348839" y="5590366"/>
                  <a:pt x="348839" y="5537815"/>
                </a:cubicBezTo>
                <a:cubicBezTo>
                  <a:pt x="348839" y="5485265"/>
                  <a:pt x="391441" y="5442663"/>
                  <a:pt x="443991" y="5442663"/>
                </a:cubicBezTo>
                <a:close/>
                <a:moveTo>
                  <a:pt x="25323" y="5442663"/>
                </a:moveTo>
                <a:cubicBezTo>
                  <a:pt x="77873" y="5442663"/>
                  <a:pt x="120475" y="5485265"/>
                  <a:pt x="120475" y="5537815"/>
                </a:cubicBezTo>
                <a:cubicBezTo>
                  <a:pt x="120475" y="5590366"/>
                  <a:pt x="77873" y="5632967"/>
                  <a:pt x="25323" y="5632967"/>
                </a:cubicBezTo>
                <a:lnTo>
                  <a:pt x="0" y="5627855"/>
                </a:lnTo>
                <a:lnTo>
                  <a:pt x="0" y="5447776"/>
                </a:lnTo>
                <a:close/>
                <a:moveTo>
                  <a:pt x="12166698" y="5023994"/>
                </a:moveTo>
                <a:lnTo>
                  <a:pt x="12192000" y="5029103"/>
                </a:lnTo>
                <a:lnTo>
                  <a:pt x="12192000" y="5209190"/>
                </a:lnTo>
                <a:lnTo>
                  <a:pt x="12166698" y="5214298"/>
                </a:lnTo>
                <a:cubicBezTo>
                  <a:pt x="12114147" y="5214298"/>
                  <a:pt x="12071546" y="5171697"/>
                  <a:pt x="12071546" y="5119146"/>
                </a:cubicBezTo>
                <a:cubicBezTo>
                  <a:pt x="12071546" y="5066596"/>
                  <a:pt x="12114147" y="5023994"/>
                  <a:pt x="12166698" y="5023994"/>
                </a:cubicBezTo>
                <a:close/>
                <a:moveTo>
                  <a:pt x="11748029" y="5023994"/>
                </a:moveTo>
                <a:cubicBezTo>
                  <a:pt x="11800580" y="5023994"/>
                  <a:pt x="11843181" y="5066596"/>
                  <a:pt x="11843181" y="5119146"/>
                </a:cubicBezTo>
                <a:cubicBezTo>
                  <a:pt x="11843181" y="5171697"/>
                  <a:pt x="11800580" y="5214298"/>
                  <a:pt x="11748029" y="5214298"/>
                </a:cubicBezTo>
                <a:cubicBezTo>
                  <a:pt x="11695478" y="5214298"/>
                  <a:pt x="11652877" y="5171697"/>
                  <a:pt x="11652877" y="5119146"/>
                </a:cubicBezTo>
                <a:cubicBezTo>
                  <a:pt x="11652877" y="5066596"/>
                  <a:pt x="11695478" y="5023994"/>
                  <a:pt x="11748029" y="5023994"/>
                </a:cubicBezTo>
                <a:close/>
                <a:moveTo>
                  <a:pt x="11329360" y="5023994"/>
                </a:moveTo>
                <a:cubicBezTo>
                  <a:pt x="11381911" y="5023994"/>
                  <a:pt x="11424512" y="5066596"/>
                  <a:pt x="11424512" y="5119146"/>
                </a:cubicBezTo>
                <a:cubicBezTo>
                  <a:pt x="11424512" y="5171697"/>
                  <a:pt x="11381911" y="5214298"/>
                  <a:pt x="11329360" y="5214298"/>
                </a:cubicBezTo>
                <a:cubicBezTo>
                  <a:pt x="11276809" y="5214298"/>
                  <a:pt x="11234208" y="5171697"/>
                  <a:pt x="11234208" y="5119146"/>
                </a:cubicBezTo>
                <a:cubicBezTo>
                  <a:pt x="11234208" y="5066596"/>
                  <a:pt x="11276809" y="5023994"/>
                  <a:pt x="11329360" y="5023994"/>
                </a:cubicBezTo>
                <a:close/>
                <a:moveTo>
                  <a:pt x="10910691" y="5023994"/>
                </a:moveTo>
                <a:cubicBezTo>
                  <a:pt x="10963242" y="5023994"/>
                  <a:pt x="11005843" y="5066596"/>
                  <a:pt x="11005843" y="5119146"/>
                </a:cubicBezTo>
                <a:cubicBezTo>
                  <a:pt x="11005843" y="5171697"/>
                  <a:pt x="10963242" y="5214298"/>
                  <a:pt x="10910691" y="5214298"/>
                </a:cubicBezTo>
                <a:cubicBezTo>
                  <a:pt x="10858140" y="5214298"/>
                  <a:pt x="10815539" y="5171697"/>
                  <a:pt x="10815539" y="5119146"/>
                </a:cubicBezTo>
                <a:cubicBezTo>
                  <a:pt x="10815539" y="5066596"/>
                  <a:pt x="10858140" y="5023994"/>
                  <a:pt x="10910691" y="5023994"/>
                </a:cubicBezTo>
                <a:close/>
                <a:moveTo>
                  <a:pt x="10492022" y="5023994"/>
                </a:moveTo>
                <a:cubicBezTo>
                  <a:pt x="10544573" y="5023994"/>
                  <a:pt x="10587174" y="5066596"/>
                  <a:pt x="10587174" y="5119146"/>
                </a:cubicBezTo>
                <a:cubicBezTo>
                  <a:pt x="10587174" y="5171697"/>
                  <a:pt x="10544573" y="5214298"/>
                  <a:pt x="10492022" y="5214298"/>
                </a:cubicBezTo>
                <a:cubicBezTo>
                  <a:pt x="10439471" y="5214298"/>
                  <a:pt x="10396870" y="5171697"/>
                  <a:pt x="10396870" y="5119146"/>
                </a:cubicBezTo>
                <a:cubicBezTo>
                  <a:pt x="10396870" y="5066596"/>
                  <a:pt x="10439471" y="5023994"/>
                  <a:pt x="10492022" y="5023994"/>
                </a:cubicBezTo>
                <a:close/>
                <a:moveTo>
                  <a:pt x="10073353" y="5023994"/>
                </a:moveTo>
                <a:cubicBezTo>
                  <a:pt x="10125904" y="5023994"/>
                  <a:pt x="10168505" y="5066596"/>
                  <a:pt x="10168505" y="5119146"/>
                </a:cubicBezTo>
                <a:cubicBezTo>
                  <a:pt x="10168505" y="5171697"/>
                  <a:pt x="10125904" y="5214298"/>
                  <a:pt x="10073353" y="5214298"/>
                </a:cubicBezTo>
                <a:cubicBezTo>
                  <a:pt x="10020803" y="5214298"/>
                  <a:pt x="9978201" y="5171697"/>
                  <a:pt x="9978201" y="5119146"/>
                </a:cubicBezTo>
                <a:cubicBezTo>
                  <a:pt x="9978201" y="5066596"/>
                  <a:pt x="10020803" y="5023994"/>
                  <a:pt x="10073353" y="5023994"/>
                </a:cubicBezTo>
                <a:close/>
                <a:moveTo>
                  <a:pt x="9654684" y="5023994"/>
                </a:moveTo>
                <a:cubicBezTo>
                  <a:pt x="9707235" y="5023994"/>
                  <a:pt x="9749836" y="5066596"/>
                  <a:pt x="9749836" y="5119146"/>
                </a:cubicBezTo>
                <a:cubicBezTo>
                  <a:pt x="9749836" y="5171697"/>
                  <a:pt x="9707235" y="5214298"/>
                  <a:pt x="9654684" y="5214298"/>
                </a:cubicBezTo>
                <a:cubicBezTo>
                  <a:pt x="9602134" y="5214298"/>
                  <a:pt x="9559532" y="5171697"/>
                  <a:pt x="9559532" y="5119146"/>
                </a:cubicBezTo>
                <a:cubicBezTo>
                  <a:pt x="9559532" y="5066596"/>
                  <a:pt x="9602134" y="5023994"/>
                  <a:pt x="9654684" y="5023994"/>
                </a:cubicBezTo>
                <a:close/>
                <a:moveTo>
                  <a:pt x="9236015" y="5023994"/>
                </a:moveTo>
                <a:cubicBezTo>
                  <a:pt x="9288566" y="5023994"/>
                  <a:pt x="9331167" y="5066596"/>
                  <a:pt x="9331167" y="5119146"/>
                </a:cubicBezTo>
                <a:cubicBezTo>
                  <a:pt x="9331167" y="5171697"/>
                  <a:pt x="9288566" y="5214298"/>
                  <a:pt x="9236015" y="5214298"/>
                </a:cubicBezTo>
                <a:cubicBezTo>
                  <a:pt x="9183465" y="5214298"/>
                  <a:pt x="9140863" y="5171697"/>
                  <a:pt x="9140863" y="5119146"/>
                </a:cubicBezTo>
                <a:cubicBezTo>
                  <a:pt x="9140863" y="5066596"/>
                  <a:pt x="9183465" y="5023994"/>
                  <a:pt x="9236015" y="5023994"/>
                </a:cubicBezTo>
                <a:close/>
                <a:moveTo>
                  <a:pt x="8817346" y="5023994"/>
                </a:moveTo>
                <a:cubicBezTo>
                  <a:pt x="8869897" y="5023994"/>
                  <a:pt x="8912498" y="5066596"/>
                  <a:pt x="8912498" y="5119146"/>
                </a:cubicBezTo>
                <a:cubicBezTo>
                  <a:pt x="8912498" y="5171697"/>
                  <a:pt x="8869897" y="5214298"/>
                  <a:pt x="8817346" y="5214298"/>
                </a:cubicBezTo>
                <a:cubicBezTo>
                  <a:pt x="8764796" y="5214298"/>
                  <a:pt x="8722194" y="5171697"/>
                  <a:pt x="8722194" y="5119146"/>
                </a:cubicBezTo>
                <a:cubicBezTo>
                  <a:pt x="8722194" y="5066596"/>
                  <a:pt x="8764796" y="5023994"/>
                  <a:pt x="8817346" y="5023994"/>
                </a:cubicBezTo>
                <a:close/>
                <a:moveTo>
                  <a:pt x="8398677" y="5023994"/>
                </a:moveTo>
                <a:cubicBezTo>
                  <a:pt x="8451228" y="5023994"/>
                  <a:pt x="8493829" y="5066596"/>
                  <a:pt x="8493829" y="5119146"/>
                </a:cubicBezTo>
                <a:cubicBezTo>
                  <a:pt x="8493829" y="5171697"/>
                  <a:pt x="8451228" y="5214298"/>
                  <a:pt x="8398677" y="5214298"/>
                </a:cubicBezTo>
                <a:cubicBezTo>
                  <a:pt x="8346127" y="5214298"/>
                  <a:pt x="8303526" y="5171697"/>
                  <a:pt x="8303526" y="5119146"/>
                </a:cubicBezTo>
                <a:cubicBezTo>
                  <a:pt x="8303526" y="5066596"/>
                  <a:pt x="8346127" y="5023994"/>
                  <a:pt x="8398677" y="5023994"/>
                </a:cubicBezTo>
                <a:close/>
                <a:moveTo>
                  <a:pt x="7980009" y="5023994"/>
                </a:moveTo>
                <a:cubicBezTo>
                  <a:pt x="8032559" y="5023994"/>
                  <a:pt x="8075161" y="5066596"/>
                  <a:pt x="8075161" y="5119146"/>
                </a:cubicBezTo>
                <a:cubicBezTo>
                  <a:pt x="8075161" y="5171697"/>
                  <a:pt x="8032559" y="5214298"/>
                  <a:pt x="7980009" y="5214298"/>
                </a:cubicBezTo>
                <a:cubicBezTo>
                  <a:pt x="7927458" y="5214298"/>
                  <a:pt x="7884857" y="5171697"/>
                  <a:pt x="7884857" y="5119146"/>
                </a:cubicBezTo>
                <a:cubicBezTo>
                  <a:pt x="7884857" y="5066596"/>
                  <a:pt x="7927458" y="5023994"/>
                  <a:pt x="7980009" y="5023994"/>
                </a:cubicBezTo>
                <a:close/>
                <a:moveTo>
                  <a:pt x="7561340" y="5023994"/>
                </a:moveTo>
                <a:cubicBezTo>
                  <a:pt x="7613890" y="5023994"/>
                  <a:pt x="7656492" y="5066596"/>
                  <a:pt x="7656492" y="5119146"/>
                </a:cubicBezTo>
                <a:cubicBezTo>
                  <a:pt x="7656492" y="5171697"/>
                  <a:pt x="7613890" y="5214298"/>
                  <a:pt x="7561340" y="5214298"/>
                </a:cubicBezTo>
                <a:cubicBezTo>
                  <a:pt x="7508789" y="5214298"/>
                  <a:pt x="7466188" y="5171697"/>
                  <a:pt x="7466188" y="5119146"/>
                </a:cubicBezTo>
                <a:cubicBezTo>
                  <a:pt x="7466188" y="5066596"/>
                  <a:pt x="7508789" y="5023994"/>
                  <a:pt x="7561340" y="5023994"/>
                </a:cubicBezTo>
                <a:close/>
                <a:moveTo>
                  <a:pt x="7142671" y="5023994"/>
                </a:moveTo>
                <a:cubicBezTo>
                  <a:pt x="7195221" y="5023994"/>
                  <a:pt x="7237823" y="5066596"/>
                  <a:pt x="7237823" y="5119146"/>
                </a:cubicBezTo>
                <a:cubicBezTo>
                  <a:pt x="7237823" y="5171697"/>
                  <a:pt x="7195221" y="5214298"/>
                  <a:pt x="7142671" y="5214298"/>
                </a:cubicBezTo>
                <a:cubicBezTo>
                  <a:pt x="7090120" y="5214298"/>
                  <a:pt x="7047519" y="5171697"/>
                  <a:pt x="7047519" y="5119146"/>
                </a:cubicBezTo>
                <a:cubicBezTo>
                  <a:pt x="7047519" y="5066596"/>
                  <a:pt x="7090120" y="5023994"/>
                  <a:pt x="7142671" y="5023994"/>
                </a:cubicBezTo>
                <a:close/>
                <a:moveTo>
                  <a:pt x="6724002" y="5023994"/>
                </a:moveTo>
                <a:cubicBezTo>
                  <a:pt x="6776553" y="5023994"/>
                  <a:pt x="6819154" y="5066596"/>
                  <a:pt x="6819154" y="5119146"/>
                </a:cubicBezTo>
                <a:cubicBezTo>
                  <a:pt x="6819154" y="5171697"/>
                  <a:pt x="6776553" y="5214298"/>
                  <a:pt x="6724002" y="5214298"/>
                </a:cubicBezTo>
                <a:cubicBezTo>
                  <a:pt x="6671451" y="5214298"/>
                  <a:pt x="6628850" y="5171697"/>
                  <a:pt x="6628850" y="5119146"/>
                </a:cubicBezTo>
                <a:cubicBezTo>
                  <a:pt x="6628850" y="5066596"/>
                  <a:pt x="6671451" y="5023994"/>
                  <a:pt x="6724002" y="5023994"/>
                </a:cubicBezTo>
                <a:close/>
                <a:moveTo>
                  <a:pt x="6305333" y="5023994"/>
                </a:moveTo>
                <a:cubicBezTo>
                  <a:pt x="6357884" y="5023994"/>
                  <a:pt x="6400485" y="5066596"/>
                  <a:pt x="6400485" y="5119146"/>
                </a:cubicBezTo>
                <a:cubicBezTo>
                  <a:pt x="6400485" y="5171697"/>
                  <a:pt x="6357884" y="5214298"/>
                  <a:pt x="6305333" y="5214298"/>
                </a:cubicBezTo>
                <a:cubicBezTo>
                  <a:pt x="6252782" y="5214298"/>
                  <a:pt x="6210181" y="5171697"/>
                  <a:pt x="6210181" y="5119146"/>
                </a:cubicBezTo>
                <a:cubicBezTo>
                  <a:pt x="6210181" y="5066596"/>
                  <a:pt x="6252782" y="5023994"/>
                  <a:pt x="6305333" y="5023994"/>
                </a:cubicBezTo>
                <a:close/>
                <a:moveTo>
                  <a:pt x="5886664" y="5023994"/>
                </a:moveTo>
                <a:cubicBezTo>
                  <a:pt x="5939215" y="5023994"/>
                  <a:pt x="5981816" y="5066596"/>
                  <a:pt x="5981816" y="5119146"/>
                </a:cubicBezTo>
                <a:cubicBezTo>
                  <a:pt x="5981816" y="5171697"/>
                  <a:pt x="5939215" y="5214298"/>
                  <a:pt x="5886664" y="5214298"/>
                </a:cubicBezTo>
                <a:cubicBezTo>
                  <a:pt x="5834113" y="5214298"/>
                  <a:pt x="5791512" y="5171697"/>
                  <a:pt x="5791512" y="5119146"/>
                </a:cubicBezTo>
                <a:cubicBezTo>
                  <a:pt x="5791512" y="5066596"/>
                  <a:pt x="5834113" y="5023994"/>
                  <a:pt x="5886664" y="5023994"/>
                </a:cubicBezTo>
                <a:close/>
                <a:moveTo>
                  <a:pt x="5467994" y="5023994"/>
                </a:moveTo>
                <a:cubicBezTo>
                  <a:pt x="5520544" y="5023994"/>
                  <a:pt x="5563146" y="5066596"/>
                  <a:pt x="5563146" y="5119146"/>
                </a:cubicBezTo>
                <a:cubicBezTo>
                  <a:pt x="5563146" y="5171697"/>
                  <a:pt x="5520544" y="5214298"/>
                  <a:pt x="5467994" y="5214298"/>
                </a:cubicBezTo>
                <a:cubicBezTo>
                  <a:pt x="5415443" y="5214298"/>
                  <a:pt x="5372842" y="5171697"/>
                  <a:pt x="5372842" y="5119146"/>
                </a:cubicBezTo>
                <a:cubicBezTo>
                  <a:pt x="5372842" y="5066596"/>
                  <a:pt x="5415443" y="5023994"/>
                  <a:pt x="5467994" y="5023994"/>
                </a:cubicBezTo>
                <a:close/>
                <a:moveTo>
                  <a:pt x="5049325" y="5023994"/>
                </a:moveTo>
                <a:cubicBezTo>
                  <a:pt x="5101876" y="5023994"/>
                  <a:pt x="5144478" y="5066596"/>
                  <a:pt x="5144478" y="5119146"/>
                </a:cubicBezTo>
                <a:cubicBezTo>
                  <a:pt x="5144478" y="5171697"/>
                  <a:pt x="5101876" y="5214298"/>
                  <a:pt x="5049325" y="5214298"/>
                </a:cubicBezTo>
                <a:cubicBezTo>
                  <a:pt x="4996774" y="5214298"/>
                  <a:pt x="4954173" y="5171697"/>
                  <a:pt x="4954173" y="5119146"/>
                </a:cubicBezTo>
                <a:cubicBezTo>
                  <a:pt x="4954173" y="5066596"/>
                  <a:pt x="4996774" y="5023994"/>
                  <a:pt x="5049325" y="5023994"/>
                </a:cubicBezTo>
                <a:close/>
                <a:moveTo>
                  <a:pt x="4630656" y="5023994"/>
                </a:moveTo>
                <a:cubicBezTo>
                  <a:pt x="4683207" y="5023994"/>
                  <a:pt x="4725808" y="5066596"/>
                  <a:pt x="4725808" y="5119146"/>
                </a:cubicBezTo>
                <a:cubicBezTo>
                  <a:pt x="4725808" y="5171697"/>
                  <a:pt x="4683207" y="5214298"/>
                  <a:pt x="4630656" y="5214298"/>
                </a:cubicBezTo>
                <a:cubicBezTo>
                  <a:pt x="4578106" y="5214298"/>
                  <a:pt x="4535504" y="5171697"/>
                  <a:pt x="4535504" y="5119146"/>
                </a:cubicBezTo>
                <a:cubicBezTo>
                  <a:pt x="4535504" y="5066596"/>
                  <a:pt x="4578106" y="5023994"/>
                  <a:pt x="4630656" y="5023994"/>
                </a:cubicBezTo>
                <a:close/>
                <a:moveTo>
                  <a:pt x="4211987" y="5023994"/>
                </a:moveTo>
                <a:cubicBezTo>
                  <a:pt x="4264538" y="5023994"/>
                  <a:pt x="4307139" y="5066596"/>
                  <a:pt x="4307139" y="5119146"/>
                </a:cubicBezTo>
                <a:cubicBezTo>
                  <a:pt x="4307139" y="5171697"/>
                  <a:pt x="4264538" y="5214298"/>
                  <a:pt x="4211987" y="5214298"/>
                </a:cubicBezTo>
                <a:cubicBezTo>
                  <a:pt x="4159436" y="5214298"/>
                  <a:pt x="4116835" y="5171697"/>
                  <a:pt x="4116835" y="5119146"/>
                </a:cubicBezTo>
                <a:cubicBezTo>
                  <a:pt x="4116835" y="5066596"/>
                  <a:pt x="4159436" y="5023994"/>
                  <a:pt x="4211987" y="5023994"/>
                </a:cubicBezTo>
                <a:close/>
                <a:moveTo>
                  <a:pt x="3793367" y="5023994"/>
                </a:moveTo>
                <a:cubicBezTo>
                  <a:pt x="3845869" y="5023994"/>
                  <a:pt x="3888470" y="5066596"/>
                  <a:pt x="3888470" y="5119146"/>
                </a:cubicBezTo>
                <a:cubicBezTo>
                  <a:pt x="3888470" y="5171697"/>
                  <a:pt x="3845869" y="5214298"/>
                  <a:pt x="3793367" y="5214298"/>
                </a:cubicBezTo>
                <a:cubicBezTo>
                  <a:pt x="3740816" y="5214298"/>
                  <a:pt x="3698215" y="5171697"/>
                  <a:pt x="3698215" y="5119146"/>
                </a:cubicBezTo>
                <a:cubicBezTo>
                  <a:pt x="3698215" y="5066596"/>
                  <a:pt x="3740816" y="5023994"/>
                  <a:pt x="3793367" y="5023994"/>
                </a:cubicBezTo>
                <a:close/>
                <a:moveTo>
                  <a:pt x="3374694" y="5023994"/>
                </a:moveTo>
                <a:cubicBezTo>
                  <a:pt x="3427245" y="5023994"/>
                  <a:pt x="3469850" y="5066596"/>
                  <a:pt x="3469850" y="5119146"/>
                </a:cubicBezTo>
                <a:cubicBezTo>
                  <a:pt x="3469850" y="5171697"/>
                  <a:pt x="3427245" y="5214298"/>
                  <a:pt x="3374694" y="5214298"/>
                </a:cubicBezTo>
                <a:cubicBezTo>
                  <a:pt x="3322144" y="5214298"/>
                  <a:pt x="3279542" y="5171697"/>
                  <a:pt x="3279542" y="5119146"/>
                </a:cubicBezTo>
                <a:cubicBezTo>
                  <a:pt x="3279542" y="5066596"/>
                  <a:pt x="3322144" y="5023994"/>
                  <a:pt x="3374694" y="5023994"/>
                </a:cubicBezTo>
                <a:close/>
                <a:moveTo>
                  <a:pt x="2956022" y="5023994"/>
                </a:moveTo>
                <a:cubicBezTo>
                  <a:pt x="3008574" y="5023994"/>
                  <a:pt x="3051176" y="5066596"/>
                  <a:pt x="3051176" y="5119146"/>
                </a:cubicBezTo>
                <a:cubicBezTo>
                  <a:pt x="3051176" y="5171697"/>
                  <a:pt x="3008574" y="5214298"/>
                  <a:pt x="2956022" y="5214298"/>
                </a:cubicBezTo>
                <a:cubicBezTo>
                  <a:pt x="2903470" y="5214298"/>
                  <a:pt x="2860869" y="5171697"/>
                  <a:pt x="2860869" y="5119146"/>
                </a:cubicBezTo>
                <a:cubicBezTo>
                  <a:pt x="2860869" y="5066596"/>
                  <a:pt x="2903470" y="5023994"/>
                  <a:pt x="2956022" y="5023994"/>
                </a:cubicBezTo>
                <a:close/>
                <a:moveTo>
                  <a:pt x="2537348" y="5023994"/>
                </a:moveTo>
                <a:cubicBezTo>
                  <a:pt x="2589902" y="5023994"/>
                  <a:pt x="2632504" y="5066596"/>
                  <a:pt x="2632504" y="5119146"/>
                </a:cubicBezTo>
                <a:cubicBezTo>
                  <a:pt x="2632504" y="5171697"/>
                  <a:pt x="2589902" y="5214298"/>
                  <a:pt x="2537348" y="5214298"/>
                </a:cubicBezTo>
                <a:cubicBezTo>
                  <a:pt x="2484796" y="5214298"/>
                  <a:pt x="2442196" y="5171697"/>
                  <a:pt x="2442196" y="5119146"/>
                </a:cubicBezTo>
                <a:cubicBezTo>
                  <a:pt x="2442196" y="5066596"/>
                  <a:pt x="2484796" y="5023994"/>
                  <a:pt x="2537348" y="5023994"/>
                </a:cubicBezTo>
                <a:close/>
                <a:moveTo>
                  <a:pt x="2118678" y="5023994"/>
                </a:moveTo>
                <a:cubicBezTo>
                  <a:pt x="2171229" y="5023994"/>
                  <a:pt x="2213831" y="5066596"/>
                  <a:pt x="2213831" y="5119146"/>
                </a:cubicBezTo>
                <a:cubicBezTo>
                  <a:pt x="2213831" y="5171697"/>
                  <a:pt x="2171229" y="5214298"/>
                  <a:pt x="2118678" y="5214298"/>
                </a:cubicBezTo>
                <a:cubicBezTo>
                  <a:pt x="2066127" y="5214298"/>
                  <a:pt x="2023526" y="5171697"/>
                  <a:pt x="2023526" y="5119146"/>
                </a:cubicBezTo>
                <a:cubicBezTo>
                  <a:pt x="2023526" y="5066596"/>
                  <a:pt x="2066127" y="5023994"/>
                  <a:pt x="2118678" y="5023994"/>
                </a:cubicBezTo>
                <a:close/>
                <a:moveTo>
                  <a:pt x="1700005" y="5023994"/>
                </a:moveTo>
                <a:cubicBezTo>
                  <a:pt x="1752556" y="5023994"/>
                  <a:pt x="1795158" y="5066596"/>
                  <a:pt x="1795158" y="5119146"/>
                </a:cubicBezTo>
                <a:cubicBezTo>
                  <a:pt x="1795158" y="5171697"/>
                  <a:pt x="1752556" y="5214298"/>
                  <a:pt x="1700005" y="5214298"/>
                </a:cubicBezTo>
                <a:cubicBezTo>
                  <a:pt x="1647454" y="5214298"/>
                  <a:pt x="1604850" y="5171697"/>
                  <a:pt x="1604850" y="5119146"/>
                </a:cubicBezTo>
                <a:cubicBezTo>
                  <a:pt x="1604850" y="5066596"/>
                  <a:pt x="1647454" y="5023994"/>
                  <a:pt x="1700005" y="5023994"/>
                </a:cubicBezTo>
                <a:close/>
                <a:moveTo>
                  <a:pt x="1281332" y="5023994"/>
                </a:moveTo>
                <a:cubicBezTo>
                  <a:pt x="1333882" y="5023994"/>
                  <a:pt x="1376484" y="5066596"/>
                  <a:pt x="1376484" y="5119146"/>
                </a:cubicBezTo>
                <a:cubicBezTo>
                  <a:pt x="1376484" y="5171697"/>
                  <a:pt x="1333882" y="5214298"/>
                  <a:pt x="1281332" y="5214298"/>
                </a:cubicBezTo>
                <a:cubicBezTo>
                  <a:pt x="1228781" y="5214298"/>
                  <a:pt x="1186180" y="5171697"/>
                  <a:pt x="1186180" y="5119146"/>
                </a:cubicBezTo>
                <a:cubicBezTo>
                  <a:pt x="1186180" y="5066596"/>
                  <a:pt x="1228781" y="5023994"/>
                  <a:pt x="1281332" y="5023994"/>
                </a:cubicBezTo>
                <a:close/>
                <a:moveTo>
                  <a:pt x="862664" y="5023994"/>
                </a:moveTo>
                <a:cubicBezTo>
                  <a:pt x="915215" y="5023994"/>
                  <a:pt x="957816" y="5066596"/>
                  <a:pt x="957816" y="5119146"/>
                </a:cubicBezTo>
                <a:cubicBezTo>
                  <a:pt x="957816" y="5171697"/>
                  <a:pt x="915215" y="5214298"/>
                  <a:pt x="862664" y="5214298"/>
                </a:cubicBezTo>
                <a:cubicBezTo>
                  <a:pt x="810115" y="5214298"/>
                  <a:pt x="767512" y="5171697"/>
                  <a:pt x="767512" y="5119146"/>
                </a:cubicBezTo>
                <a:cubicBezTo>
                  <a:pt x="767512" y="5066596"/>
                  <a:pt x="810115" y="5023994"/>
                  <a:pt x="862664" y="5023994"/>
                </a:cubicBezTo>
                <a:close/>
                <a:moveTo>
                  <a:pt x="443996" y="5023994"/>
                </a:moveTo>
                <a:cubicBezTo>
                  <a:pt x="496547" y="5023994"/>
                  <a:pt x="539148" y="5066596"/>
                  <a:pt x="539148" y="5119146"/>
                </a:cubicBezTo>
                <a:cubicBezTo>
                  <a:pt x="539148" y="5171697"/>
                  <a:pt x="496547" y="5214298"/>
                  <a:pt x="443996" y="5214298"/>
                </a:cubicBezTo>
                <a:cubicBezTo>
                  <a:pt x="391446" y="5214298"/>
                  <a:pt x="348844" y="5171697"/>
                  <a:pt x="348844" y="5119146"/>
                </a:cubicBezTo>
                <a:cubicBezTo>
                  <a:pt x="348844" y="5066596"/>
                  <a:pt x="391446" y="5023994"/>
                  <a:pt x="443996" y="5023994"/>
                </a:cubicBezTo>
                <a:close/>
                <a:moveTo>
                  <a:pt x="25327" y="5023994"/>
                </a:moveTo>
                <a:cubicBezTo>
                  <a:pt x="77878" y="5023994"/>
                  <a:pt x="120479" y="5066596"/>
                  <a:pt x="120479" y="5119146"/>
                </a:cubicBezTo>
                <a:cubicBezTo>
                  <a:pt x="120479" y="5171697"/>
                  <a:pt x="77878" y="5214298"/>
                  <a:pt x="25327" y="5214298"/>
                </a:cubicBezTo>
                <a:lnTo>
                  <a:pt x="0" y="5209185"/>
                </a:lnTo>
                <a:lnTo>
                  <a:pt x="0" y="5029108"/>
                </a:lnTo>
                <a:close/>
                <a:moveTo>
                  <a:pt x="12166698" y="4605325"/>
                </a:moveTo>
                <a:lnTo>
                  <a:pt x="12192000" y="4610434"/>
                </a:lnTo>
                <a:lnTo>
                  <a:pt x="12192000" y="4790521"/>
                </a:lnTo>
                <a:lnTo>
                  <a:pt x="12166698" y="4795629"/>
                </a:lnTo>
                <a:cubicBezTo>
                  <a:pt x="12114147" y="4795629"/>
                  <a:pt x="12071546" y="4753028"/>
                  <a:pt x="12071546" y="4700477"/>
                </a:cubicBezTo>
                <a:cubicBezTo>
                  <a:pt x="12071546" y="4647927"/>
                  <a:pt x="12114147" y="4605325"/>
                  <a:pt x="12166698" y="4605325"/>
                </a:cubicBezTo>
                <a:close/>
                <a:moveTo>
                  <a:pt x="11748029" y="4605325"/>
                </a:moveTo>
                <a:cubicBezTo>
                  <a:pt x="11800580" y="4605325"/>
                  <a:pt x="11843181" y="4647927"/>
                  <a:pt x="11843181" y="4700477"/>
                </a:cubicBezTo>
                <a:cubicBezTo>
                  <a:pt x="11843181" y="4753028"/>
                  <a:pt x="11800580" y="4795629"/>
                  <a:pt x="11748029" y="4795629"/>
                </a:cubicBezTo>
                <a:cubicBezTo>
                  <a:pt x="11695478" y="4795629"/>
                  <a:pt x="11652877" y="4753028"/>
                  <a:pt x="11652877" y="4700477"/>
                </a:cubicBezTo>
                <a:cubicBezTo>
                  <a:pt x="11652877" y="4647927"/>
                  <a:pt x="11695478" y="4605325"/>
                  <a:pt x="11748029" y="4605325"/>
                </a:cubicBezTo>
                <a:close/>
                <a:moveTo>
                  <a:pt x="11329360" y="4605325"/>
                </a:moveTo>
                <a:cubicBezTo>
                  <a:pt x="11381911" y="4605325"/>
                  <a:pt x="11424512" y="4647927"/>
                  <a:pt x="11424512" y="4700477"/>
                </a:cubicBezTo>
                <a:cubicBezTo>
                  <a:pt x="11424512" y="4753028"/>
                  <a:pt x="11381911" y="4795629"/>
                  <a:pt x="11329360" y="4795629"/>
                </a:cubicBezTo>
                <a:cubicBezTo>
                  <a:pt x="11276809" y="4795629"/>
                  <a:pt x="11234208" y="4753028"/>
                  <a:pt x="11234208" y="4700477"/>
                </a:cubicBezTo>
                <a:cubicBezTo>
                  <a:pt x="11234208" y="4647927"/>
                  <a:pt x="11276809" y="4605325"/>
                  <a:pt x="11329360" y="4605325"/>
                </a:cubicBezTo>
                <a:close/>
                <a:moveTo>
                  <a:pt x="10910691" y="4605325"/>
                </a:moveTo>
                <a:cubicBezTo>
                  <a:pt x="10963242" y="4605325"/>
                  <a:pt x="11005843" y="4647927"/>
                  <a:pt x="11005843" y="4700477"/>
                </a:cubicBezTo>
                <a:cubicBezTo>
                  <a:pt x="11005843" y="4753028"/>
                  <a:pt x="10963242" y="4795629"/>
                  <a:pt x="10910691" y="4795629"/>
                </a:cubicBezTo>
                <a:cubicBezTo>
                  <a:pt x="10858140" y="4795629"/>
                  <a:pt x="10815539" y="4753028"/>
                  <a:pt x="10815539" y="4700477"/>
                </a:cubicBezTo>
                <a:cubicBezTo>
                  <a:pt x="10815539" y="4647927"/>
                  <a:pt x="10858140" y="4605325"/>
                  <a:pt x="10910691" y="4605325"/>
                </a:cubicBezTo>
                <a:close/>
                <a:moveTo>
                  <a:pt x="10492022" y="4605325"/>
                </a:moveTo>
                <a:cubicBezTo>
                  <a:pt x="10544573" y="4605325"/>
                  <a:pt x="10587174" y="4647927"/>
                  <a:pt x="10587174" y="4700477"/>
                </a:cubicBezTo>
                <a:cubicBezTo>
                  <a:pt x="10587174" y="4753028"/>
                  <a:pt x="10544573" y="4795629"/>
                  <a:pt x="10492022" y="4795629"/>
                </a:cubicBezTo>
                <a:cubicBezTo>
                  <a:pt x="10439471" y="4795629"/>
                  <a:pt x="10396870" y="4753028"/>
                  <a:pt x="10396870" y="4700477"/>
                </a:cubicBezTo>
                <a:cubicBezTo>
                  <a:pt x="10396870" y="4647927"/>
                  <a:pt x="10439471" y="4605325"/>
                  <a:pt x="10492022" y="4605325"/>
                </a:cubicBezTo>
                <a:close/>
                <a:moveTo>
                  <a:pt x="10073353" y="4605325"/>
                </a:moveTo>
                <a:cubicBezTo>
                  <a:pt x="10125904" y="4605325"/>
                  <a:pt x="10168505" y="4647927"/>
                  <a:pt x="10168505" y="4700477"/>
                </a:cubicBezTo>
                <a:cubicBezTo>
                  <a:pt x="10168505" y="4753028"/>
                  <a:pt x="10125904" y="4795629"/>
                  <a:pt x="10073353" y="4795629"/>
                </a:cubicBezTo>
                <a:cubicBezTo>
                  <a:pt x="10020803" y="4795629"/>
                  <a:pt x="9978201" y="4753028"/>
                  <a:pt x="9978201" y="4700477"/>
                </a:cubicBezTo>
                <a:cubicBezTo>
                  <a:pt x="9978201" y="4647927"/>
                  <a:pt x="10020803" y="4605325"/>
                  <a:pt x="10073353" y="4605325"/>
                </a:cubicBezTo>
                <a:close/>
                <a:moveTo>
                  <a:pt x="9654684" y="4605325"/>
                </a:moveTo>
                <a:cubicBezTo>
                  <a:pt x="9707235" y="4605325"/>
                  <a:pt x="9749836" y="4647927"/>
                  <a:pt x="9749836" y="4700477"/>
                </a:cubicBezTo>
                <a:cubicBezTo>
                  <a:pt x="9749836" y="4753028"/>
                  <a:pt x="9707235" y="4795629"/>
                  <a:pt x="9654684" y="4795629"/>
                </a:cubicBezTo>
                <a:cubicBezTo>
                  <a:pt x="9602134" y="4795629"/>
                  <a:pt x="9559532" y="4753028"/>
                  <a:pt x="9559532" y="4700477"/>
                </a:cubicBezTo>
                <a:cubicBezTo>
                  <a:pt x="9559532" y="4647927"/>
                  <a:pt x="9602134" y="4605325"/>
                  <a:pt x="9654684" y="4605325"/>
                </a:cubicBezTo>
                <a:close/>
                <a:moveTo>
                  <a:pt x="9236015" y="4605325"/>
                </a:moveTo>
                <a:cubicBezTo>
                  <a:pt x="9288566" y="4605325"/>
                  <a:pt x="9331167" y="4647927"/>
                  <a:pt x="9331167" y="4700477"/>
                </a:cubicBezTo>
                <a:cubicBezTo>
                  <a:pt x="9331167" y="4753028"/>
                  <a:pt x="9288566" y="4795629"/>
                  <a:pt x="9236015" y="4795629"/>
                </a:cubicBezTo>
                <a:cubicBezTo>
                  <a:pt x="9183465" y="4795629"/>
                  <a:pt x="9140863" y="4753028"/>
                  <a:pt x="9140863" y="4700477"/>
                </a:cubicBezTo>
                <a:cubicBezTo>
                  <a:pt x="9140863" y="4647927"/>
                  <a:pt x="9183465" y="4605325"/>
                  <a:pt x="9236015" y="4605325"/>
                </a:cubicBezTo>
                <a:close/>
                <a:moveTo>
                  <a:pt x="8817346" y="4605325"/>
                </a:moveTo>
                <a:cubicBezTo>
                  <a:pt x="8869897" y="4605325"/>
                  <a:pt x="8912498" y="4647927"/>
                  <a:pt x="8912498" y="4700477"/>
                </a:cubicBezTo>
                <a:cubicBezTo>
                  <a:pt x="8912498" y="4753028"/>
                  <a:pt x="8869897" y="4795629"/>
                  <a:pt x="8817346" y="4795629"/>
                </a:cubicBezTo>
                <a:cubicBezTo>
                  <a:pt x="8764796" y="4795629"/>
                  <a:pt x="8722194" y="4753028"/>
                  <a:pt x="8722194" y="4700477"/>
                </a:cubicBezTo>
                <a:cubicBezTo>
                  <a:pt x="8722194" y="4647927"/>
                  <a:pt x="8764796" y="4605325"/>
                  <a:pt x="8817346" y="4605325"/>
                </a:cubicBezTo>
                <a:close/>
                <a:moveTo>
                  <a:pt x="8398677" y="4605325"/>
                </a:moveTo>
                <a:cubicBezTo>
                  <a:pt x="8451228" y="4605325"/>
                  <a:pt x="8493829" y="4647927"/>
                  <a:pt x="8493829" y="4700477"/>
                </a:cubicBezTo>
                <a:cubicBezTo>
                  <a:pt x="8493829" y="4753028"/>
                  <a:pt x="8451228" y="4795629"/>
                  <a:pt x="8398677" y="4795629"/>
                </a:cubicBezTo>
                <a:cubicBezTo>
                  <a:pt x="8346127" y="4795629"/>
                  <a:pt x="8303526" y="4753028"/>
                  <a:pt x="8303526" y="4700477"/>
                </a:cubicBezTo>
                <a:cubicBezTo>
                  <a:pt x="8303526" y="4647927"/>
                  <a:pt x="8346127" y="4605325"/>
                  <a:pt x="8398677" y="4605325"/>
                </a:cubicBezTo>
                <a:close/>
                <a:moveTo>
                  <a:pt x="7980009" y="4605325"/>
                </a:moveTo>
                <a:cubicBezTo>
                  <a:pt x="8032559" y="4605325"/>
                  <a:pt x="8075161" y="4647927"/>
                  <a:pt x="8075161" y="4700477"/>
                </a:cubicBezTo>
                <a:cubicBezTo>
                  <a:pt x="8075161" y="4753028"/>
                  <a:pt x="8032559" y="4795629"/>
                  <a:pt x="7980009" y="4795629"/>
                </a:cubicBezTo>
                <a:cubicBezTo>
                  <a:pt x="7927458" y="4795629"/>
                  <a:pt x="7884857" y="4753028"/>
                  <a:pt x="7884857" y="4700477"/>
                </a:cubicBezTo>
                <a:cubicBezTo>
                  <a:pt x="7884857" y="4647927"/>
                  <a:pt x="7927458" y="4605325"/>
                  <a:pt x="7980009" y="4605325"/>
                </a:cubicBezTo>
                <a:close/>
                <a:moveTo>
                  <a:pt x="7561340" y="4605325"/>
                </a:moveTo>
                <a:cubicBezTo>
                  <a:pt x="7613890" y="4605325"/>
                  <a:pt x="7656492" y="4647927"/>
                  <a:pt x="7656492" y="4700477"/>
                </a:cubicBezTo>
                <a:cubicBezTo>
                  <a:pt x="7656492" y="4753028"/>
                  <a:pt x="7613890" y="4795629"/>
                  <a:pt x="7561340" y="4795629"/>
                </a:cubicBezTo>
                <a:cubicBezTo>
                  <a:pt x="7508789" y="4795629"/>
                  <a:pt x="7466188" y="4753028"/>
                  <a:pt x="7466188" y="4700477"/>
                </a:cubicBezTo>
                <a:cubicBezTo>
                  <a:pt x="7466188" y="4647927"/>
                  <a:pt x="7508789" y="4605325"/>
                  <a:pt x="7561340" y="4605325"/>
                </a:cubicBezTo>
                <a:close/>
                <a:moveTo>
                  <a:pt x="7142671" y="4605325"/>
                </a:moveTo>
                <a:cubicBezTo>
                  <a:pt x="7195221" y="4605325"/>
                  <a:pt x="7237823" y="4647927"/>
                  <a:pt x="7237823" y="4700477"/>
                </a:cubicBezTo>
                <a:cubicBezTo>
                  <a:pt x="7237823" y="4753028"/>
                  <a:pt x="7195221" y="4795629"/>
                  <a:pt x="7142671" y="4795629"/>
                </a:cubicBezTo>
                <a:cubicBezTo>
                  <a:pt x="7090120" y="4795629"/>
                  <a:pt x="7047519" y="4753028"/>
                  <a:pt x="7047519" y="4700477"/>
                </a:cubicBezTo>
                <a:cubicBezTo>
                  <a:pt x="7047519" y="4647927"/>
                  <a:pt x="7090120" y="4605325"/>
                  <a:pt x="7142671" y="4605325"/>
                </a:cubicBezTo>
                <a:close/>
                <a:moveTo>
                  <a:pt x="6724002" y="4605325"/>
                </a:moveTo>
                <a:cubicBezTo>
                  <a:pt x="6776553" y="4605325"/>
                  <a:pt x="6819154" y="4647927"/>
                  <a:pt x="6819154" y="4700477"/>
                </a:cubicBezTo>
                <a:cubicBezTo>
                  <a:pt x="6819154" y="4753028"/>
                  <a:pt x="6776553" y="4795629"/>
                  <a:pt x="6724002" y="4795629"/>
                </a:cubicBezTo>
                <a:cubicBezTo>
                  <a:pt x="6671451" y="4795629"/>
                  <a:pt x="6628850" y="4753028"/>
                  <a:pt x="6628850" y="4700477"/>
                </a:cubicBezTo>
                <a:cubicBezTo>
                  <a:pt x="6628850" y="4647927"/>
                  <a:pt x="6671451" y="4605325"/>
                  <a:pt x="6724002" y="4605325"/>
                </a:cubicBezTo>
                <a:close/>
                <a:moveTo>
                  <a:pt x="6305333" y="4605325"/>
                </a:moveTo>
                <a:cubicBezTo>
                  <a:pt x="6357884" y="4605325"/>
                  <a:pt x="6400485" y="4647927"/>
                  <a:pt x="6400485" y="4700477"/>
                </a:cubicBezTo>
                <a:cubicBezTo>
                  <a:pt x="6400485" y="4753028"/>
                  <a:pt x="6357884" y="4795629"/>
                  <a:pt x="6305333" y="4795629"/>
                </a:cubicBezTo>
                <a:cubicBezTo>
                  <a:pt x="6252782" y="4795629"/>
                  <a:pt x="6210181" y="4753028"/>
                  <a:pt x="6210181" y="4700477"/>
                </a:cubicBezTo>
                <a:cubicBezTo>
                  <a:pt x="6210181" y="4647927"/>
                  <a:pt x="6252782" y="4605325"/>
                  <a:pt x="6305333" y="4605325"/>
                </a:cubicBezTo>
                <a:close/>
                <a:moveTo>
                  <a:pt x="5886664" y="4605325"/>
                </a:moveTo>
                <a:cubicBezTo>
                  <a:pt x="5939215" y="4605325"/>
                  <a:pt x="5981816" y="4647927"/>
                  <a:pt x="5981816" y="4700477"/>
                </a:cubicBezTo>
                <a:cubicBezTo>
                  <a:pt x="5981816" y="4753028"/>
                  <a:pt x="5939215" y="4795629"/>
                  <a:pt x="5886664" y="4795629"/>
                </a:cubicBezTo>
                <a:cubicBezTo>
                  <a:pt x="5834113" y="4795629"/>
                  <a:pt x="5791512" y="4753028"/>
                  <a:pt x="5791512" y="4700477"/>
                </a:cubicBezTo>
                <a:cubicBezTo>
                  <a:pt x="5791512" y="4647927"/>
                  <a:pt x="5834113" y="4605325"/>
                  <a:pt x="5886664" y="4605325"/>
                </a:cubicBezTo>
                <a:close/>
                <a:moveTo>
                  <a:pt x="5467994" y="4605325"/>
                </a:moveTo>
                <a:cubicBezTo>
                  <a:pt x="5520544" y="4605325"/>
                  <a:pt x="5563146" y="4647927"/>
                  <a:pt x="5563146" y="4700477"/>
                </a:cubicBezTo>
                <a:cubicBezTo>
                  <a:pt x="5563146" y="4753028"/>
                  <a:pt x="5520544" y="4795629"/>
                  <a:pt x="5467994" y="4795629"/>
                </a:cubicBezTo>
                <a:cubicBezTo>
                  <a:pt x="5415443" y="4795629"/>
                  <a:pt x="5372842" y="4753028"/>
                  <a:pt x="5372842" y="4700477"/>
                </a:cubicBezTo>
                <a:cubicBezTo>
                  <a:pt x="5372842" y="4647927"/>
                  <a:pt x="5415443" y="4605325"/>
                  <a:pt x="5467994" y="4605325"/>
                </a:cubicBezTo>
                <a:close/>
                <a:moveTo>
                  <a:pt x="5049325" y="4605325"/>
                </a:moveTo>
                <a:cubicBezTo>
                  <a:pt x="5101876" y="4605325"/>
                  <a:pt x="5144478" y="4647927"/>
                  <a:pt x="5144478" y="4700477"/>
                </a:cubicBezTo>
                <a:cubicBezTo>
                  <a:pt x="5144478" y="4753028"/>
                  <a:pt x="5101876" y="4795629"/>
                  <a:pt x="5049325" y="4795629"/>
                </a:cubicBezTo>
                <a:cubicBezTo>
                  <a:pt x="4996774" y="4795629"/>
                  <a:pt x="4954173" y="4753028"/>
                  <a:pt x="4954173" y="4700477"/>
                </a:cubicBezTo>
                <a:cubicBezTo>
                  <a:pt x="4954173" y="4647927"/>
                  <a:pt x="4996774" y="4605325"/>
                  <a:pt x="5049325" y="4605325"/>
                </a:cubicBezTo>
                <a:close/>
                <a:moveTo>
                  <a:pt x="4630656" y="4605325"/>
                </a:moveTo>
                <a:cubicBezTo>
                  <a:pt x="4683207" y="4605325"/>
                  <a:pt x="4725808" y="4647927"/>
                  <a:pt x="4725808" y="4700477"/>
                </a:cubicBezTo>
                <a:cubicBezTo>
                  <a:pt x="4725808" y="4753028"/>
                  <a:pt x="4683207" y="4795629"/>
                  <a:pt x="4630656" y="4795629"/>
                </a:cubicBezTo>
                <a:cubicBezTo>
                  <a:pt x="4578106" y="4795629"/>
                  <a:pt x="4535504" y="4753028"/>
                  <a:pt x="4535504" y="4700477"/>
                </a:cubicBezTo>
                <a:cubicBezTo>
                  <a:pt x="4535504" y="4647927"/>
                  <a:pt x="4578106" y="4605325"/>
                  <a:pt x="4630656" y="4605325"/>
                </a:cubicBezTo>
                <a:close/>
                <a:moveTo>
                  <a:pt x="4211987" y="4605325"/>
                </a:moveTo>
                <a:cubicBezTo>
                  <a:pt x="4264538" y="4605325"/>
                  <a:pt x="4307139" y="4647927"/>
                  <a:pt x="4307139" y="4700477"/>
                </a:cubicBezTo>
                <a:cubicBezTo>
                  <a:pt x="4307139" y="4753028"/>
                  <a:pt x="4264538" y="4795629"/>
                  <a:pt x="4211987" y="4795629"/>
                </a:cubicBezTo>
                <a:cubicBezTo>
                  <a:pt x="4159436" y="4795629"/>
                  <a:pt x="4116835" y="4753028"/>
                  <a:pt x="4116835" y="4700477"/>
                </a:cubicBezTo>
                <a:cubicBezTo>
                  <a:pt x="4116835" y="4647927"/>
                  <a:pt x="4159436" y="4605325"/>
                  <a:pt x="4211987" y="4605325"/>
                </a:cubicBezTo>
                <a:close/>
                <a:moveTo>
                  <a:pt x="3793376" y="4605325"/>
                </a:moveTo>
                <a:cubicBezTo>
                  <a:pt x="3845869" y="4605325"/>
                  <a:pt x="3888470" y="4647927"/>
                  <a:pt x="3888470" y="4700477"/>
                </a:cubicBezTo>
                <a:cubicBezTo>
                  <a:pt x="3888470" y="4753028"/>
                  <a:pt x="3845869" y="4795629"/>
                  <a:pt x="3793376" y="4795629"/>
                </a:cubicBezTo>
                <a:cubicBezTo>
                  <a:pt x="3740825" y="4795629"/>
                  <a:pt x="3698224" y="4753028"/>
                  <a:pt x="3698224" y="4700477"/>
                </a:cubicBezTo>
                <a:cubicBezTo>
                  <a:pt x="3698224" y="4647927"/>
                  <a:pt x="3740825" y="4605325"/>
                  <a:pt x="3793376" y="4605325"/>
                </a:cubicBezTo>
                <a:close/>
                <a:moveTo>
                  <a:pt x="3374703" y="4605325"/>
                </a:moveTo>
                <a:cubicBezTo>
                  <a:pt x="3427252" y="4605325"/>
                  <a:pt x="3469858" y="4647927"/>
                  <a:pt x="3469858" y="4700477"/>
                </a:cubicBezTo>
                <a:cubicBezTo>
                  <a:pt x="3469858" y="4753028"/>
                  <a:pt x="3427252" y="4795629"/>
                  <a:pt x="3374703" y="4795629"/>
                </a:cubicBezTo>
                <a:cubicBezTo>
                  <a:pt x="3322151" y="4795629"/>
                  <a:pt x="3279550" y="4753028"/>
                  <a:pt x="3279550" y="4700477"/>
                </a:cubicBezTo>
                <a:cubicBezTo>
                  <a:pt x="3279550" y="4647927"/>
                  <a:pt x="3322151" y="4605325"/>
                  <a:pt x="3374703" y="4605325"/>
                </a:cubicBezTo>
                <a:close/>
                <a:moveTo>
                  <a:pt x="2956029" y="4605325"/>
                </a:moveTo>
                <a:cubicBezTo>
                  <a:pt x="3008582" y="4605325"/>
                  <a:pt x="3051184" y="4647927"/>
                  <a:pt x="3051184" y="4700477"/>
                </a:cubicBezTo>
                <a:cubicBezTo>
                  <a:pt x="3051184" y="4753028"/>
                  <a:pt x="3008582" y="4795629"/>
                  <a:pt x="2956029" y="4795629"/>
                </a:cubicBezTo>
                <a:cubicBezTo>
                  <a:pt x="2903477" y="4795629"/>
                  <a:pt x="2860876" y="4753028"/>
                  <a:pt x="2860876" y="4700477"/>
                </a:cubicBezTo>
                <a:cubicBezTo>
                  <a:pt x="2860876" y="4647927"/>
                  <a:pt x="2903477" y="4605325"/>
                  <a:pt x="2956029" y="4605325"/>
                </a:cubicBezTo>
                <a:close/>
                <a:moveTo>
                  <a:pt x="2537355" y="4605325"/>
                </a:moveTo>
                <a:cubicBezTo>
                  <a:pt x="2589908" y="4605325"/>
                  <a:pt x="2632511" y="4647927"/>
                  <a:pt x="2632511" y="4700477"/>
                </a:cubicBezTo>
                <a:cubicBezTo>
                  <a:pt x="2632511" y="4753028"/>
                  <a:pt x="2589908" y="4795629"/>
                  <a:pt x="2537355" y="4795629"/>
                </a:cubicBezTo>
                <a:cubicBezTo>
                  <a:pt x="2484803" y="4795629"/>
                  <a:pt x="2442202" y="4753028"/>
                  <a:pt x="2442202" y="4700477"/>
                </a:cubicBezTo>
                <a:cubicBezTo>
                  <a:pt x="2442202" y="4647927"/>
                  <a:pt x="2484803" y="4605325"/>
                  <a:pt x="2537355" y="4605325"/>
                </a:cubicBezTo>
                <a:close/>
                <a:moveTo>
                  <a:pt x="2118684" y="4605325"/>
                </a:moveTo>
                <a:cubicBezTo>
                  <a:pt x="2171236" y="4605325"/>
                  <a:pt x="2213837" y="4647927"/>
                  <a:pt x="2213837" y="4700477"/>
                </a:cubicBezTo>
                <a:cubicBezTo>
                  <a:pt x="2213837" y="4753028"/>
                  <a:pt x="2171236" y="4795629"/>
                  <a:pt x="2118684" y="4795629"/>
                </a:cubicBezTo>
                <a:cubicBezTo>
                  <a:pt x="2066133" y="4795629"/>
                  <a:pt x="2023532" y="4753028"/>
                  <a:pt x="2023532" y="4700477"/>
                </a:cubicBezTo>
                <a:cubicBezTo>
                  <a:pt x="2023532" y="4647927"/>
                  <a:pt x="2066133" y="4605325"/>
                  <a:pt x="2118684" y="4605325"/>
                </a:cubicBezTo>
                <a:close/>
                <a:moveTo>
                  <a:pt x="1700010" y="4605325"/>
                </a:moveTo>
                <a:cubicBezTo>
                  <a:pt x="1752562" y="4605325"/>
                  <a:pt x="1795163" y="4647927"/>
                  <a:pt x="1795163" y="4700477"/>
                </a:cubicBezTo>
                <a:cubicBezTo>
                  <a:pt x="1795163" y="4753028"/>
                  <a:pt x="1752562" y="4795629"/>
                  <a:pt x="1700010" y="4795629"/>
                </a:cubicBezTo>
                <a:cubicBezTo>
                  <a:pt x="1647458" y="4795629"/>
                  <a:pt x="1604856" y="4753028"/>
                  <a:pt x="1604856" y="4700477"/>
                </a:cubicBezTo>
                <a:cubicBezTo>
                  <a:pt x="1604856" y="4647927"/>
                  <a:pt x="1647458" y="4605325"/>
                  <a:pt x="1700010" y="4605325"/>
                </a:cubicBezTo>
                <a:close/>
                <a:moveTo>
                  <a:pt x="1281336" y="4605325"/>
                </a:moveTo>
                <a:cubicBezTo>
                  <a:pt x="1333887" y="4605325"/>
                  <a:pt x="1376489" y="4647927"/>
                  <a:pt x="1376489" y="4700477"/>
                </a:cubicBezTo>
                <a:cubicBezTo>
                  <a:pt x="1376489" y="4753028"/>
                  <a:pt x="1333887" y="4795629"/>
                  <a:pt x="1281336" y="4795629"/>
                </a:cubicBezTo>
                <a:cubicBezTo>
                  <a:pt x="1228786" y="4795629"/>
                  <a:pt x="1186185" y="4753028"/>
                  <a:pt x="1186185" y="4700477"/>
                </a:cubicBezTo>
                <a:cubicBezTo>
                  <a:pt x="1186185" y="4647927"/>
                  <a:pt x="1228786" y="4605325"/>
                  <a:pt x="1281336" y="4605325"/>
                </a:cubicBezTo>
                <a:close/>
                <a:moveTo>
                  <a:pt x="862669" y="4605325"/>
                </a:moveTo>
                <a:cubicBezTo>
                  <a:pt x="915219" y="4605325"/>
                  <a:pt x="957821" y="4647927"/>
                  <a:pt x="957821" y="4700477"/>
                </a:cubicBezTo>
                <a:cubicBezTo>
                  <a:pt x="957821" y="4753028"/>
                  <a:pt x="915219" y="4795629"/>
                  <a:pt x="862669" y="4795629"/>
                </a:cubicBezTo>
                <a:cubicBezTo>
                  <a:pt x="810119" y="4795629"/>
                  <a:pt x="767517" y="4753028"/>
                  <a:pt x="767517" y="4700477"/>
                </a:cubicBezTo>
                <a:cubicBezTo>
                  <a:pt x="767517" y="4647927"/>
                  <a:pt x="810119" y="4605325"/>
                  <a:pt x="862669" y="4605325"/>
                </a:cubicBezTo>
                <a:close/>
                <a:moveTo>
                  <a:pt x="444001" y="4605325"/>
                </a:moveTo>
                <a:cubicBezTo>
                  <a:pt x="496553" y="4605325"/>
                  <a:pt x="539154" y="4647927"/>
                  <a:pt x="539154" y="4700477"/>
                </a:cubicBezTo>
                <a:cubicBezTo>
                  <a:pt x="539154" y="4753028"/>
                  <a:pt x="496553" y="4795629"/>
                  <a:pt x="444001" y="4795629"/>
                </a:cubicBezTo>
                <a:cubicBezTo>
                  <a:pt x="391450" y="4795629"/>
                  <a:pt x="348849" y="4753028"/>
                  <a:pt x="348849" y="4700477"/>
                </a:cubicBezTo>
                <a:cubicBezTo>
                  <a:pt x="348849" y="4647927"/>
                  <a:pt x="391450" y="4605325"/>
                  <a:pt x="444001" y="4605325"/>
                </a:cubicBezTo>
                <a:close/>
                <a:moveTo>
                  <a:pt x="25333" y="4605325"/>
                </a:moveTo>
                <a:cubicBezTo>
                  <a:pt x="77884" y="4605325"/>
                  <a:pt x="120485" y="4647927"/>
                  <a:pt x="120485" y="4700477"/>
                </a:cubicBezTo>
                <a:cubicBezTo>
                  <a:pt x="120485" y="4753028"/>
                  <a:pt x="77884" y="4795629"/>
                  <a:pt x="25333" y="4795629"/>
                </a:cubicBezTo>
                <a:lnTo>
                  <a:pt x="0" y="4790515"/>
                </a:lnTo>
                <a:lnTo>
                  <a:pt x="0" y="4610440"/>
                </a:lnTo>
                <a:close/>
                <a:moveTo>
                  <a:pt x="12166698" y="4186656"/>
                </a:moveTo>
                <a:lnTo>
                  <a:pt x="12192000" y="4191765"/>
                </a:lnTo>
                <a:lnTo>
                  <a:pt x="12192000" y="4371852"/>
                </a:lnTo>
                <a:lnTo>
                  <a:pt x="12166698" y="4376960"/>
                </a:lnTo>
                <a:cubicBezTo>
                  <a:pt x="12114147" y="4376960"/>
                  <a:pt x="12071546" y="4334359"/>
                  <a:pt x="12071546" y="4281808"/>
                </a:cubicBezTo>
                <a:cubicBezTo>
                  <a:pt x="12071546" y="4229258"/>
                  <a:pt x="12114147" y="4186656"/>
                  <a:pt x="12166698" y="4186656"/>
                </a:cubicBezTo>
                <a:close/>
                <a:moveTo>
                  <a:pt x="11748029" y="4186656"/>
                </a:moveTo>
                <a:cubicBezTo>
                  <a:pt x="11800580" y="4186656"/>
                  <a:pt x="11843181" y="4229258"/>
                  <a:pt x="11843181" y="4281808"/>
                </a:cubicBezTo>
                <a:cubicBezTo>
                  <a:pt x="11843181" y="4334359"/>
                  <a:pt x="11800580" y="4376960"/>
                  <a:pt x="11748029" y="4376960"/>
                </a:cubicBezTo>
                <a:cubicBezTo>
                  <a:pt x="11695478" y="4376960"/>
                  <a:pt x="11652877" y="4334359"/>
                  <a:pt x="11652877" y="4281808"/>
                </a:cubicBezTo>
                <a:cubicBezTo>
                  <a:pt x="11652877" y="4229258"/>
                  <a:pt x="11695478" y="4186656"/>
                  <a:pt x="11748029" y="4186656"/>
                </a:cubicBezTo>
                <a:close/>
                <a:moveTo>
                  <a:pt x="11329360" y="4186656"/>
                </a:moveTo>
                <a:cubicBezTo>
                  <a:pt x="11381911" y="4186656"/>
                  <a:pt x="11424512" y="4229258"/>
                  <a:pt x="11424512" y="4281808"/>
                </a:cubicBezTo>
                <a:cubicBezTo>
                  <a:pt x="11424512" y="4334359"/>
                  <a:pt x="11381911" y="4376960"/>
                  <a:pt x="11329360" y="4376960"/>
                </a:cubicBezTo>
                <a:cubicBezTo>
                  <a:pt x="11276809" y="4376960"/>
                  <a:pt x="11234208" y="4334359"/>
                  <a:pt x="11234208" y="4281808"/>
                </a:cubicBezTo>
                <a:cubicBezTo>
                  <a:pt x="11234208" y="4229258"/>
                  <a:pt x="11276809" y="4186656"/>
                  <a:pt x="11329360" y="4186656"/>
                </a:cubicBezTo>
                <a:close/>
                <a:moveTo>
                  <a:pt x="10910691" y="4186656"/>
                </a:moveTo>
                <a:cubicBezTo>
                  <a:pt x="10963242" y="4186656"/>
                  <a:pt x="11005843" y="4229258"/>
                  <a:pt x="11005843" y="4281808"/>
                </a:cubicBezTo>
                <a:cubicBezTo>
                  <a:pt x="11005843" y="4334359"/>
                  <a:pt x="10963242" y="4376960"/>
                  <a:pt x="10910691" y="4376960"/>
                </a:cubicBezTo>
                <a:cubicBezTo>
                  <a:pt x="10858140" y="4376960"/>
                  <a:pt x="10815539" y="4334359"/>
                  <a:pt x="10815539" y="4281808"/>
                </a:cubicBezTo>
                <a:cubicBezTo>
                  <a:pt x="10815539" y="4229258"/>
                  <a:pt x="10858140" y="4186656"/>
                  <a:pt x="10910691" y="4186656"/>
                </a:cubicBezTo>
                <a:close/>
                <a:moveTo>
                  <a:pt x="10492022" y="4186656"/>
                </a:moveTo>
                <a:cubicBezTo>
                  <a:pt x="10544573" y="4186656"/>
                  <a:pt x="10587174" y="4229258"/>
                  <a:pt x="10587174" y="4281808"/>
                </a:cubicBezTo>
                <a:cubicBezTo>
                  <a:pt x="10587174" y="4334359"/>
                  <a:pt x="10544573" y="4376960"/>
                  <a:pt x="10492022" y="4376960"/>
                </a:cubicBezTo>
                <a:cubicBezTo>
                  <a:pt x="10439471" y="4376960"/>
                  <a:pt x="10396870" y="4334359"/>
                  <a:pt x="10396870" y="4281808"/>
                </a:cubicBezTo>
                <a:cubicBezTo>
                  <a:pt x="10396870" y="4229258"/>
                  <a:pt x="10439471" y="4186656"/>
                  <a:pt x="10492022" y="4186656"/>
                </a:cubicBezTo>
                <a:close/>
                <a:moveTo>
                  <a:pt x="10073353" y="4186656"/>
                </a:moveTo>
                <a:cubicBezTo>
                  <a:pt x="10125904" y="4186656"/>
                  <a:pt x="10168505" y="4229258"/>
                  <a:pt x="10168505" y="4281808"/>
                </a:cubicBezTo>
                <a:cubicBezTo>
                  <a:pt x="10168505" y="4334359"/>
                  <a:pt x="10125904" y="4376960"/>
                  <a:pt x="10073353" y="4376960"/>
                </a:cubicBezTo>
                <a:cubicBezTo>
                  <a:pt x="10020803" y="4376960"/>
                  <a:pt x="9978201" y="4334359"/>
                  <a:pt x="9978201" y="4281808"/>
                </a:cubicBezTo>
                <a:cubicBezTo>
                  <a:pt x="9978201" y="4229258"/>
                  <a:pt x="10020803" y="4186656"/>
                  <a:pt x="10073353" y="4186656"/>
                </a:cubicBezTo>
                <a:close/>
                <a:moveTo>
                  <a:pt x="9654684" y="4186656"/>
                </a:moveTo>
                <a:cubicBezTo>
                  <a:pt x="9707235" y="4186656"/>
                  <a:pt x="9749836" y="4229258"/>
                  <a:pt x="9749836" y="4281808"/>
                </a:cubicBezTo>
                <a:cubicBezTo>
                  <a:pt x="9749836" y="4334359"/>
                  <a:pt x="9707235" y="4376960"/>
                  <a:pt x="9654684" y="4376960"/>
                </a:cubicBezTo>
                <a:cubicBezTo>
                  <a:pt x="9602134" y="4376960"/>
                  <a:pt x="9559532" y="4334359"/>
                  <a:pt x="9559532" y="4281808"/>
                </a:cubicBezTo>
                <a:cubicBezTo>
                  <a:pt x="9559532" y="4229258"/>
                  <a:pt x="9602134" y="4186656"/>
                  <a:pt x="9654684" y="4186656"/>
                </a:cubicBezTo>
                <a:close/>
                <a:moveTo>
                  <a:pt x="9236015" y="4186656"/>
                </a:moveTo>
                <a:cubicBezTo>
                  <a:pt x="9288566" y="4186656"/>
                  <a:pt x="9331167" y="4229258"/>
                  <a:pt x="9331167" y="4281808"/>
                </a:cubicBezTo>
                <a:cubicBezTo>
                  <a:pt x="9331167" y="4334359"/>
                  <a:pt x="9288566" y="4376960"/>
                  <a:pt x="9236015" y="4376960"/>
                </a:cubicBezTo>
                <a:cubicBezTo>
                  <a:pt x="9183465" y="4376960"/>
                  <a:pt x="9140863" y="4334359"/>
                  <a:pt x="9140863" y="4281808"/>
                </a:cubicBezTo>
                <a:cubicBezTo>
                  <a:pt x="9140863" y="4229258"/>
                  <a:pt x="9183465" y="4186656"/>
                  <a:pt x="9236015" y="4186656"/>
                </a:cubicBezTo>
                <a:close/>
                <a:moveTo>
                  <a:pt x="8817346" y="4186656"/>
                </a:moveTo>
                <a:cubicBezTo>
                  <a:pt x="8869897" y="4186656"/>
                  <a:pt x="8912498" y="4229258"/>
                  <a:pt x="8912498" y="4281808"/>
                </a:cubicBezTo>
                <a:cubicBezTo>
                  <a:pt x="8912498" y="4334359"/>
                  <a:pt x="8869897" y="4376960"/>
                  <a:pt x="8817346" y="4376960"/>
                </a:cubicBezTo>
                <a:cubicBezTo>
                  <a:pt x="8764796" y="4376960"/>
                  <a:pt x="8722194" y="4334359"/>
                  <a:pt x="8722194" y="4281808"/>
                </a:cubicBezTo>
                <a:cubicBezTo>
                  <a:pt x="8722194" y="4229258"/>
                  <a:pt x="8764796" y="4186656"/>
                  <a:pt x="8817346" y="4186656"/>
                </a:cubicBezTo>
                <a:close/>
                <a:moveTo>
                  <a:pt x="8398677" y="4186656"/>
                </a:moveTo>
                <a:cubicBezTo>
                  <a:pt x="8451228" y="4186656"/>
                  <a:pt x="8493829" y="4229258"/>
                  <a:pt x="8493829" y="4281808"/>
                </a:cubicBezTo>
                <a:cubicBezTo>
                  <a:pt x="8493829" y="4334359"/>
                  <a:pt x="8451228" y="4376960"/>
                  <a:pt x="8398677" y="4376960"/>
                </a:cubicBezTo>
                <a:cubicBezTo>
                  <a:pt x="8346127" y="4376960"/>
                  <a:pt x="8303526" y="4334359"/>
                  <a:pt x="8303526" y="4281808"/>
                </a:cubicBezTo>
                <a:cubicBezTo>
                  <a:pt x="8303526" y="4229258"/>
                  <a:pt x="8346127" y="4186656"/>
                  <a:pt x="8398677" y="4186656"/>
                </a:cubicBezTo>
                <a:close/>
                <a:moveTo>
                  <a:pt x="7980009" y="4186656"/>
                </a:moveTo>
                <a:cubicBezTo>
                  <a:pt x="8032559" y="4186656"/>
                  <a:pt x="8075161" y="4229258"/>
                  <a:pt x="8075161" y="4281808"/>
                </a:cubicBezTo>
                <a:cubicBezTo>
                  <a:pt x="8075161" y="4334359"/>
                  <a:pt x="8032559" y="4376960"/>
                  <a:pt x="7980009" y="4376960"/>
                </a:cubicBezTo>
                <a:cubicBezTo>
                  <a:pt x="7927458" y="4376960"/>
                  <a:pt x="7884857" y="4334359"/>
                  <a:pt x="7884857" y="4281808"/>
                </a:cubicBezTo>
                <a:cubicBezTo>
                  <a:pt x="7884857" y="4229258"/>
                  <a:pt x="7927458" y="4186656"/>
                  <a:pt x="7980009" y="4186656"/>
                </a:cubicBezTo>
                <a:close/>
                <a:moveTo>
                  <a:pt x="7561340" y="4186656"/>
                </a:moveTo>
                <a:cubicBezTo>
                  <a:pt x="7613890" y="4186656"/>
                  <a:pt x="7656492" y="4229258"/>
                  <a:pt x="7656492" y="4281808"/>
                </a:cubicBezTo>
                <a:cubicBezTo>
                  <a:pt x="7656492" y="4334359"/>
                  <a:pt x="7613890" y="4376960"/>
                  <a:pt x="7561340" y="4376960"/>
                </a:cubicBezTo>
                <a:cubicBezTo>
                  <a:pt x="7508789" y="4376960"/>
                  <a:pt x="7466188" y="4334359"/>
                  <a:pt x="7466188" y="4281808"/>
                </a:cubicBezTo>
                <a:cubicBezTo>
                  <a:pt x="7466188" y="4229258"/>
                  <a:pt x="7508789" y="4186656"/>
                  <a:pt x="7561340" y="4186656"/>
                </a:cubicBezTo>
                <a:close/>
                <a:moveTo>
                  <a:pt x="7142671" y="4186656"/>
                </a:moveTo>
                <a:cubicBezTo>
                  <a:pt x="7195221" y="4186656"/>
                  <a:pt x="7237823" y="4229258"/>
                  <a:pt x="7237823" y="4281808"/>
                </a:cubicBezTo>
                <a:cubicBezTo>
                  <a:pt x="7237823" y="4334359"/>
                  <a:pt x="7195221" y="4376960"/>
                  <a:pt x="7142671" y="4376960"/>
                </a:cubicBezTo>
                <a:cubicBezTo>
                  <a:pt x="7090120" y="4376960"/>
                  <a:pt x="7047519" y="4334359"/>
                  <a:pt x="7047519" y="4281808"/>
                </a:cubicBezTo>
                <a:cubicBezTo>
                  <a:pt x="7047519" y="4229258"/>
                  <a:pt x="7090120" y="4186656"/>
                  <a:pt x="7142671" y="4186656"/>
                </a:cubicBezTo>
                <a:close/>
                <a:moveTo>
                  <a:pt x="6724002" y="4186656"/>
                </a:moveTo>
                <a:cubicBezTo>
                  <a:pt x="6776553" y="4186656"/>
                  <a:pt x="6819154" y="4229258"/>
                  <a:pt x="6819154" y="4281808"/>
                </a:cubicBezTo>
                <a:cubicBezTo>
                  <a:pt x="6819154" y="4334359"/>
                  <a:pt x="6776553" y="4376960"/>
                  <a:pt x="6724002" y="4376960"/>
                </a:cubicBezTo>
                <a:cubicBezTo>
                  <a:pt x="6671451" y="4376960"/>
                  <a:pt x="6628850" y="4334359"/>
                  <a:pt x="6628850" y="4281808"/>
                </a:cubicBezTo>
                <a:cubicBezTo>
                  <a:pt x="6628850" y="4229258"/>
                  <a:pt x="6671451" y="4186656"/>
                  <a:pt x="6724002" y="4186656"/>
                </a:cubicBezTo>
                <a:close/>
                <a:moveTo>
                  <a:pt x="6305333" y="4186656"/>
                </a:moveTo>
                <a:cubicBezTo>
                  <a:pt x="6357884" y="4186656"/>
                  <a:pt x="6400485" y="4229258"/>
                  <a:pt x="6400485" y="4281808"/>
                </a:cubicBezTo>
                <a:cubicBezTo>
                  <a:pt x="6400485" y="4334359"/>
                  <a:pt x="6357884" y="4376960"/>
                  <a:pt x="6305333" y="4376960"/>
                </a:cubicBezTo>
                <a:cubicBezTo>
                  <a:pt x="6252782" y="4376960"/>
                  <a:pt x="6210181" y="4334359"/>
                  <a:pt x="6210181" y="4281808"/>
                </a:cubicBezTo>
                <a:cubicBezTo>
                  <a:pt x="6210181" y="4229258"/>
                  <a:pt x="6252782" y="4186656"/>
                  <a:pt x="6305333" y="4186656"/>
                </a:cubicBezTo>
                <a:close/>
                <a:moveTo>
                  <a:pt x="5886664" y="4186656"/>
                </a:moveTo>
                <a:cubicBezTo>
                  <a:pt x="5939215" y="4186656"/>
                  <a:pt x="5981816" y="4229258"/>
                  <a:pt x="5981816" y="4281808"/>
                </a:cubicBezTo>
                <a:cubicBezTo>
                  <a:pt x="5981816" y="4334359"/>
                  <a:pt x="5939215" y="4376960"/>
                  <a:pt x="5886664" y="4376960"/>
                </a:cubicBezTo>
                <a:cubicBezTo>
                  <a:pt x="5834113" y="4376960"/>
                  <a:pt x="5791512" y="4334359"/>
                  <a:pt x="5791512" y="4281808"/>
                </a:cubicBezTo>
                <a:cubicBezTo>
                  <a:pt x="5791512" y="4229258"/>
                  <a:pt x="5834113" y="4186656"/>
                  <a:pt x="5886664" y="4186656"/>
                </a:cubicBezTo>
                <a:close/>
                <a:moveTo>
                  <a:pt x="5467994" y="4186656"/>
                </a:moveTo>
                <a:cubicBezTo>
                  <a:pt x="5520544" y="4186656"/>
                  <a:pt x="5563146" y="4229258"/>
                  <a:pt x="5563146" y="4281808"/>
                </a:cubicBezTo>
                <a:cubicBezTo>
                  <a:pt x="5563146" y="4334359"/>
                  <a:pt x="5520544" y="4376960"/>
                  <a:pt x="5467994" y="4376960"/>
                </a:cubicBezTo>
                <a:cubicBezTo>
                  <a:pt x="5415443" y="4376960"/>
                  <a:pt x="5372842" y="4334359"/>
                  <a:pt x="5372842" y="4281808"/>
                </a:cubicBezTo>
                <a:cubicBezTo>
                  <a:pt x="5372842" y="4229258"/>
                  <a:pt x="5415443" y="4186656"/>
                  <a:pt x="5467994" y="4186656"/>
                </a:cubicBezTo>
                <a:close/>
                <a:moveTo>
                  <a:pt x="5049325" y="4186656"/>
                </a:moveTo>
                <a:cubicBezTo>
                  <a:pt x="5101876" y="4186656"/>
                  <a:pt x="5144478" y="4229258"/>
                  <a:pt x="5144478" y="4281808"/>
                </a:cubicBezTo>
                <a:cubicBezTo>
                  <a:pt x="5144478" y="4334359"/>
                  <a:pt x="5101876" y="4376960"/>
                  <a:pt x="5049325" y="4376960"/>
                </a:cubicBezTo>
                <a:cubicBezTo>
                  <a:pt x="4996774" y="4376960"/>
                  <a:pt x="4954173" y="4334359"/>
                  <a:pt x="4954173" y="4281808"/>
                </a:cubicBezTo>
                <a:cubicBezTo>
                  <a:pt x="4954173" y="4229258"/>
                  <a:pt x="4996774" y="4186656"/>
                  <a:pt x="5049325" y="4186656"/>
                </a:cubicBezTo>
                <a:close/>
                <a:moveTo>
                  <a:pt x="4630656" y="4186656"/>
                </a:moveTo>
                <a:cubicBezTo>
                  <a:pt x="4683207" y="4186656"/>
                  <a:pt x="4725808" y="4229258"/>
                  <a:pt x="4725808" y="4281808"/>
                </a:cubicBezTo>
                <a:cubicBezTo>
                  <a:pt x="4725808" y="4334359"/>
                  <a:pt x="4683207" y="4376960"/>
                  <a:pt x="4630656" y="4376960"/>
                </a:cubicBezTo>
                <a:cubicBezTo>
                  <a:pt x="4578106" y="4376960"/>
                  <a:pt x="4535504" y="4334359"/>
                  <a:pt x="4535504" y="4281808"/>
                </a:cubicBezTo>
                <a:cubicBezTo>
                  <a:pt x="4535504" y="4229258"/>
                  <a:pt x="4578106" y="4186656"/>
                  <a:pt x="4630656" y="4186656"/>
                </a:cubicBezTo>
                <a:close/>
                <a:moveTo>
                  <a:pt x="4211987" y="4186656"/>
                </a:moveTo>
                <a:cubicBezTo>
                  <a:pt x="4264538" y="4186656"/>
                  <a:pt x="4307139" y="4229258"/>
                  <a:pt x="4307139" y="4281808"/>
                </a:cubicBezTo>
                <a:cubicBezTo>
                  <a:pt x="4307139" y="4334359"/>
                  <a:pt x="4264538" y="4376960"/>
                  <a:pt x="4211987" y="4376960"/>
                </a:cubicBezTo>
                <a:cubicBezTo>
                  <a:pt x="4159436" y="4376960"/>
                  <a:pt x="4116835" y="4334359"/>
                  <a:pt x="4116835" y="4281808"/>
                </a:cubicBezTo>
                <a:cubicBezTo>
                  <a:pt x="4116835" y="4229258"/>
                  <a:pt x="4159436" y="4186656"/>
                  <a:pt x="4211987" y="4186656"/>
                </a:cubicBezTo>
                <a:close/>
                <a:moveTo>
                  <a:pt x="3793385" y="4186656"/>
                </a:moveTo>
                <a:cubicBezTo>
                  <a:pt x="3845869" y="4186656"/>
                  <a:pt x="3888470" y="4229258"/>
                  <a:pt x="3888470" y="4281808"/>
                </a:cubicBezTo>
                <a:cubicBezTo>
                  <a:pt x="3888470" y="4334359"/>
                  <a:pt x="3845869" y="4376960"/>
                  <a:pt x="3793385" y="4376960"/>
                </a:cubicBezTo>
                <a:cubicBezTo>
                  <a:pt x="3740833" y="4376960"/>
                  <a:pt x="3698233" y="4334359"/>
                  <a:pt x="3698233" y="4281808"/>
                </a:cubicBezTo>
                <a:cubicBezTo>
                  <a:pt x="3698233" y="4229258"/>
                  <a:pt x="3740833" y="4186656"/>
                  <a:pt x="3793385" y="4186656"/>
                </a:cubicBezTo>
                <a:close/>
                <a:moveTo>
                  <a:pt x="3374710" y="4186656"/>
                </a:moveTo>
                <a:cubicBezTo>
                  <a:pt x="3427261" y="4186656"/>
                  <a:pt x="3469866" y="4229258"/>
                  <a:pt x="3469866" y="4281808"/>
                </a:cubicBezTo>
                <a:cubicBezTo>
                  <a:pt x="3469866" y="4334359"/>
                  <a:pt x="3427261" y="4376960"/>
                  <a:pt x="3374710" y="4376960"/>
                </a:cubicBezTo>
                <a:cubicBezTo>
                  <a:pt x="3322159" y="4376960"/>
                  <a:pt x="3279558" y="4334359"/>
                  <a:pt x="3279558" y="4281808"/>
                </a:cubicBezTo>
                <a:cubicBezTo>
                  <a:pt x="3279558" y="4229258"/>
                  <a:pt x="3322159" y="4186656"/>
                  <a:pt x="3374710" y="4186656"/>
                </a:cubicBezTo>
                <a:close/>
                <a:moveTo>
                  <a:pt x="2956037" y="4186656"/>
                </a:moveTo>
                <a:cubicBezTo>
                  <a:pt x="3008589" y="4186656"/>
                  <a:pt x="3051192" y="4229258"/>
                  <a:pt x="3051192" y="4281808"/>
                </a:cubicBezTo>
                <a:cubicBezTo>
                  <a:pt x="3051192" y="4334359"/>
                  <a:pt x="3008589" y="4376960"/>
                  <a:pt x="2956037" y="4376960"/>
                </a:cubicBezTo>
                <a:cubicBezTo>
                  <a:pt x="2903484" y="4376960"/>
                  <a:pt x="2860883" y="4334359"/>
                  <a:pt x="2860883" y="4281808"/>
                </a:cubicBezTo>
                <a:cubicBezTo>
                  <a:pt x="2860883" y="4229258"/>
                  <a:pt x="2903484" y="4186656"/>
                  <a:pt x="2956037" y="4186656"/>
                </a:cubicBezTo>
                <a:close/>
                <a:moveTo>
                  <a:pt x="2537361" y="4186656"/>
                </a:moveTo>
                <a:cubicBezTo>
                  <a:pt x="2589914" y="4186656"/>
                  <a:pt x="2632518" y="4229258"/>
                  <a:pt x="2632518" y="4281808"/>
                </a:cubicBezTo>
                <a:cubicBezTo>
                  <a:pt x="2632518" y="4334359"/>
                  <a:pt x="2589914" y="4376960"/>
                  <a:pt x="2537361" y="4376960"/>
                </a:cubicBezTo>
                <a:cubicBezTo>
                  <a:pt x="2484810" y="4376960"/>
                  <a:pt x="2442208" y="4334359"/>
                  <a:pt x="2442208" y="4281808"/>
                </a:cubicBezTo>
                <a:cubicBezTo>
                  <a:pt x="2442208" y="4229258"/>
                  <a:pt x="2484810" y="4186656"/>
                  <a:pt x="2537361" y="4186656"/>
                </a:cubicBezTo>
                <a:close/>
                <a:moveTo>
                  <a:pt x="2118691" y="4186656"/>
                </a:moveTo>
                <a:cubicBezTo>
                  <a:pt x="2171242" y="4186656"/>
                  <a:pt x="2213843" y="4229258"/>
                  <a:pt x="2213843" y="4281808"/>
                </a:cubicBezTo>
                <a:cubicBezTo>
                  <a:pt x="2213843" y="4334359"/>
                  <a:pt x="2171242" y="4376960"/>
                  <a:pt x="2118691" y="4376960"/>
                </a:cubicBezTo>
                <a:cubicBezTo>
                  <a:pt x="2066139" y="4376960"/>
                  <a:pt x="2023537" y="4334359"/>
                  <a:pt x="2023537" y="4281808"/>
                </a:cubicBezTo>
                <a:cubicBezTo>
                  <a:pt x="2023537" y="4229258"/>
                  <a:pt x="2066139" y="4186656"/>
                  <a:pt x="2118691" y="4186656"/>
                </a:cubicBezTo>
                <a:close/>
                <a:moveTo>
                  <a:pt x="1700016" y="4186656"/>
                </a:moveTo>
                <a:cubicBezTo>
                  <a:pt x="1752567" y="4186656"/>
                  <a:pt x="1795168" y="4229258"/>
                  <a:pt x="1795168" y="4281808"/>
                </a:cubicBezTo>
                <a:cubicBezTo>
                  <a:pt x="1795168" y="4334359"/>
                  <a:pt x="1752567" y="4376960"/>
                  <a:pt x="1700016" y="4376960"/>
                </a:cubicBezTo>
                <a:cubicBezTo>
                  <a:pt x="1647464" y="4376960"/>
                  <a:pt x="1604860" y="4334359"/>
                  <a:pt x="1604860" y="4281808"/>
                </a:cubicBezTo>
                <a:cubicBezTo>
                  <a:pt x="1604860" y="4229258"/>
                  <a:pt x="1647464" y="4186656"/>
                  <a:pt x="1700016" y="4186656"/>
                </a:cubicBezTo>
                <a:close/>
                <a:moveTo>
                  <a:pt x="1281341" y="4186656"/>
                </a:moveTo>
                <a:cubicBezTo>
                  <a:pt x="1333892" y="4186656"/>
                  <a:pt x="1376493" y="4229258"/>
                  <a:pt x="1376493" y="4281808"/>
                </a:cubicBezTo>
                <a:cubicBezTo>
                  <a:pt x="1376493" y="4334359"/>
                  <a:pt x="1333892" y="4376960"/>
                  <a:pt x="1281341" y="4376960"/>
                </a:cubicBezTo>
                <a:cubicBezTo>
                  <a:pt x="1228791" y="4376960"/>
                  <a:pt x="1186189" y="4334359"/>
                  <a:pt x="1186189" y="4281808"/>
                </a:cubicBezTo>
                <a:cubicBezTo>
                  <a:pt x="1186189" y="4229258"/>
                  <a:pt x="1228791" y="4186656"/>
                  <a:pt x="1281341" y="4186656"/>
                </a:cubicBezTo>
                <a:close/>
                <a:moveTo>
                  <a:pt x="862675" y="4186656"/>
                </a:moveTo>
                <a:cubicBezTo>
                  <a:pt x="915225" y="4186656"/>
                  <a:pt x="957826" y="4229258"/>
                  <a:pt x="957826" y="4281808"/>
                </a:cubicBezTo>
                <a:cubicBezTo>
                  <a:pt x="957826" y="4334359"/>
                  <a:pt x="915225" y="4376960"/>
                  <a:pt x="862675" y="4376960"/>
                </a:cubicBezTo>
                <a:cubicBezTo>
                  <a:pt x="810124" y="4376960"/>
                  <a:pt x="767521" y="4334359"/>
                  <a:pt x="767521" y="4281808"/>
                </a:cubicBezTo>
                <a:cubicBezTo>
                  <a:pt x="767521" y="4229258"/>
                  <a:pt x="810124" y="4186656"/>
                  <a:pt x="862675" y="4186656"/>
                </a:cubicBezTo>
                <a:close/>
                <a:moveTo>
                  <a:pt x="444007" y="4186656"/>
                </a:moveTo>
                <a:cubicBezTo>
                  <a:pt x="496558" y="4186656"/>
                  <a:pt x="539159" y="4229258"/>
                  <a:pt x="539159" y="4281808"/>
                </a:cubicBezTo>
                <a:cubicBezTo>
                  <a:pt x="539159" y="4334359"/>
                  <a:pt x="496558" y="4376960"/>
                  <a:pt x="444007" y="4376960"/>
                </a:cubicBezTo>
                <a:cubicBezTo>
                  <a:pt x="391455" y="4376960"/>
                  <a:pt x="348855" y="4334359"/>
                  <a:pt x="348855" y="4281808"/>
                </a:cubicBezTo>
                <a:cubicBezTo>
                  <a:pt x="348855" y="4229258"/>
                  <a:pt x="391455" y="4186656"/>
                  <a:pt x="444007" y="4186656"/>
                </a:cubicBezTo>
                <a:close/>
                <a:moveTo>
                  <a:pt x="25338" y="4186656"/>
                </a:moveTo>
                <a:cubicBezTo>
                  <a:pt x="77889" y="4186656"/>
                  <a:pt x="120490" y="4229258"/>
                  <a:pt x="120490" y="4281808"/>
                </a:cubicBezTo>
                <a:cubicBezTo>
                  <a:pt x="120490" y="4334359"/>
                  <a:pt x="77889" y="4376960"/>
                  <a:pt x="25338" y="4376960"/>
                </a:cubicBezTo>
                <a:lnTo>
                  <a:pt x="0" y="4371845"/>
                </a:lnTo>
                <a:lnTo>
                  <a:pt x="0" y="4191772"/>
                </a:lnTo>
                <a:close/>
                <a:moveTo>
                  <a:pt x="12166698" y="3767987"/>
                </a:moveTo>
                <a:lnTo>
                  <a:pt x="12192000" y="3773095"/>
                </a:lnTo>
                <a:lnTo>
                  <a:pt x="12192000" y="3953183"/>
                </a:lnTo>
                <a:lnTo>
                  <a:pt x="12166698" y="3958292"/>
                </a:lnTo>
                <a:cubicBezTo>
                  <a:pt x="12114147" y="3958292"/>
                  <a:pt x="12071546" y="3915690"/>
                  <a:pt x="12071546" y="3863139"/>
                </a:cubicBezTo>
                <a:cubicBezTo>
                  <a:pt x="12071546" y="3810589"/>
                  <a:pt x="12114147" y="3767987"/>
                  <a:pt x="12166698" y="3767987"/>
                </a:cubicBezTo>
                <a:close/>
                <a:moveTo>
                  <a:pt x="11748029" y="3767987"/>
                </a:moveTo>
                <a:cubicBezTo>
                  <a:pt x="11800580" y="3767987"/>
                  <a:pt x="11843181" y="3810589"/>
                  <a:pt x="11843181" y="3863139"/>
                </a:cubicBezTo>
                <a:cubicBezTo>
                  <a:pt x="11843181" y="3915690"/>
                  <a:pt x="11800580" y="3958292"/>
                  <a:pt x="11748029" y="3958292"/>
                </a:cubicBezTo>
                <a:cubicBezTo>
                  <a:pt x="11695478" y="3958292"/>
                  <a:pt x="11652877" y="3915690"/>
                  <a:pt x="11652877" y="3863139"/>
                </a:cubicBezTo>
                <a:cubicBezTo>
                  <a:pt x="11652877" y="3810589"/>
                  <a:pt x="11695478" y="3767987"/>
                  <a:pt x="11748029" y="3767987"/>
                </a:cubicBezTo>
                <a:close/>
                <a:moveTo>
                  <a:pt x="11329360" y="3767987"/>
                </a:moveTo>
                <a:cubicBezTo>
                  <a:pt x="11381911" y="3767987"/>
                  <a:pt x="11424512" y="3810589"/>
                  <a:pt x="11424512" y="3863139"/>
                </a:cubicBezTo>
                <a:cubicBezTo>
                  <a:pt x="11424512" y="3915690"/>
                  <a:pt x="11381911" y="3958292"/>
                  <a:pt x="11329360" y="3958292"/>
                </a:cubicBezTo>
                <a:cubicBezTo>
                  <a:pt x="11276809" y="3958292"/>
                  <a:pt x="11234208" y="3915690"/>
                  <a:pt x="11234208" y="3863139"/>
                </a:cubicBezTo>
                <a:cubicBezTo>
                  <a:pt x="11234208" y="3810589"/>
                  <a:pt x="11276809" y="3767987"/>
                  <a:pt x="11329360" y="3767987"/>
                </a:cubicBezTo>
                <a:close/>
                <a:moveTo>
                  <a:pt x="10910691" y="3767987"/>
                </a:moveTo>
                <a:cubicBezTo>
                  <a:pt x="10963242" y="3767987"/>
                  <a:pt x="11005843" y="3810589"/>
                  <a:pt x="11005843" y="3863139"/>
                </a:cubicBezTo>
                <a:cubicBezTo>
                  <a:pt x="11005843" y="3915690"/>
                  <a:pt x="10963242" y="3958292"/>
                  <a:pt x="10910691" y="3958292"/>
                </a:cubicBezTo>
                <a:cubicBezTo>
                  <a:pt x="10858140" y="3958292"/>
                  <a:pt x="10815539" y="3915690"/>
                  <a:pt x="10815539" y="3863139"/>
                </a:cubicBezTo>
                <a:cubicBezTo>
                  <a:pt x="10815539" y="3810589"/>
                  <a:pt x="10858140" y="3767987"/>
                  <a:pt x="10910691" y="3767987"/>
                </a:cubicBezTo>
                <a:close/>
                <a:moveTo>
                  <a:pt x="10492022" y="3767987"/>
                </a:moveTo>
                <a:cubicBezTo>
                  <a:pt x="10544573" y="3767987"/>
                  <a:pt x="10587174" y="3810589"/>
                  <a:pt x="10587174" y="3863139"/>
                </a:cubicBezTo>
                <a:cubicBezTo>
                  <a:pt x="10587174" y="3915690"/>
                  <a:pt x="10544573" y="3958292"/>
                  <a:pt x="10492022" y="3958292"/>
                </a:cubicBezTo>
                <a:cubicBezTo>
                  <a:pt x="10439471" y="3958292"/>
                  <a:pt x="10396870" y="3915690"/>
                  <a:pt x="10396870" y="3863139"/>
                </a:cubicBezTo>
                <a:cubicBezTo>
                  <a:pt x="10396870" y="3810589"/>
                  <a:pt x="10439471" y="3767987"/>
                  <a:pt x="10492022" y="3767987"/>
                </a:cubicBezTo>
                <a:close/>
                <a:moveTo>
                  <a:pt x="10073353" y="3767987"/>
                </a:moveTo>
                <a:cubicBezTo>
                  <a:pt x="10125904" y="3767987"/>
                  <a:pt x="10168505" y="3810589"/>
                  <a:pt x="10168505" y="3863139"/>
                </a:cubicBezTo>
                <a:cubicBezTo>
                  <a:pt x="10168505" y="3915690"/>
                  <a:pt x="10125904" y="3958292"/>
                  <a:pt x="10073353" y="3958292"/>
                </a:cubicBezTo>
                <a:cubicBezTo>
                  <a:pt x="10020803" y="3958292"/>
                  <a:pt x="9978201" y="3915690"/>
                  <a:pt x="9978201" y="3863139"/>
                </a:cubicBezTo>
                <a:cubicBezTo>
                  <a:pt x="9978201" y="3810589"/>
                  <a:pt x="10020803" y="3767987"/>
                  <a:pt x="10073353" y="3767987"/>
                </a:cubicBezTo>
                <a:close/>
                <a:moveTo>
                  <a:pt x="9654684" y="3767987"/>
                </a:moveTo>
                <a:cubicBezTo>
                  <a:pt x="9707235" y="3767987"/>
                  <a:pt x="9749836" y="3810589"/>
                  <a:pt x="9749836" y="3863139"/>
                </a:cubicBezTo>
                <a:cubicBezTo>
                  <a:pt x="9749836" y="3915690"/>
                  <a:pt x="9707235" y="3958292"/>
                  <a:pt x="9654684" y="3958292"/>
                </a:cubicBezTo>
                <a:cubicBezTo>
                  <a:pt x="9602134" y="3958292"/>
                  <a:pt x="9559532" y="3915690"/>
                  <a:pt x="9559532" y="3863139"/>
                </a:cubicBezTo>
                <a:cubicBezTo>
                  <a:pt x="9559532" y="3810589"/>
                  <a:pt x="9602134" y="3767987"/>
                  <a:pt x="9654684" y="3767987"/>
                </a:cubicBezTo>
                <a:close/>
                <a:moveTo>
                  <a:pt x="9236015" y="3767987"/>
                </a:moveTo>
                <a:cubicBezTo>
                  <a:pt x="9288566" y="3767987"/>
                  <a:pt x="9331167" y="3810589"/>
                  <a:pt x="9331167" y="3863139"/>
                </a:cubicBezTo>
                <a:cubicBezTo>
                  <a:pt x="9331167" y="3915690"/>
                  <a:pt x="9288566" y="3958292"/>
                  <a:pt x="9236015" y="3958292"/>
                </a:cubicBezTo>
                <a:cubicBezTo>
                  <a:pt x="9183465" y="3958292"/>
                  <a:pt x="9140863" y="3915690"/>
                  <a:pt x="9140863" y="3863139"/>
                </a:cubicBezTo>
                <a:cubicBezTo>
                  <a:pt x="9140863" y="3810589"/>
                  <a:pt x="9183465" y="3767987"/>
                  <a:pt x="9236015" y="3767987"/>
                </a:cubicBezTo>
                <a:close/>
                <a:moveTo>
                  <a:pt x="8817346" y="3767987"/>
                </a:moveTo>
                <a:cubicBezTo>
                  <a:pt x="8869897" y="3767987"/>
                  <a:pt x="8912498" y="3810589"/>
                  <a:pt x="8912498" y="3863139"/>
                </a:cubicBezTo>
                <a:cubicBezTo>
                  <a:pt x="8912498" y="3915690"/>
                  <a:pt x="8869897" y="3958292"/>
                  <a:pt x="8817346" y="3958292"/>
                </a:cubicBezTo>
                <a:cubicBezTo>
                  <a:pt x="8764796" y="3958292"/>
                  <a:pt x="8722194" y="3915690"/>
                  <a:pt x="8722194" y="3863139"/>
                </a:cubicBezTo>
                <a:cubicBezTo>
                  <a:pt x="8722194" y="3810589"/>
                  <a:pt x="8764796" y="3767987"/>
                  <a:pt x="8817346" y="3767987"/>
                </a:cubicBezTo>
                <a:close/>
                <a:moveTo>
                  <a:pt x="8398677" y="3767987"/>
                </a:moveTo>
                <a:cubicBezTo>
                  <a:pt x="8451228" y="3767987"/>
                  <a:pt x="8493829" y="3810589"/>
                  <a:pt x="8493829" y="3863139"/>
                </a:cubicBezTo>
                <a:cubicBezTo>
                  <a:pt x="8493829" y="3915690"/>
                  <a:pt x="8451228" y="3958292"/>
                  <a:pt x="8398677" y="3958292"/>
                </a:cubicBezTo>
                <a:cubicBezTo>
                  <a:pt x="8346127" y="3958292"/>
                  <a:pt x="8303526" y="3915690"/>
                  <a:pt x="8303526" y="3863139"/>
                </a:cubicBezTo>
                <a:cubicBezTo>
                  <a:pt x="8303526" y="3810589"/>
                  <a:pt x="8346127" y="3767987"/>
                  <a:pt x="8398677" y="3767987"/>
                </a:cubicBezTo>
                <a:close/>
                <a:moveTo>
                  <a:pt x="7980009" y="3767987"/>
                </a:moveTo>
                <a:cubicBezTo>
                  <a:pt x="8032559" y="3767987"/>
                  <a:pt x="8075161" y="3810589"/>
                  <a:pt x="8075161" y="3863139"/>
                </a:cubicBezTo>
                <a:cubicBezTo>
                  <a:pt x="8075161" y="3915690"/>
                  <a:pt x="8032559" y="3958292"/>
                  <a:pt x="7980009" y="3958292"/>
                </a:cubicBezTo>
                <a:cubicBezTo>
                  <a:pt x="7927458" y="3958292"/>
                  <a:pt x="7884857" y="3915690"/>
                  <a:pt x="7884857" y="3863139"/>
                </a:cubicBezTo>
                <a:cubicBezTo>
                  <a:pt x="7884857" y="3810589"/>
                  <a:pt x="7927458" y="3767987"/>
                  <a:pt x="7980009" y="3767987"/>
                </a:cubicBezTo>
                <a:close/>
                <a:moveTo>
                  <a:pt x="7561340" y="3767987"/>
                </a:moveTo>
                <a:cubicBezTo>
                  <a:pt x="7613890" y="3767987"/>
                  <a:pt x="7656492" y="3810589"/>
                  <a:pt x="7656492" y="3863139"/>
                </a:cubicBezTo>
                <a:cubicBezTo>
                  <a:pt x="7656492" y="3915690"/>
                  <a:pt x="7613890" y="3958292"/>
                  <a:pt x="7561340" y="3958292"/>
                </a:cubicBezTo>
                <a:cubicBezTo>
                  <a:pt x="7508789" y="3958292"/>
                  <a:pt x="7466188" y="3915690"/>
                  <a:pt x="7466188" y="3863139"/>
                </a:cubicBezTo>
                <a:cubicBezTo>
                  <a:pt x="7466188" y="3810589"/>
                  <a:pt x="7508789" y="3767987"/>
                  <a:pt x="7561340" y="3767987"/>
                </a:cubicBezTo>
                <a:close/>
                <a:moveTo>
                  <a:pt x="7142671" y="3767987"/>
                </a:moveTo>
                <a:cubicBezTo>
                  <a:pt x="7195221" y="3767987"/>
                  <a:pt x="7237823" y="3810589"/>
                  <a:pt x="7237823" y="3863139"/>
                </a:cubicBezTo>
                <a:cubicBezTo>
                  <a:pt x="7237823" y="3915690"/>
                  <a:pt x="7195221" y="3958292"/>
                  <a:pt x="7142671" y="3958292"/>
                </a:cubicBezTo>
                <a:cubicBezTo>
                  <a:pt x="7090120" y="3958292"/>
                  <a:pt x="7047519" y="3915690"/>
                  <a:pt x="7047519" y="3863139"/>
                </a:cubicBezTo>
                <a:cubicBezTo>
                  <a:pt x="7047519" y="3810589"/>
                  <a:pt x="7090120" y="3767987"/>
                  <a:pt x="7142671" y="3767987"/>
                </a:cubicBezTo>
                <a:close/>
                <a:moveTo>
                  <a:pt x="6724002" y="3767987"/>
                </a:moveTo>
                <a:cubicBezTo>
                  <a:pt x="6776553" y="3767987"/>
                  <a:pt x="6819154" y="3810589"/>
                  <a:pt x="6819154" y="3863139"/>
                </a:cubicBezTo>
                <a:cubicBezTo>
                  <a:pt x="6819154" y="3915690"/>
                  <a:pt x="6776553" y="3958292"/>
                  <a:pt x="6724002" y="3958292"/>
                </a:cubicBezTo>
                <a:cubicBezTo>
                  <a:pt x="6671451" y="3958292"/>
                  <a:pt x="6628850" y="3915690"/>
                  <a:pt x="6628850" y="3863139"/>
                </a:cubicBezTo>
                <a:cubicBezTo>
                  <a:pt x="6628850" y="3810589"/>
                  <a:pt x="6671451" y="3767987"/>
                  <a:pt x="6724002" y="3767987"/>
                </a:cubicBezTo>
                <a:close/>
                <a:moveTo>
                  <a:pt x="6305333" y="3767987"/>
                </a:moveTo>
                <a:cubicBezTo>
                  <a:pt x="6357884" y="3767987"/>
                  <a:pt x="6400485" y="3810589"/>
                  <a:pt x="6400485" y="3863139"/>
                </a:cubicBezTo>
                <a:cubicBezTo>
                  <a:pt x="6400485" y="3915690"/>
                  <a:pt x="6357884" y="3958292"/>
                  <a:pt x="6305333" y="3958292"/>
                </a:cubicBezTo>
                <a:cubicBezTo>
                  <a:pt x="6252782" y="3958292"/>
                  <a:pt x="6210181" y="3915690"/>
                  <a:pt x="6210181" y="3863139"/>
                </a:cubicBezTo>
                <a:cubicBezTo>
                  <a:pt x="6210181" y="3810589"/>
                  <a:pt x="6252782" y="3767987"/>
                  <a:pt x="6305333" y="3767987"/>
                </a:cubicBezTo>
                <a:close/>
                <a:moveTo>
                  <a:pt x="5886664" y="3767987"/>
                </a:moveTo>
                <a:cubicBezTo>
                  <a:pt x="5939215" y="3767987"/>
                  <a:pt x="5981816" y="3810589"/>
                  <a:pt x="5981816" y="3863139"/>
                </a:cubicBezTo>
                <a:cubicBezTo>
                  <a:pt x="5981816" y="3915690"/>
                  <a:pt x="5939215" y="3958292"/>
                  <a:pt x="5886664" y="3958292"/>
                </a:cubicBezTo>
                <a:cubicBezTo>
                  <a:pt x="5834113" y="3958292"/>
                  <a:pt x="5791512" y="3915690"/>
                  <a:pt x="5791512" y="3863139"/>
                </a:cubicBezTo>
                <a:cubicBezTo>
                  <a:pt x="5791512" y="3810589"/>
                  <a:pt x="5834113" y="3767987"/>
                  <a:pt x="5886664" y="3767987"/>
                </a:cubicBezTo>
                <a:close/>
                <a:moveTo>
                  <a:pt x="5467994" y="3767987"/>
                </a:moveTo>
                <a:cubicBezTo>
                  <a:pt x="5520544" y="3767987"/>
                  <a:pt x="5563146" y="3810589"/>
                  <a:pt x="5563146" y="3863139"/>
                </a:cubicBezTo>
                <a:cubicBezTo>
                  <a:pt x="5563146" y="3915690"/>
                  <a:pt x="5520544" y="3958292"/>
                  <a:pt x="5467994" y="3958292"/>
                </a:cubicBezTo>
                <a:cubicBezTo>
                  <a:pt x="5415443" y="3958292"/>
                  <a:pt x="5372842" y="3915690"/>
                  <a:pt x="5372842" y="3863139"/>
                </a:cubicBezTo>
                <a:cubicBezTo>
                  <a:pt x="5372842" y="3810589"/>
                  <a:pt x="5415443" y="3767987"/>
                  <a:pt x="5467994" y="3767987"/>
                </a:cubicBezTo>
                <a:close/>
                <a:moveTo>
                  <a:pt x="5049325" y="3767987"/>
                </a:moveTo>
                <a:cubicBezTo>
                  <a:pt x="5101876" y="3767987"/>
                  <a:pt x="5144478" y="3810589"/>
                  <a:pt x="5144478" y="3863139"/>
                </a:cubicBezTo>
                <a:cubicBezTo>
                  <a:pt x="5144478" y="3915690"/>
                  <a:pt x="5101876" y="3958292"/>
                  <a:pt x="5049325" y="3958292"/>
                </a:cubicBezTo>
                <a:cubicBezTo>
                  <a:pt x="4996774" y="3958292"/>
                  <a:pt x="4954173" y="3915690"/>
                  <a:pt x="4954173" y="3863139"/>
                </a:cubicBezTo>
                <a:cubicBezTo>
                  <a:pt x="4954173" y="3810589"/>
                  <a:pt x="4996774" y="3767987"/>
                  <a:pt x="5049325" y="3767987"/>
                </a:cubicBezTo>
                <a:close/>
                <a:moveTo>
                  <a:pt x="4630656" y="3767987"/>
                </a:moveTo>
                <a:cubicBezTo>
                  <a:pt x="4683207" y="3767987"/>
                  <a:pt x="4725808" y="3810589"/>
                  <a:pt x="4725808" y="3863139"/>
                </a:cubicBezTo>
                <a:cubicBezTo>
                  <a:pt x="4725808" y="3915690"/>
                  <a:pt x="4683207" y="3958292"/>
                  <a:pt x="4630656" y="3958292"/>
                </a:cubicBezTo>
                <a:cubicBezTo>
                  <a:pt x="4578106" y="3958292"/>
                  <a:pt x="4535504" y="3915690"/>
                  <a:pt x="4535504" y="3863139"/>
                </a:cubicBezTo>
                <a:cubicBezTo>
                  <a:pt x="4535504" y="3810589"/>
                  <a:pt x="4578106" y="3767987"/>
                  <a:pt x="4630656" y="3767987"/>
                </a:cubicBezTo>
                <a:close/>
                <a:moveTo>
                  <a:pt x="4211987" y="3767987"/>
                </a:moveTo>
                <a:cubicBezTo>
                  <a:pt x="4264538" y="3767987"/>
                  <a:pt x="4307139" y="3810589"/>
                  <a:pt x="4307139" y="3863139"/>
                </a:cubicBezTo>
                <a:cubicBezTo>
                  <a:pt x="4307139" y="3915690"/>
                  <a:pt x="4264538" y="3958292"/>
                  <a:pt x="4211987" y="3958292"/>
                </a:cubicBezTo>
                <a:cubicBezTo>
                  <a:pt x="4159436" y="3958292"/>
                  <a:pt x="4116835" y="3915690"/>
                  <a:pt x="4116835" y="3863139"/>
                </a:cubicBezTo>
                <a:cubicBezTo>
                  <a:pt x="4116835" y="3810589"/>
                  <a:pt x="4159436" y="3767987"/>
                  <a:pt x="4211987" y="3767987"/>
                </a:cubicBezTo>
                <a:close/>
                <a:moveTo>
                  <a:pt x="3793393" y="3767987"/>
                </a:moveTo>
                <a:cubicBezTo>
                  <a:pt x="3845869" y="3767987"/>
                  <a:pt x="3888470" y="3810589"/>
                  <a:pt x="3888470" y="3863139"/>
                </a:cubicBezTo>
                <a:cubicBezTo>
                  <a:pt x="3888470" y="3915690"/>
                  <a:pt x="3845869" y="3958292"/>
                  <a:pt x="3793393" y="3958292"/>
                </a:cubicBezTo>
                <a:cubicBezTo>
                  <a:pt x="3740842" y="3958292"/>
                  <a:pt x="3698241" y="3915690"/>
                  <a:pt x="3698241" y="3863139"/>
                </a:cubicBezTo>
                <a:cubicBezTo>
                  <a:pt x="3698241" y="3810589"/>
                  <a:pt x="3740842" y="3767987"/>
                  <a:pt x="3793393" y="3767987"/>
                </a:cubicBezTo>
                <a:close/>
                <a:moveTo>
                  <a:pt x="3374718" y="3767987"/>
                </a:moveTo>
                <a:cubicBezTo>
                  <a:pt x="3427269" y="3767987"/>
                  <a:pt x="3469874" y="3810589"/>
                  <a:pt x="3469874" y="3863139"/>
                </a:cubicBezTo>
                <a:cubicBezTo>
                  <a:pt x="3469874" y="3915690"/>
                  <a:pt x="3427269" y="3958292"/>
                  <a:pt x="3374718" y="3958292"/>
                </a:cubicBezTo>
                <a:cubicBezTo>
                  <a:pt x="3322166" y="3958292"/>
                  <a:pt x="3279565" y="3915690"/>
                  <a:pt x="3279565" y="3863139"/>
                </a:cubicBezTo>
                <a:cubicBezTo>
                  <a:pt x="3279565" y="3810589"/>
                  <a:pt x="3322166" y="3767987"/>
                  <a:pt x="3374718" y="3767987"/>
                </a:cubicBezTo>
                <a:close/>
                <a:moveTo>
                  <a:pt x="2956045" y="3767987"/>
                </a:moveTo>
                <a:cubicBezTo>
                  <a:pt x="3008596" y="3767987"/>
                  <a:pt x="3051199" y="3810589"/>
                  <a:pt x="3051199" y="3863139"/>
                </a:cubicBezTo>
                <a:cubicBezTo>
                  <a:pt x="3051199" y="3915690"/>
                  <a:pt x="3008596" y="3958292"/>
                  <a:pt x="2956045" y="3958292"/>
                </a:cubicBezTo>
                <a:cubicBezTo>
                  <a:pt x="2903492" y="3958292"/>
                  <a:pt x="2860890" y="3915690"/>
                  <a:pt x="2860890" y="3863139"/>
                </a:cubicBezTo>
                <a:cubicBezTo>
                  <a:pt x="2860890" y="3810589"/>
                  <a:pt x="2903492" y="3767987"/>
                  <a:pt x="2956045" y="3767987"/>
                </a:cubicBezTo>
                <a:close/>
                <a:moveTo>
                  <a:pt x="2537367" y="3767987"/>
                </a:moveTo>
                <a:cubicBezTo>
                  <a:pt x="2589921" y="3767987"/>
                  <a:pt x="2632525" y="3810589"/>
                  <a:pt x="2632525" y="3863139"/>
                </a:cubicBezTo>
                <a:cubicBezTo>
                  <a:pt x="2632525" y="3915690"/>
                  <a:pt x="2589921" y="3958292"/>
                  <a:pt x="2537367" y="3958292"/>
                </a:cubicBezTo>
                <a:cubicBezTo>
                  <a:pt x="2484815" y="3958292"/>
                  <a:pt x="2442215" y="3915690"/>
                  <a:pt x="2442215" y="3863139"/>
                </a:cubicBezTo>
                <a:cubicBezTo>
                  <a:pt x="2442215" y="3810589"/>
                  <a:pt x="2484815" y="3767987"/>
                  <a:pt x="2537367" y="3767987"/>
                </a:cubicBezTo>
                <a:close/>
                <a:moveTo>
                  <a:pt x="2118697" y="3767987"/>
                </a:moveTo>
                <a:cubicBezTo>
                  <a:pt x="2171248" y="3767987"/>
                  <a:pt x="2213849" y="3810589"/>
                  <a:pt x="2213849" y="3863139"/>
                </a:cubicBezTo>
                <a:cubicBezTo>
                  <a:pt x="2213849" y="3915690"/>
                  <a:pt x="2171248" y="3958292"/>
                  <a:pt x="2118697" y="3958292"/>
                </a:cubicBezTo>
                <a:cubicBezTo>
                  <a:pt x="2066146" y="3958292"/>
                  <a:pt x="2023543" y="3915690"/>
                  <a:pt x="2023543" y="3863139"/>
                </a:cubicBezTo>
                <a:cubicBezTo>
                  <a:pt x="2023543" y="3810589"/>
                  <a:pt x="2066146" y="3767987"/>
                  <a:pt x="2118697" y="3767987"/>
                </a:cubicBezTo>
                <a:close/>
                <a:moveTo>
                  <a:pt x="1700022" y="3767987"/>
                </a:moveTo>
                <a:cubicBezTo>
                  <a:pt x="1752573" y="3767987"/>
                  <a:pt x="1795174" y="3810589"/>
                  <a:pt x="1795174" y="3863139"/>
                </a:cubicBezTo>
                <a:cubicBezTo>
                  <a:pt x="1795174" y="3915690"/>
                  <a:pt x="1752573" y="3958292"/>
                  <a:pt x="1700022" y="3958292"/>
                </a:cubicBezTo>
                <a:cubicBezTo>
                  <a:pt x="1647469" y="3958292"/>
                  <a:pt x="1604865" y="3915690"/>
                  <a:pt x="1604865" y="3863139"/>
                </a:cubicBezTo>
                <a:cubicBezTo>
                  <a:pt x="1604865" y="3810589"/>
                  <a:pt x="1647469" y="3767987"/>
                  <a:pt x="1700022" y="3767987"/>
                </a:cubicBezTo>
                <a:close/>
                <a:moveTo>
                  <a:pt x="1281346" y="3767987"/>
                </a:moveTo>
                <a:cubicBezTo>
                  <a:pt x="1333897" y="3767987"/>
                  <a:pt x="1376498" y="3810589"/>
                  <a:pt x="1376498" y="3863139"/>
                </a:cubicBezTo>
                <a:cubicBezTo>
                  <a:pt x="1376498" y="3915690"/>
                  <a:pt x="1333897" y="3958292"/>
                  <a:pt x="1281346" y="3958292"/>
                </a:cubicBezTo>
                <a:cubicBezTo>
                  <a:pt x="1228795" y="3958292"/>
                  <a:pt x="1186194" y="3915690"/>
                  <a:pt x="1186194" y="3863139"/>
                </a:cubicBezTo>
                <a:cubicBezTo>
                  <a:pt x="1186194" y="3810589"/>
                  <a:pt x="1228795" y="3767987"/>
                  <a:pt x="1281346" y="3767987"/>
                </a:cubicBezTo>
                <a:close/>
                <a:moveTo>
                  <a:pt x="862679" y="3767987"/>
                </a:moveTo>
                <a:cubicBezTo>
                  <a:pt x="915230" y="3767987"/>
                  <a:pt x="957830" y="3810589"/>
                  <a:pt x="957830" y="3863139"/>
                </a:cubicBezTo>
                <a:cubicBezTo>
                  <a:pt x="957830" y="3915690"/>
                  <a:pt x="915230" y="3958292"/>
                  <a:pt x="862679" y="3958292"/>
                </a:cubicBezTo>
                <a:cubicBezTo>
                  <a:pt x="810129" y="3958292"/>
                  <a:pt x="767526" y="3915690"/>
                  <a:pt x="767526" y="3863139"/>
                </a:cubicBezTo>
                <a:cubicBezTo>
                  <a:pt x="767526" y="3810589"/>
                  <a:pt x="810129" y="3767987"/>
                  <a:pt x="862679" y="3767987"/>
                </a:cubicBezTo>
                <a:close/>
                <a:moveTo>
                  <a:pt x="444012" y="3767987"/>
                </a:moveTo>
                <a:cubicBezTo>
                  <a:pt x="496562" y="3767987"/>
                  <a:pt x="539164" y="3810589"/>
                  <a:pt x="539164" y="3863139"/>
                </a:cubicBezTo>
                <a:cubicBezTo>
                  <a:pt x="539164" y="3915690"/>
                  <a:pt x="496562" y="3958292"/>
                  <a:pt x="444012" y="3958292"/>
                </a:cubicBezTo>
                <a:cubicBezTo>
                  <a:pt x="391460" y="3958292"/>
                  <a:pt x="348860" y="3915690"/>
                  <a:pt x="348860" y="3863139"/>
                </a:cubicBezTo>
                <a:cubicBezTo>
                  <a:pt x="348860" y="3810589"/>
                  <a:pt x="391460" y="3767987"/>
                  <a:pt x="444012" y="3767987"/>
                </a:cubicBezTo>
                <a:close/>
                <a:moveTo>
                  <a:pt x="25343" y="3767987"/>
                </a:moveTo>
                <a:cubicBezTo>
                  <a:pt x="77893" y="3767987"/>
                  <a:pt x="120495" y="3810589"/>
                  <a:pt x="120495" y="3863139"/>
                </a:cubicBezTo>
                <a:cubicBezTo>
                  <a:pt x="120495" y="3915690"/>
                  <a:pt x="77893" y="3958292"/>
                  <a:pt x="25343" y="3958292"/>
                </a:cubicBezTo>
                <a:lnTo>
                  <a:pt x="0" y="3953175"/>
                </a:lnTo>
                <a:lnTo>
                  <a:pt x="0" y="3773104"/>
                </a:lnTo>
                <a:close/>
                <a:moveTo>
                  <a:pt x="12166698" y="3349318"/>
                </a:moveTo>
                <a:lnTo>
                  <a:pt x="12192000" y="3354427"/>
                </a:lnTo>
                <a:lnTo>
                  <a:pt x="12192000" y="3534514"/>
                </a:lnTo>
                <a:lnTo>
                  <a:pt x="12166698" y="3539623"/>
                </a:lnTo>
                <a:cubicBezTo>
                  <a:pt x="12114147" y="3539623"/>
                  <a:pt x="12071546" y="3497021"/>
                  <a:pt x="12071546" y="3444470"/>
                </a:cubicBezTo>
                <a:cubicBezTo>
                  <a:pt x="12071546" y="3391920"/>
                  <a:pt x="12114147" y="3349318"/>
                  <a:pt x="12166698" y="3349318"/>
                </a:cubicBezTo>
                <a:close/>
                <a:moveTo>
                  <a:pt x="11748029" y="3349318"/>
                </a:moveTo>
                <a:cubicBezTo>
                  <a:pt x="11800580" y="3349318"/>
                  <a:pt x="11843181" y="3391920"/>
                  <a:pt x="11843181" y="3444470"/>
                </a:cubicBezTo>
                <a:cubicBezTo>
                  <a:pt x="11843181" y="3497021"/>
                  <a:pt x="11800580" y="3539623"/>
                  <a:pt x="11748029" y="3539623"/>
                </a:cubicBezTo>
                <a:cubicBezTo>
                  <a:pt x="11695478" y="3539623"/>
                  <a:pt x="11652877" y="3497021"/>
                  <a:pt x="11652877" y="3444470"/>
                </a:cubicBezTo>
                <a:cubicBezTo>
                  <a:pt x="11652877" y="3391920"/>
                  <a:pt x="11695478" y="3349318"/>
                  <a:pt x="11748029" y="3349318"/>
                </a:cubicBezTo>
                <a:close/>
                <a:moveTo>
                  <a:pt x="11329360" y="3349318"/>
                </a:moveTo>
                <a:cubicBezTo>
                  <a:pt x="11381911" y="3349318"/>
                  <a:pt x="11424512" y="3391920"/>
                  <a:pt x="11424512" y="3444470"/>
                </a:cubicBezTo>
                <a:cubicBezTo>
                  <a:pt x="11424512" y="3497021"/>
                  <a:pt x="11381911" y="3539623"/>
                  <a:pt x="11329360" y="3539623"/>
                </a:cubicBezTo>
                <a:cubicBezTo>
                  <a:pt x="11276809" y="3539623"/>
                  <a:pt x="11234208" y="3497021"/>
                  <a:pt x="11234208" y="3444470"/>
                </a:cubicBezTo>
                <a:cubicBezTo>
                  <a:pt x="11234208" y="3391920"/>
                  <a:pt x="11276809" y="3349318"/>
                  <a:pt x="11329360" y="3349318"/>
                </a:cubicBezTo>
                <a:close/>
                <a:moveTo>
                  <a:pt x="10910691" y="3349318"/>
                </a:moveTo>
                <a:cubicBezTo>
                  <a:pt x="10963242" y="3349318"/>
                  <a:pt x="11005843" y="3391920"/>
                  <a:pt x="11005843" y="3444470"/>
                </a:cubicBezTo>
                <a:cubicBezTo>
                  <a:pt x="11005843" y="3497021"/>
                  <a:pt x="10963242" y="3539623"/>
                  <a:pt x="10910691" y="3539623"/>
                </a:cubicBezTo>
                <a:cubicBezTo>
                  <a:pt x="10858140" y="3539623"/>
                  <a:pt x="10815539" y="3497021"/>
                  <a:pt x="10815539" y="3444470"/>
                </a:cubicBezTo>
                <a:cubicBezTo>
                  <a:pt x="10815539" y="3391920"/>
                  <a:pt x="10858140" y="3349318"/>
                  <a:pt x="10910691" y="3349318"/>
                </a:cubicBezTo>
                <a:close/>
                <a:moveTo>
                  <a:pt x="10492022" y="3349318"/>
                </a:moveTo>
                <a:cubicBezTo>
                  <a:pt x="10544573" y="3349318"/>
                  <a:pt x="10587174" y="3391920"/>
                  <a:pt x="10587174" y="3444470"/>
                </a:cubicBezTo>
                <a:cubicBezTo>
                  <a:pt x="10587174" y="3497021"/>
                  <a:pt x="10544573" y="3539623"/>
                  <a:pt x="10492022" y="3539623"/>
                </a:cubicBezTo>
                <a:cubicBezTo>
                  <a:pt x="10439471" y="3539623"/>
                  <a:pt x="10396870" y="3497021"/>
                  <a:pt x="10396870" y="3444470"/>
                </a:cubicBezTo>
                <a:cubicBezTo>
                  <a:pt x="10396870" y="3391920"/>
                  <a:pt x="10439471" y="3349318"/>
                  <a:pt x="10492022" y="3349318"/>
                </a:cubicBezTo>
                <a:close/>
                <a:moveTo>
                  <a:pt x="10073353" y="3349318"/>
                </a:moveTo>
                <a:cubicBezTo>
                  <a:pt x="10125904" y="3349318"/>
                  <a:pt x="10168505" y="3391920"/>
                  <a:pt x="10168505" y="3444470"/>
                </a:cubicBezTo>
                <a:cubicBezTo>
                  <a:pt x="10168505" y="3497021"/>
                  <a:pt x="10125904" y="3539623"/>
                  <a:pt x="10073353" y="3539623"/>
                </a:cubicBezTo>
                <a:cubicBezTo>
                  <a:pt x="10020803" y="3539623"/>
                  <a:pt x="9978201" y="3497021"/>
                  <a:pt x="9978201" y="3444470"/>
                </a:cubicBezTo>
                <a:cubicBezTo>
                  <a:pt x="9978201" y="3391920"/>
                  <a:pt x="10020803" y="3349318"/>
                  <a:pt x="10073353" y="3349318"/>
                </a:cubicBezTo>
                <a:close/>
                <a:moveTo>
                  <a:pt x="9654684" y="3349318"/>
                </a:moveTo>
                <a:cubicBezTo>
                  <a:pt x="9707235" y="3349318"/>
                  <a:pt x="9749836" y="3391920"/>
                  <a:pt x="9749836" y="3444470"/>
                </a:cubicBezTo>
                <a:cubicBezTo>
                  <a:pt x="9749836" y="3497021"/>
                  <a:pt x="9707235" y="3539623"/>
                  <a:pt x="9654684" y="3539623"/>
                </a:cubicBezTo>
                <a:cubicBezTo>
                  <a:pt x="9602134" y="3539623"/>
                  <a:pt x="9559532" y="3497021"/>
                  <a:pt x="9559532" y="3444470"/>
                </a:cubicBezTo>
                <a:cubicBezTo>
                  <a:pt x="9559532" y="3391920"/>
                  <a:pt x="9602134" y="3349318"/>
                  <a:pt x="9654684" y="3349318"/>
                </a:cubicBezTo>
                <a:close/>
                <a:moveTo>
                  <a:pt x="9236015" y="3349318"/>
                </a:moveTo>
                <a:cubicBezTo>
                  <a:pt x="9288566" y="3349318"/>
                  <a:pt x="9331167" y="3391920"/>
                  <a:pt x="9331167" y="3444470"/>
                </a:cubicBezTo>
                <a:cubicBezTo>
                  <a:pt x="9331167" y="3497021"/>
                  <a:pt x="9288566" y="3539623"/>
                  <a:pt x="9236015" y="3539623"/>
                </a:cubicBezTo>
                <a:cubicBezTo>
                  <a:pt x="9183465" y="3539623"/>
                  <a:pt x="9140863" y="3497021"/>
                  <a:pt x="9140863" y="3444470"/>
                </a:cubicBezTo>
                <a:cubicBezTo>
                  <a:pt x="9140863" y="3391920"/>
                  <a:pt x="9183465" y="3349318"/>
                  <a:pt x="9236015" y="3349318"/>
                </a:cubicBezTo>
                <a:close/>
                <a:moveTo>
                  <a:pt x="8817346" y="3349318"/>
                </a:moveTo>
                <a:cubicBezTo>
                  <a:pt x="8869897" y="3349318"/>
                  <a:pt x="8912498" y="3391920"/>
                  <a:pt x="8912498" y="3444470"/>
                </a:cubicBezTo>
                <a:cubicBezTo>
                  <a:pt x="8912498" y="3497021"/>
                  <a:pt x="8869897" y="3539623"/>
                  <a:pt x="8817346" y="3539623"/>
                </a:cubicBezTo>
                <a:cubicBezTo>
                  <a:pt x="8764796" y="3539623"/>
                  <a:pt x="8722194" y="3497021"/>
                  <a:pt x="8722194" y="3444470"/>
                </a:cubicBezTo>
                <a:cubicBezTo>
                  <a:pt x="8722194" y="3391920"/>
                  <a:pt x="8764796" y="3349318"/>
                  <a:pt x="8817346" y="3349318"/>
                </a:cubicBezTo>
                <a:close/>
                <a:moveTo>
                  <a:pt x="8398677" y="3349318"/>
                </a:moveTo>
                <a:cubicBezTo>
                  <a:pt x="8451228" y="3349318"/>
                  <a:pt x="8493829" y="3391920"/>
                  <a:pt x="8493829" y="3444470"/>
                </a:cubicBezTo>
                <a:cubicBezTo>
                  <a:pt x="8493829" y="3497021"/>
                  <a:pt x="8451228" y="3539623"/>
                  <a:pt x="8398677" y="3539623"/>
                </a:cubicBezTo>
                <a:cubicBezTo>
                  <a:pt x="8346127" y="3539623"/>
                  <a:pt x="8303526" y="3497021"/>
                  <a:pt x="8303526" y="3444470"/>
                </a:cubicBezTo>
                <a:cubicBezTo>
                  <a:pt x="8303526" y="3391920"/>
                  <a:pt x="8346127" y="3349318"/>
                  <a:pt x="8398677" y="3349318"/>
                </a:cubicBezTo>
                <a:close/>
                <a:moveTo>
                  <a:pt x="7980009" y="3349318"/>
                </a:moveTo>
                <a:cubicBezTo>
                  <a:pt x="8032559" y="3349318"/>
                  <a:pt x="8075161" y="3391920"/>
                  <a:pt x="8075161" y="3444470"/>
                </a:cubicBezTo>
                <a:cubicBezTo>
                  <a:pt x="8075161" y="3497021"/>
                  <a:pt x="8032559" y="3539623"/>
                  <a:pt x="7980009" y="3539623"/>
                </a:cubicBezTo>
                <a:cubicBezTo>
                  <a:pt x="7927458" y="3539623"/>
                  <a:pt x="7884857" y="3497021"/>
                  <a:pt x="7884857" y="3444470"/>
                </a:cubicBezTo>
                <a:cubicBezTo>
                  <a:pt x="7884857" y="3391920"/>
                  <a:pt x="7927458" y="3349318"/>
                  <a:pt x="7980009" y="3349318"/>
                </a:cubicBezTo>
                <a:close/>
                <a:moveTo>
                  <a:pt x="7561340" y="3349318"/>
                </a:moveTo>
                <a:cubicBezTo>
                  <a:pt x="7613890" y="3349318"/>
                  <a:pt x="7656492" y="3391920"/>
                  <a:pt x="7656492" y="3444470"/>
                </a:cubicBezTo>
                <a:cubicBezTo>
                  <a:pt x="7656492" y="3497021"/>
                  <a:pt x="7613890" y="3539623"/>
                  <a:pt x="7561340" y="3539623"/>
                </a:cubicBezTo>
                <a:cubicBezTo>
                  <a:pt x="7508789" y="3539623"/>
                  <a:pt x="7466188" y="3497021"/>
                  <a:pt x="7466188" y="3444470"/>
                </a:cubicBezTo>
                <a:cubicBezTo>
                  <a:pt x="7466188" y="3391920"/>
                  <a:pt x="7508789" y="3349318"/>
                  <a:pt x="7561340" y="3349318"/>
                </a:cubicBezTo>
                <a:close/>
                <a:moveTo>
                  <a:pt x="7142671" y="3349318"/>
                </a:moveTo>
                <a:cubicBezTo>
                  <a:pt x="7195221" y="3349318"/>
                  <a:pt x="7237823" y="3391920"/>
                  <a:pt x="7237823" y="3444470"/>
                </a:cubicBezTo>
                <a:cubicBezTo>
                  <a:pt x="7237823" y="3497021"/>
                  <a:pt x="7195221" y="3539623"/>
                  <a:pt x="7142671" y="3539623"/>
                </a:cubicBezTo>
                <a:cubicBezTo>
                  <a:pt x="7090120" y="3539623"/>
                  <a:pt x="7047519" y="3497021"/>
                  <a:pt x="7047519" y="3444470"/>
                </a:cubicBezTo>
                <a:cubicBezTo>
                  <a:pt x="7047519" y="3391920"/>
                  <a:pt x="7090120" y="3349318"/>
                  <a:pt x="7142671" y="3349318"/>
                </a:cubicBezTo>
                <a:close/>
                <a:moveTo>
                  <a:pt x="6724002" y="3349318"/>
                </a:moveTo>
                <a:cubicBezTo>
                  <a:pt x="6776553" y="3349318"/>
                  <a:pt x="6819154" y="3391920"/>
                  <a:pt x="6819154" y="3444470"/>
                </a:cubicBezTo>
                <a:cubicBezTo>
                  <a:pt x="6819154" y="3497021"/>
                  <a:pt x="6776553" y="3539623"/>
                  <a:pt x="6724002" y="3539623"/>
                </a:cubicBezTo>
                <a:cubicBezTo>
                  <a:pt x="6671451" y="3539623"/>
                  <a:pt x="6628850" y="3497021"/>
                  <a:pt x="6628850" y="3444470"/>
                </a:cubicBezTo>
                <a:cubicBezTo>
                  <a:pt x="6628850" y="3391920"/>
                  <a:pt x="6671451" y="3349318"/>
                  <a:pt x="6724002" y="3349318"/>
                </a:cubicBezTo>
                <a:close/>
                <a:moveTo>
                  <a:pt x="6305333" y="3349318"/>
                </a:moveTo>
                <a:cubicBezTo>
                  <a:pt x="6357884" y="3349318"/>
                  <a:pt x="6400485" y="3391920"/>
                  <a:pt x="6400485" y="3444470"/>
                </a:cubicBezTo>
                <a:cubicBezTo>
                  <a:pt x="6400485" y="3497021"/>
                  <a:pt x="6357884" y="3539623"/>
                  <a:pt x="6305333" y="3539623"/>
                </a:cubicBezTo>
                <a:cubicBezTo>
                  <a:pt x="6252782" y="3539623"/>
                  <a:pt x="6210181" y="3497021"/>
                  <a:pt x="6210181" y="3444470"/>
                </a:cubicBezTo>
                <a:cubicBezTo>
                  <a:pt x="6210181" y="3391920"/>
                  <a:pt x="6252782" y="3349318"/>
                  <a:pt x="6305333" y="3349318"/>
                </a:cubicBezTo>
                <a:close/>
                <a:moveTo>
                  <a:pt x="5886664" y="3349318"/>
                </a:moveTo>
                <a:cubicBezTo>
                  <a:pt x="5939215" y="3349318"/>
                  <a:pt x="5981816" y="3391920"/>
                  <a:pt x="5981816" y="3444470"/>
                </a:cubicBezTo>
                <a:cubicBezTo>
                  <a:pt x="5981816" y="3497021"/>
                  <a:pt x="5939215" y="3539623"/>
                  <a:pt x="5886664" y="3539623"/>
                </a:cubicBezTo>
                <a:cubicBezTo>
                  <a:pt x="5834113" y="3539623"/>
                  <a:pt x="5791512" y="3497021"/>
                  <a:pt x="5791512" y="3444470"/>
                </a:cubicBezTo>
                <a:cubicBezTo>
                  <a:pt x="5791512" y="3391920"/>
                  <a:pt x="5834113" y="3349318"/>
                  <a:pt x="5886664" y="3349318"/>
                </a:cubicBezTo>
                <a:close/>
                <a:moveTo>
                  <a:pt x="5467994" y="3349318"/>
                </a:moveTo>
                <a:cubicBezTo>
                  <a:pt x="5520544" y="3349318"/>
                  <a:pt x="5563146" y="3391920"/>
                  <a:pt x="5563146" y="3444470"/>
                </a:cubicBezTo>
                <a:cubicBezTo>
                  <a:pt x="5563146" y="3497021"/>
                  <a:pt x="5520544" y="3539623"/>
                  <a:pt x="5467994" y="3539623"/>
                </a:cubicBezTo>
                <a:cubicBezTo>
                  <a:pt x="5415443" y="3539623"/>
                  <a:pt x="5372842" y="3497021"/>
                  <a:pt x="5372842" y="3444470"/>
                </a:cubicBezTo>
                <a:cubicBezTo>
                  <a:pt x="5372842" y="3391920"/>
                  <a:pt x="5415443" y="3349318"/>
                  <a:pt x="5467994" y="3349318"/>
                </a:cubicBezTo>
                <a:close/>
                <a:moveTo>
                  <a:pt x="5049325" y="3349318"/>
                </a:moveTo>
                <a:cubicBezTo>
                  <a:pt x="5101876" y="3349318"/>
                  <a:pt x="5144478" y="3391920"/>
                  <a:pt x="5144478" y="3444470"/>
                </a:cubicBezTo>
                <a:cubicBezTo>
                  <a:pt x="5144478" y="3497021"/>
                  <a:pt x="5101876" y="3539623"/>
                  <a:pt x="5049325" y="3539623"/>
                </a:cubicBezTo>
                <a:cubicBezTo>
                  <a:pt x="4996774" y="3539623"/>
                  <a:pt x="4954173" y="3497021"/>
                  <a:pt x="4954173" y="3444470"/>
                </a:cubicBezTo>
                <a:cubicBezTo>
                  <a:pt x="4954173" y="3391920"/>
                  <a:pt x="4996774" y="3349318"/>
                  <a:pt x="5049325" y="3349318"/>
                </a:cubicBezTo>
                <a:close/>
                <a:moveTo>
                  <a:pt x="4630656" y="3349318"/>
                </a:moveTo>
                <a:cubicBezTo>
                  <a:pt x="4683207" y="3349318"/>
                  <a:pt x="4725808" y="3391920"/>
                  <a:pt x="4725808" y="3444470"/>
                </a:cubicBezTo>
                <a:cubicBezTo>
                  <a:pt x="4725808" y="3497021"/>
                  <a:pt x="4683207" y="3539623"/>
                  <a:pt x="4630656" y="3539623"/>
                </a:cubicBezTo>
                <a:cubicBezTo>
                  <a:pt x="4578106" y="3539623"/>
                  <a:pt x="4535504" y="3497021"/>
                  <a:pt x="4535504" y="3444470"/>
                </a:cubicBezTo>
                <a:cubicBezTo>
                  <a:pt x="4535504" y="3391920"/>
                  <a:pt x="4578106" y="3349318"/>
                  <a:pt x="4630656" y="3349318"/>
                </a:cubicBezTo>
                <a:close/>
                <a:moveTo>
                  <a:pt x="4211987" y="3349318"/>
                </a:moveTo>
                <a:cubicBezTo>
                  <a:pt x="4264538" y="3349318"/>
                  <a:pt x="4307139" y="3391920"/>
                  <a:pt x="4307139" y="3444470"/>
                </a:cubicBezTo>
                <a:cubicBezTo>
                  <a:pt x="4307139" y="3497021"/>
                  <a:pt x="4264538" y="3539623"/>
                  <a:pt x="4211987" y="3539623"/>
                </a:cubicBezTo>
                <a:cubicBezTo>
                  <a:pt x="4159436" y="3539623"/>
                  <a:pt x="4116835" y="3497021"/>
                  <a:pt x="4116835" y="3444470"/>
                </a:cubicBezTo>
                <a:cubicBezTo>
                  <a:pt x="4116835" y="3391920"/>
                  <a:pt x="4159436" y="3349318"/>
                  <a:pt x="4211987" y="3349318"/>
                </a:cubicBezTo>
                <a:close/>
                <a:moveTo>
                  <a:pt x="3793401" y="3349318"/>
                </a:moveTo>
                <a:cubicBezTo>
                  <a:pt x="3845869" y="3349318"/>
                  <a:pt x="3888470" y="3391920"/>
                  <a:pt x="3888470" y="3444470"/>
                </a:cubicBezTo>
                <a:cubicBezTo>
                  <a:pt x="3888470" y="3497021"/>
                  <a:pt x="3845869" y="3539623"/>
                  <a:pt x="3793401" y="3539623"/>
                </a:cubicBezTo>
                <a:cubicBezTo>
                  <a:pt x="3740851" y="3539623"/>
                  <a:pt x="3698249" y="3497021"/>
                  <a:pt x="3698249" y="3444470"/>
                </a:cubicBezTo>
                <a:cubicBezTo>
                  <a:pt x="3698249" y="3391920"/>
                  <a:pt x="3740851" y="3349318"/>
                  <a:pt x="3793401" y="3349318"/>
                </a:cubicBezTo>
                <a:close/>
                <a:moveTo>
                  <a:pt x="3374725" y="3349318"/>
                </a:moveTo>
                <a:cubicBezTo>
                  <a:pt x="3427277" y="3349318"/>
                  <a:pt x="3469882" y="3391920"/>
                  <a:pt x="3469882" y="3444470"/>
                </a:cubicBezTo>
                <a:cubicBezTo>
                  <a:pt x="3469882" y="3497021"/>
                  <a:pt x="3427277" y="3539623"/>
                  <a:pt x="3374725" y="3539623"/>
                </a:cubicBezTo>
                <a:cubicBezTo>
                  <a:pt x="3322175" y="3539623"/>
                  <a:pt x="3279573" y="3497021"/>
                  <a:pt x="3279573" y="3444470"/>
                </a:cubicBezTo>
                <a:cubicBezTo>
                  <a:pt x="3279573" y="3391920"/>
                  <a:pt x="3322175" y="3349318"/>
                  <a:pt x="3374725" y="3349318"/>
                </a:cubicBezTo>
                <a:close/>
                <a:moveTo>
                  <a:pt x="2956052" y="3349318"/>
                </a:moveTo>
                <a:cubicBezTo>
                  <a:pt x="3008604" y="3349318"/>
                  <a:pt x="3051206" y="3391920"/>
                  <a:pt x="3051206" y="3444470"/>
                </a:cubicBezTo>
                <a:cubicBezTo>
                  <a:pt x="3051206" y="3497021"/>
                  <a:pt x="3008604" y="3539623"/>
                  <a:pt x="2956052" y="3539623"/>
                </a:cubicBezTo>
                <a:cubicBezTo>
                  <a:pt x="2903499" y="3539623"/>
                  <a:pt x="2860897" y="3497021"/>
                  <a:pt x="2860897" y="3444470"/>
                </a:cubicBezTo>
                <a:cubicBezTo>
                  <a:pt x="2860897" y="3391920"/>
                  <a:pt x="2903499" y="3349318"/>
                  <a:pt x="2956052" y="3349318"/>
                </a:cubicBezTo>
                <a:close/>
                <a:moveTo>
                  <a:pt x="2537373" y="3349318"/>
                </a:moveTo>
                <a:cubicBezTo>
                  <a:pt x="2589929" y="3349318"/>
                  <a:pt x="2632532" y="3391920"/>
                  <a:pt x="2632532" y="3444470"/>
                </a:cubicBezTo>
                <a:cubicBezTo>
                  <a:pt x="2632532" y="3497021"/>
                  <a:pt x="2589929" y="3539623"/>
                  <a:pt x="2537373" y="3539623"/>
                </a:cubicBezTo>
                <a:cubicBezTo>
                  <a:pt x="2484821" y="3539623"/>
                  <a:pt x="2442221" y="3497021"/>
                  <a:pt x="2442221" y="3444470"/>
                </a:cubicBezTo>
                <a:cubicBezTo>
                  <a:pt x="2442221" y="3391920"/>
                  <a:pt x="2484821" y="3349318"/>
                  <a:pt x="2537373" y="3349318"/>
                </a:cubicBezTo>
                <a:close/>
                <a:moveTo>
                  <a:pt x="2118703" y="3349318"/>
                </a:moveTo>
                <a:cubicBezTo>
                  <a:pt x="2171254" y="3349318"/>
                  <a:pt x="2213856" y="3391920"/>
                  <a:pt x="2213856" y="3444470"/>
                </a:cubicBezTo>
                <a:cubicBezTo>
                  <a:pt x="2213856" y="3497021"/>
                  <a:pt x="2171254" y="3539623"/>
                  <a:pt x="2118703" y="3539623"/>
                </a:cubicBezTo>
                <a:cubicBezTo>
                  <a:pt x="2066152" y="3539623"/>
                  <a:pt x="2023548" y="3497021"/>
                  <a:pt x="2023548" y="3444470"/>
                </a:cubicBezTo>
                <a:cubicBezTo>
                  <a:pt x="2023548" y="3391920"/>
                  <a:pt x="2066152" y="3349318"/>
                  <a:pt x="2118703" y="3349318"/>
                </a:cubicBezTo>
                <a:close/>
                <a:moveTo>
                  <a:pt x="1700027" y="3349318"/>
                </a:moveTo>
                <a:cubicBezTo>
                  <a:pt x="1752577" y="3349318"/>
                  <a:pt x="1795180" y="3391920"/>
                  <a:pt x="1795180" y="3444470"/>
                </a:cubicBezTo>
                <a:cubicBezTo>
                  <a:pt x="1795180" y="3497021"/>
                  <a:pt x="1752577" y="3539623"/>
                  <a:pt x="1700027" y="3539623"/>
                </a:cubicBezTo>
                <a:cubicBezTo>
                  <a:pt x="1647475" y="3539623"/>
                  <a:pt x="1604870" y="3497021"/>
                  <a:pt x="1604870" y="3444470"/>
                </a:cubicBezTo>
                <a:cubicBezTo>
                  <a:pt x="1604870" y="3391920"/>
                  <a:pt x="1647475" y="3349318"/>
                  <a:pt x="1700027" y="3349318"/>
                </a:cubicBezTo>
                <a:close/>
                <a:moveTo>
                  <a:pt x="1281351" y="3349318"/>
                </a:moveTo>
                <a:cubicBezTo>
                  <a:pt x="1333902" y="3349318"/>
                  <a:pt x="1376503" y="3391920"/>
                  <a:pt x="1376503" y="3444470"/>
                </a:cubicBezTo>
                <a:cubicBezTo>
                  <a:pt x="1376503" y="3497021"/>
                  <a:pt x="1333902" y="3539623"/>
                  <a:pt x="1281351" y="3539623"/>
                </a:cubicBezTo>
                <a:cubicBezTo>
                  <a:pt x="1228800" y="3539623"/>
                  <a:pt x="1186199" y="3497021"/>
                  <a:pt x="1186199" y="3444470"/>
                </a:cubicBezTo>
                <a:cubicBezTo>
                  <a:pt x="1186199" y="3391920"/>
                  <a:pt x="1228800" y="3349318"/>
                  <a:pt x="1281351" y="3349318"/>
                </a:cubicBezTo>
                <a:close/>
                <a:moveTo>
                  <a:pt x="862684" y="3349318"/>
                </a:moveTo>
                <a:cubicBezTo>
                  <a:pt x="915235" y="3349318"/>
                  <a:pt x="957835" y="3391920"/>
                  <a:pt x="957835" y="3444470"/>
                </a:cubicBezTo>
                <a:cubicBezTo>
                  <a:pt x="957835" y="3497021"/>
                  <a:pt x="915235" y="3539623"/>
                  <a:pt x="862684" y="3539623"/>
                </a:cubicBezTo>
                <a:cubicBezTo>
                  <a:pt x="810134" y="3539623"/>
                  <a:pt x="767531" y="3497021"/>
                  <a:pt x="767531" y="3444470"/>
                </a:cubicBezTo>
                <a:cubicBezTo>
                  <a:pt x="767531" y="3391920"/>
                  <a:pt x="810134" y="3349318"/>
                  <a:pt x="862684" y="3349318"/>
                </a:cubicBezTo>
                <a:close/>
                <a:moveTo>
                  <a:pt x="444017" y="3349318"/>
                </a:moveTo>
                <a:cubicBezTo>
                  <a:pt x="496567" y="3349318"/>
                  <a:pt x="539170" y="3391920"/>
                  <a:pt x="539170" y="3444470"/>
                </a:cubicBezTo>
                <a:cubicBezTo>
                  <a:pt x="539170" y="3497021"/>
                  <a:pt x="496567" y="3539623"/>
                  <a:pt x="444017" y="3539623"/>
                </a:cubicBezTo>
                <a:cubicBezTo>
                  <a:pt x="391466" y="3539623"/>
                  <a:pt x="348864" y="3497021"/>
                  <a:pt x="348864" y="3444470"/>
                </a:cubicBezTo>
                <a:cubicBezTo>
                  <a:pt x="348864" y="3391920"/>
                  <a:pt x="391466" y="3349318"/>
                  <a:pt x="444017" y="3349318"/>
                </a:cubicBezTo>
                <a:close/>
                <a:moveTo>
                  <a:pt x="25348" y="3349318"/>
                </a:moveTo>
                <a:cubicBezTo>
                  <a:pt x="77898" y="3349318"/>
                  <a:pt x="120500" y="3391920"/>
                  <a:pt x="120500" y="3444470"/>
                </a:cubicBezTo>
                <a:cubicBezTo>
                  <a:pt x="120500" y="3497021"/>
                  <a:pt x="77898" y="3539623"/>
                  <a:pt x="25348" y="3539623"/>
                </a:cubicBezTo>
                <a:lnTo>
                  <a:pt x="0" y="3534505"/>
                </a:lnTo>
                <a:lnTo>
                  <a:pt x="0" y="3354436"/>
                </a:lnTo>
                <a:close/>
                <a:moveTo>
                  <a:pt x="12166698" y="2930653"/>
                </a:moveTo>
                <a:lnTo>
                  <a:pt x="12192000" y="2935761"/>
                </a:lnTo>
                <a:lnTo>
                  <a:pt x="12192000" y="3115847"/>
                </a:lnTo>
                <a:lnTo>
                  <a:pt x="12166698" y="3120955"/>
                </a:lnTo>
                <a:cubicBezTo>
                  <a:pt x="12114147" y="3120955"/>
                  <a:pt x="12071546" y="3078355"/>
                  <a:pt x="12071546" y="3025805"/>
                </a:cubicBezTo>
                <a:cubicBezTo>
                  <a:pt x="12071546" y="2973254"/>
                  <a:pt x="12114147" y="2930653"/>
                  <a:pt x="12166698" y="2930653"/>
                </a:cubicBezTo>
                <a:close/>
                <a:moveTo>
                  <a:pt x="11748029" y="2930653"/>
                </a:moveTo>
                <a:cubicBezTo>
                  <a:pt x="11800580" y="2930653"/>
                  <a:pt x="11843181" y="2973254"/>
                  <a:pt x="11843181" y="3025805"/>
                </a:cubicBezTo>
                <a:cubicBezTo>
                  <a:pt x="11843181" y="3078355"/>
                  <a:pt x="11800580" y="3120955"/>
                  <a:pt x="11748029" y="3120955"/>
                </a:cubicBezTo>
                <a:cubicBezTo>
                  <a:pt x="11695478" y="3120955"/>
                  <a:pt x="11652877" y="3078355"/>
                  <a:pt x="11652877" y="3025805"/>
                </a:cubicBezTo>
                <a:cubicBezTo>
                  <a:pt x="11652877" y="2973254"/>
                  <a:pt x="11695478" y="2930653"/>
                  <a:pt x="11748029" y="2930653"/>
                </a:cubicBezTo>
                <a:close/>
                <a:moveTo>
                  <a:pt x="11329360" y="2930653"/>
                </a:moveTo>
                <a:cubicBezTo>
                  <a:pt x="11381911" y="2930653"/>
                  <a:pt x="11424512" y="2973254"/>
                  <a:pt x="11424512" y="3025805"/>
                </a:cubicBezTo>
                <a:cubicBezTo>
                  <a:pt x="11424512" y="3078355"/>
                  <a:pt x="11381911" y="3120955"/>
                  <a:pt x="11329360" y="3120955"/>
                </a:cubicBezTo>
                <a:cubicBezTo>
                  <a:pt x="11276809" y="3120955"/>
                  <a:pt x="11234208" y="3078355"/>
                  <a:pt x="11234208" y="3025805"/>
                </a:cubicBezTo>
                <a:cubicBezTo>
                  <a:pt x="11234208" y="2973254"/>
                  <a:pt x="11276809" y="2930653"/>
                  <a:pt x="11329360" y="2930653"/>
                </a:cubicBezTo>
                <a:close/>
                <a:moveTo>
                  <a:pt x="10910691" y="2930653"/>
                </a:moveTo>
                <a:cubicBezTo>
                  <a:pt x="10963242" y="2930653"/>
                  <a:pt x="11005843" y="2973254"/>
                  <a:pt x="11005843" y="3025805"/>
                </a:cubicBezTo>
                <a:cubicBezTo>
                  <a:pt x="11005843" y="3078355"/>
                  <a:pt x="10963242" y="3120955"/>
                  <a:pt x="10910691" y="3120955"/>
                </a:cubicBezTo>
                <a:cubicBezTo>
                  <a:pt x="10858140" y="3120955"/>
                  <a:pt x="10815539" y="3078355"/>
                  <a:pt x="10815539" y="3025805"/>
                </a:cubicBezTo>
                <a:cubicBezTo>
                  <a:pt x="10815539" y="2973254"/>
                  <a:pt x="10858140" y="2930653"/>
                  <a:pt x="10910691" y="2930653"/>
                </a:cubicBezTo>
                <a:close/>
                <a:moveTo>
                  <a:pt x="10492022" y="2930653"/>
                </a:moveTo>
                <a:cubicBezTo>
                  <a:pt x="10544573" y="2930653"/>
                  <a:pt x="10587174" y="2973254"/>
                  <a:pt x="10587174" y="3025805"/>
                </a:cubicBezTo>
                <a:cubicBezTo>
                  <a:pt x="10587174" y="3078355"/>
                  <a:pt x="10544573" y="3120955"/>
                  <a:pt x="10492022" y="3120955"/>
                </a:cubicBezTo>
                <a:cubicBezTo>
                  <a:pt x="10439471" y="3120955"/>
                  <a:pt x="10396870" y="3078355"/>
                  <a:pt x="10396870" y="3025805"/>
                </a:cubicBezTo>
                <a:cubicBezTo>
                  <a:pt x="10396870" y="2973254"/>
                  <a:pt x="10439471" y="2930653"/>
                  <a:pt x="10492022" y="2930653"/>
                </a:cubicBezTo>
                <a:close/>
                <a:moveTo>
                  <a:pt x="10073353" y="2930653"/>
                </a:moveTo>
                <a:cubicBezTo>
                  <a:pt x="10125904" y="2930653"/>
                  <a:pt x="10168505" y="2973254"/>
                  <a:pt x="10168505" y="3025805"/>
                </a:cubicBezTo>
                <a:cubicBezTo>
                  <a:pt x="10168505" y="3078355"/>
                  <a:pt x="10125904" y="3120955"/>
                  <a:pt x="10073353" y="3120955"/>
                </a:cubicBezTo>
                <a:cubicBezTo>
                  <a:pt x="10020803" y="3120955"/>
                  <a:pt x="9978201" y="3078355"/>
                  <a:pt x="9978201" y="3025805"/>
                </a:cubicBezTo>
                <a:cubicBezTo>
                  <a:pt x="9978201" y="2973254"/>
                  <a:pt x="10020803" y="2930653"/>
                  <a:pt x="10073353" y="2930653"/>
                </a:cubicBezTo>
                <a:close/>
                <a:moveTo>
                  <a:pt x="9654684" y="2930653"/>
                </a:moveTo>
                <a:cubicBezTo>
                  <a:pt x="9707235" y="2930653"/>
                  <a:pt x="9749836" y="2973254"/>
                  <a:pt x="9749836" y="3025805"/>
                </a:cubicBezTo>
                <a:cubicBezTo>
                  <a:pt x="9749836" y="3078355"/>
                  <a:pt x="9707235" y="3120955"/>
                  <a:pt x="9654684" y="3120955"/>
                </a:cubicBezTo>
                <a:cubicBezTo>
                  <a:pt x="9602134" y="3120955"/>
                  <a:pt x="9559532" y="3078355"/>
                  <a:pt x="9559532" y="3025805"/>
                </a:cubicBezTo>
                <a:cubicBezTo>
                  <a:pt x="9559532" y="2973254"/>
                  <a:pt x="9602134" y="2930653"/>
                  <a:pt x="9654684" y="2930653"/>
                </a:cubicBezTo>
                <a:close/>
                <a:moveTo>
                  <a:pt x="9236015" y="2930653"/>
                </a:moveTo>
                <a:cubicBezTo>
                  <a:pt x="9288566" y="2930653"/>
                  <a:pt x="9331167" y="2973254"/>
                  <a:pt x="9331167" y="3025805"/>
                </a:cubicBezTo>
                <a:cubicBezTo>
                  <a:pt x="9331167" y="3078355"/>
                  <a:pt x="9288566" y="3120955"/>
                  <a:pt x="9236015" y="3120955"/>
                </a:cubicBezTo>
                <a:cubicBezTo>
                  <a:pt x="9183465" y="3120955"/>
                  <a:pt x="9140863" y="3078355"/>
                  <a:pt x="9140863" y="3025805"/>
                </a:cubicBezTo>
                <a:cubicBezTo>
                  <a:pt x="9140863" y="2973254"/>
                  <a:pt x="9183465" y="2930653"/>
                  <a:pt x="9236015" y="2930653"/>
                </a:cubicBezTo>
                <a:close/>
                <a:moveTo>
                  <a:pt x="8817346" y="2930653"/>
                </a:moveTo>
                <a:cubicBezTo>
                  <a:pt x="8869897" y="2930653"/>
                  <a:pt x="8912498" y="2973254"/>
                  <a:pt x="8912498" y="3025805"/>
                </a:cubicBezTo>
                <a:cubicBezTo>
                  <a:pt x="8912498" y="3078355"/>
                  <a:pt x="8869897" y="3120955"/>
                  <a:pt x="8817346" y="3120955"/>
                </a:cubicBezTo>
                <a:cubicBezTo>
                  <a:pt x="8764796" y="3120955"/>
                  <a:pt x="8722194" y="3078355"/>
                  <a:pt x="8722194" y="3025805"/>
                </a:cubicBezTo>
                <a:cubicBezTo>
                  <a:pt x="8722194" y="2973254"/>
                  <a:pt x="8764796" y="2930653"/>
                  <a:pt x="8817346" y="2930653"/>
                </a:cubicBezTo>
                <a:close/>
                <a:moveTo>
                  <a:pt x="8398677" y="2930653"/>
                </a:moveTo>
                <a:cubicBezTo>
                  <a:pt x="8451228" y="2930653"/>
                  <a:pt x="8493829" y="2973254"/>
                  <a:pt x="8493829" y="3025805"/>
                </a:cubicBezTo>
                <a:cubicBezTo>
                  <a:pt x="8493829" y="3078355"/>
                  <a:pt x="8451228" y="3120955"/>
                  <a:pt x="8398677" y="3120955"/>
                </a:cubicBezTo>
                <a:cubicBezTo>
                  <a:pt x="8346127" y="3120955"/>
                  <a:pt x="8303526" y="3078355"/>
                  <a:pt x="8303526" y="3025805"/>
                </a:cubicBezTo>
                <a:cubicBezTo>
                  <a:pt x="8303526" y="2973254"/>
                  <a:pt x="8346127" y="2930653"/>
                  <a:pt x="8398677" y="2930653"/>
                </a:cubicBezTo>
                <a:close/>
                <a:moveTo>
                  <a:pt x="7980009" y="2930653"/>
                </a:moveTo>
                <a:cubicBezTo>
                  <a:pt x="8032559" y="2930653"/>
                  <a:pt x="8075161" y="2973254"/>
                  <a:pt x="8075161" y="3025805"/>
                </a:cubicBezTo>
                <a:cubicBezTo>
                  <a:pt x="8075161" y="3078355"/>
                  <a:pt x="8032559" y="3120955"/>
                  <a:pt x="7980009" y="3120955"/>
                </a:cubicBezTo>
                <a:cubicBezTo>
                  <a:pt x="7927458" y="3120955"/>
                  <a:pt x="7884857" y="3078355"/>
                  <a:pt x="7884857" y="3025805"/>
                </a:cubicBezTo>
                <a:cubicBezTo>
                  <a:pt x="7884857" y="2973254"/>
                  <a:pt x="7927458" y="2930653"/>
                  <a:pt x="7980009" y="2930653"/>
                </a:cubicBezTo>
                <a:close/>
                <a:moveTo>
                  <a:pt x="7561340" y="2930653"/>
                </a:moveTo>
                <a:cubicBezTo>
                  <a:pt x="7613890" y="2930653"/>
                  <a:pt x="7656492" y="2973254"/>
                  <a:pt x="7656492" y="3025805"/>
                </a:cubicBezTo>
                <a:cubicBezTo>
                  <a:pt x="7656492" y="3078355"/>
                  <a:pt x="7613890" y="3120955"/>
                  <a:pt x="7561340" y="3120955"/>
                </a:cubicBezTo>
                <a:cubicBezTo>
                  <a:pt x="7508789" y="3120955"/>
                  <a:pt x="7466188" y="3078355"/>
                  <a:pt x="7466188" y="3025805"/>
                </a:cubicBezTo>
                <a:cubicBezTo>
                  <a:pt x="7466188" y="2973254"/>
                  <a:pt x="7508789" y="2930653"/>
                  <a:pt x="7561340" y="2930653"/>
                </a:cubicBezTo>
                <a:close/>
                <a:moveTo>
                  <a:pt x="7142671" y="2930653"/>
                </a:moveTo>
                <a:cubicBezTo>
                  <a:pt x="7195221" y="2930653"/>
                  <a:pt x="7237823" y="2973254"/>
                  <a:pt x="7237823" y="3025805"/>
                </a:cubicBezTo>
                <a:cubicBezTo>
                  <a:pt x="7237823" y="3078355"/>
                  <a:pt x="7195221" y="3120955"/>
                  <a:pt x="7142671" y="3120955"/>
                </a:cubicBezTo>
                <a:cubicBezTo>
                  <a:pt x="7090120" y="3120955"/>
                  <a:pt x="7047519" y="3078355"/>
                  <a:pt x="7047519" y="3025805"/>
                </a:cubicBezTo>
                <a:cubicBezTo>
                  <a:pt x="7047519" y="2973254"/>
                  <a:pt x="7090120" y="2930653"/>
                  <a:pt x="7142671" y="2930653"/>
                </a:cubicBezTo>
                <a:close/>
                <a:moveTo>
                  <a:pt x="6724002" y="2930653"/>
                </a:moveTo>
                <a:cubicBezTo>
                  <a:pt x="6776553" y="2930653"/>
                  <a:pt x="6819154" y="2973254"/>
                  <a:pt x="6819154" y="3025805"/>
                </a:cubicBezTo>
                <a:cubicBezTo>
                  <a:pt x="6819154" y="3078355"/>
                  <a:pt x="6776553" y="3120955"/>
                  <a:pt x="6724002" y="3120955"/>
                </a:cubicBezTo>
                <a:cubicBezTo>
                  <a:pt x="6671451" y="3120955"/>
                  <a:pt x="6628850" y="3078355"/>
                  <a:pt x="6628850" y="3025805"/>
                </a:cubicBezTo>
                <a:cubicBezTo>
                  <a:pt x="6628850" y="2973254"/>
                  <a:pt x="6671451" y="2930653"/>
                  <a:pt x="6724002" y="2930653"/>
                </a:cubicBezTo>
                <a:close/>
                <a:moveTo>
                  <a:pt x="6305333" y="2930653"/>
                </a:moveTo>
                <a:cubicBezTo>
                  <a:pt x="6357884" y="2930653"/>
                  <a:pt x="6400485" y="2973254"/>
                  <a:pt x="6400485" y="3025805"/>
                </a:cubicBezTo>
                <a:cubicBezTo>
                  <a:pt x="6400485" y="3078355"/>
                  <a:pt x="6357884" y="3120955"/>
                  <a:pt x="6305333" y="3120955"/>
                </a:cubicBezTo>
                <a:cubicBezTo>
                  <a:pt x="6252782" y="3120955"/>
                  <a:pt x="6210181" y="3078355"/>
                  <a:pt x="6210181" y="3025805"/>
                </a:cubicBezTo>
                <a:cubicBezTo>
                  <a:pt x="6210181" y="2973254"/>
                  <a:pt x="6252782" y="2930653"/>
                  <a:pt x="6305333" y="2930653"/>
                </a:cubicBezTo>
                <a:close/>
                <a:moveTo>
                  <a:pt x="5886664" y="2930653"/>
                </a:moveTo>
                <a:cubicBezTo>
                  <a:pt x="5939215" y="2930653"/>
                  <a:pt x="5981816" y="2973254"/>
                  <a:pt x="5981816" y="3025805"/>
                </a:cubicBezTo>
                <a:cubicBezTo>
                  <a:pt x="5981816" y="3078355"/>
                  <a:pt x="5939215" y="3120955"/>
                  <a:pt x="5886664" y="3120955"/>
                </a:cubicBezTo>
                <a:cubicBezTo>
                  <a:pt x="5834113" y="3120955"/>
                  <a:pt x="5791512" y="3078355"/>
                  <a:pt x="5791512" y="3025805"/>
                </a:cubicBezTo>
                <a:cubicBezTo>
                  <a:pt x="5791512" y="2973254"/>
                  <a:pt x="5834113" y="2930653"/>
                  <a:pt x="5886664" y="2930653"/>
                </a:cubicBezTo>
                <a:close/>
                <a:moveTo>
                  <a:pt x="5467994" y="2930653"/>
                </a:moveTo>
                <a:cubicBezTo>
                  <a:pt x="5520544" y="2930653"/>
                  <a:pt x="5563146" y="2973254"/>
                  <a:pt x="5563146" y="3025805"/>
                </a:cubicBezTo>
                <a:cubicBezTo>
                  <a:pt x="5563146" y="3078355"/>
                  <a:pt x="5520544" y="3120955"/>
                  <a:pt x="5467994" y="3120955"/>
                </a:cubicBezTo>
                <a:cubicBezTo>
                  <a:pt x="5415443" y="3120955"/>
                  <a:pt x="5372842" y="3078355"/>
                  <a:pt x="5372842" y="3025805"/>
                </a:cubicBezTo>
                <a:cubicBezTo>
                  <a:pt x="5372842" y="2973254"/>
                  <a:pt x="5415443" y="2930653"/>
                  <a:pt x="5467994" y="2930653"/>
                </a:cubicBezTo>
                <a:close/>
                <a:moveTo>
                  <a:pt x="5049325" y="2930653"/>
                </a:moveTo>
                <a:cubicBezTo>
                  <a:pt x="5101876" y="2930653"/>
                  <a:pt x="5144478" y="2973254"/>
                  <a:pt x="5144478" y="3025805"/>
                </a:cubicBezTo>
                <a:cubicBezTo>
                  <a:pt x="5144478" y="3078355"/>
                  <a:pt x="5101876" y="3120955"/>
                  <a:pt x="5049325" y="3120955"/>
                </a:cubicBezTo>
                <a:cubicBezTo>
                  <a:pt x="4996774" y="3120955"/>
                  <a:pt x="4954173" y="3078355"/>
                  <a:pt x="4954173" y="3025805"/>
                </a:cubicBezTo>
                <a:cubicBezTo>
                  <a:pt x="4954173" y="2973254"/>
                  <a:pt x="4996774" y="2930653"/>
                  <a:pt x="5049325" y="2930653"/>
                </a:cubicBezTo>
                <a:close/>
                <a:moveTo>
                  <a:pt x="4630656" y="2930653"/>
                </a:moveTo>
                <a:cubicBezTo>
                  <a:pt x="4683207" y="2930653"/>
                  <a:pt x="4725808" y="2973254"/>
                  <a:pt x="4725808" y="3025805"/>
                </a:cubicBezTo>
                <a:cubicBezTo>
                  <a:pt x="4725808" y="3078355"/>
                  <a:pt x="4683207" y="3120955"/>
                  <a:pt x="4630656" y="3120955"/>
                </a:cubicBezTo>
                <a:cubicBezTo>
                  <a:pt x="4578106" y="3120955"/>
                  <a:pt x="4535504" y="3078355"/>
                  <a:pt x="4535504" y="3025805"/>
                </a:cubicBezTo>
                <a:cubicBezTo>
                  <a:pt x="4535504" y="2973254"/>
                  <a:pt x="4578106" y="2930653"/>
                  <a:pt x="4630656" y="2930653"/>
                </a:cubicBezTo>
                <a:close/>
                <a:moveTo>
                  <a:pt x="4211987" y="2930653"/>
                </a:moveTo>
                <a:cubicBezTo>
                  <a:pt x="4264538" y="2930653"/>
                  <a:pt x="4307139" y="2973254"/>
                  <a:pt x="4307139" y="3025805"/>
                </a:cubicBezTo>
                <a:cubicBezTo>
                  <a:pt x="4307139" y="3078355"/>
                  <a:pt x="4264538" y="3120955"/>
                  <a:pt x="4211987" y="3120955"/>
                </a:cubicBezTo>
                <a:cubicBezTo>
                  <a:pt x="4159436" y="3120955"/>
                  <a:pt x="4116835" y="3078355"/>
                  <a:pt x="4116835" y="3025805"/>
                </a:cubicBezTo>
                <a:cubicBezTo>
                  <a:pt x="4116835" y="2973254"/>
                  <a:pt x="4159436" y="2930653"/>
                  <a:pt x="4211987" y="2930653"/>
                </a:cubicBezTo>
                <a:close/>
                <a:moveTo>
                  <a:pt x="3793410" y="2930653"/>
                </a:moveTo>
                <a:cubicBezTo>
                  <a:pt x="3845869" y="2930653"/>
                  <a:pt x="3888470" y="2973254"/>
                  <a:pt x="3888470" y="3025805"/>
                </a:cubicBezTo>
                <a:cubicBezTo>
                  <a:pt x="3888470" y="3078355"/>
                  <a:pt x="3845869" y="3120955"/>
                  <a:pt x="3793410" y="3120955"/>
                </a:cubicBezTo>
                <a:cubicBezTo>
                  <a:pt x="3740859" y="3120955"/>
                  <a:pt x="3698259" y="3078355"/>
                  <a:pt x="3698259" y="3025805"/>
                </a:cubicBezTo>
                <a:cubicBezTo>
                  <a:pt x="3698259" y="2973254"/>
                  <a:pt x="3740859" y="2930653"/>
                  <a:pt x="3793410" y="2930653"/>
                </a:cubicBezTo>
                <a:close/>
                <a:moveTo>
                  <a:pt x="3374734" y="2930653"/>
                </a:moveTo>
                <a:cubicBezTo>
                  <a:pt x="3427284" y="2930653"/>
                  <a:pt x="3469891" y="2973254"/>
                  <a:pt x="3469891" y="3025805"/>
                </a:cubicBezTo>
                <a:cubicBezTo>
                  <a:pt x="3469891" y="3078355"/>
                  <a:pt x="3427284" y="3120955"/>
                  <a:pt x="3374734" y="3120955"/>
                </a:cubicBezTo>
                <a:cubicBezTo>
                  <a:pt x="3322183" y="3120955"/>
                  <a:pt x="3279580" y="3078355"/>
                  <a:pt x="3279580" y="3025805"/>
                </a:cubicBezTo>
                <a:cubicBezTo>
                  <a:pt x="3279580" y="2973254"/>
                  <a:pt x="3322183" y="2930653"/>
                  <a:pt x="3374734" y="2930653"/>
                </a:cubicBezTo>
                <a:close/>
                <a:moveTo>
                  <a:pt x="2956059" y="2930653"/>
                </a:moveTo>
                <a:cubicBezTo>
                  <a:pt x="3008612" y="2930653"/>
                  <a:pt x="3051215" y="2973254"/>
                  <a:pt x="3051215" y="3025805"/>
                </a:cubicBezTo>
                <a:cubicBezTo>
                  <a:pt x="3051215" y="3078355"/>
                  <a:pt x="3008612" y="3120955"/>
                  <a:pt x="2956059" y="3120955"/>
                </a:cubicBezTo>
                <a:cubicBezTo>
                  <a:pt x="2903506" y="3120955"/>
                  <a:pt x="2860904" y="3078355"/>
                  <a:pt x="2860904" y="3025805"/>
                </a:cubicBezTo>
                <a:cubicBezTo>
                  <a:pt x="2860904" y="2973254"/>
                  <a:pt x="2903506" y="2930653"/>
                  <a:pt x="2956059" y="2930653"/>
                </a:cubicBezTo>
                <a:close/>
                <a:moveTo>
                  <a:pt x="2537380" y="2930653"/>
                </a:moveTo>
                <a:cubicBezTo>
                  <a:pt x="2589936" y="2930653"/>
                  <a:pt x="2632538" y="2973254"/>
                  <a:pt x="2632538" y="3025805"/>
                </a:cubicBezTo>
                <a:cubicBezTo>
                  <a:pt x="2632538" y="3078355"/>
                  <a:pt x="2589936" y="3120955"/>
                  <a:pt x="2537380" y="3120955"/>
                </a:cubicBezTo>
                <a:cubicBezTo>
                  <a:pt x="2484828" y="3120955"/>
                  <a:pt x="2442227" y="3078355"/>
                  <a:pt x="2442227" y="3025805"/>
                </a:cubicBezTo>
                <a:cubicBezTo>
                  <a:pt x="2442227" y="2973254"/>
                  <a:pt x="2484828" y="2930653"/>
                  <a:pt x="2537380" y="2930653"/>
                </a:cubicBezTo>
                <a:close/>
                <a:moveTo>
                  <a:pt x="2118709" y="2930653"/>
                </a:moveTo>
                <a:cubicBezTo>
                  <a:pt x="2171261" y="2930653"/>
                  <a:pt x="2213862" y="2973254"/>
                  <a:pt x="2213862" y="3025805"/>
                </a:cubicBezTo>
                <a:cubicBezTo>
                  <a:pt x="2213862" y="3078355"/>
                  <a:pt x="2171261" y="3120955"/>
                  <a:pt x="2118709" y="3120955"/>
                </a:cubicBezTo>
                <a:cubicBezTo>
                  <a:pt x="2066157" y="3120955"/>
                  <a:pt x="2023556" y="3078355"/>
                  <a:pt x="2023556" y="3025805"/>
                </a:cubicBezTo>
                <a:cubicBezTo>
                  <a:pt x="2023556" y="2973254"/>
                  <a:pt x="2066157" y="2930653"/>
                  <a:pt x="2118709" y="2930653"/>
                </a:cubicBezTo>
                <a:close/>
                <a:moveTo>
                  <a:pt x="1700033" y="2930653"/>
                </a:moveTo>
                <a:cubicBezTo>
                  <a:pt x="1752584" y="2930653"/>
                  <a:pt x="1795185" y="2973254"/>
                  <a:pt x="1795185" y="3025805"/>
                </a:cubicBezTo>
                <a:cubicBezTo>
                  <a:pt x="1795185" y="3078355"/>
                  <a:pt x="1752584" y="3120955"/>
                  <a:pt x="1700033" y="3120955"/>
                </a:cubicBezTo>
                <a:cubicBezTo>
                  <a:pt x="1647480" y="3120955"/>
                  <a:pt x="1604875" y="3078355"/>
                  <a:pt x="1604875" y="3025805"/>
                </a:cubicBezTo>
                <a:cubicBezTo>
                  <a:pt x="1604875" y="2973254"/>
                  <a:pt x="1647480" y="2930653"/>
                  <a:pt x="1700033" y="2930653"/>
                </a:cubicBezTo>
                <a:close/>
                <a:moveTo>
                  <a:pt x="1281356" y="2930653"/>
                </a:moveTo>
                <a:cubicBezTo>
                  <a:pt x="1333906" y="2930653"/>
                  <a:pt x="1376508" y="2973254"/>
                  <a:pt x="1376508" y="3025805"/>
                </a:cubicBezTo>
                <a:cubicBezTo>
                  <a:pt x="1376508" y="3078355"/>
                  <a:pt x="1333906" y="3120955"/>
                  <a:pt x="1281356" y="3120955"/>
                </a:cubicBezTo>
                <a:cubicBezTo>
                  <a:pt x="1228805" y="3120955"/>
                  <a:pt x="1186203" y="3078355"/>
                  <a:pt x="1186203" y="3025805"/>
                </a:cubicBezTo>
                <a:cubicBezTo>
                  <a:pt x="1186203" y="2973254"/>
                  <a:pt x="1228805" y="2930653"/>
                  <a:pt x="1281356" y="2930653"/>
                </a:cubicBezTo>
                <a:close/>
                <a:moveTo>
                  <a:pt x="862689" y="2930653"/>
                </a:moveTo>
                <a:cubicBezTo>
                  <a:pt x="915240" y="2930653"/>
                  <a:pt x="957840" y="2973254"/>
                  <a:pt x="957840" y="3025805"/>
                </a:cubicBezTo>
                <a:cubicBezTo>
                  <a:pt x="957840" y="3078355"/>
                  <a:pt x="915240" y="3120955"/>
                  <a:pt x="862689" y="3120955"/>
                </a:cubicBezTo>
                <a:cubicBezTo>
                  <a:pt x="810138" y="3120955"/>
                  <a:pt x="767536" y="3078355"/>
                  <a:pt x="767536" y="3025805"/>
                </a:cubicBezTo>
                <a:cubicBezTo>
                  <a:pt x="767536" y="2973254"/>
                  <a:pt x="810138" y="2930653"/>
                  <a:pt x="862689" y="2930653"/>
                </a:cubicBezTo>
                <a:close/>
                <a:moveTo>
                  <a:pt x="444021" y="2930653"/>
                </a:moveTo>
                <a:cubicBezTo>
                  <a:pt x="496572" y="2930653"/>
                  <a:pt x="539175" y="2973254"/>
                  <a:pt x="539175" y="3025805"/>
                </a:cubicBezTo>
                <a:cubicBezTo>
                  <a:pt x="539175" y="3078355"/>
                  <a:pt x="496572" y="3120955"/>
                  <a:pt x="444021" y="3120955"/>
                </a:cubicBezTo>
                <a:cubicBezTo>
                  <a:pt x="391471" y="3120955"/>
                  <a:pt x="348870" y="3078355"/>
                  <a:pt x="348870" y="3025805"/>
                </a:cubicBezTo>
                <a:cubicBezTo>
                  <a:pt x="348870" y="2973254"/>
                  <a:pt x="391471" y="2930653"/>
                  <a:pt x="444021" y="2930653"/>
                </a:cubicBezTo>
                <a:close/>
                <a:moveTo>
                  <a:pt x="25352" y="2930653"/>
                </a:moveTo>
                <a:cubicBezTo>
                  <a:pt x="77903" y="2930653"/>
                  <a:pt x="120506" y="2973254"/>
                  <a:pt x="120506" y="3025805"/>
                </a:cubicBezTo>
                <a:cubicBezTo>
                  <a:pt x="120506" y="3078355"/>
                  <a:pt x="77903" y="3120955"/>
                  <a:pt x="25352" y="3120955"/>
                </a:cubicBezTo>
                <a:lnTo>
                  <a:pt x="0" y="3115836"/>
                </a:lnTo>
                <a:lnTo>
                  <a:pt x="0" y="2935771"/>
                </a:lnTo>
                <a:close/>
                <a:moveTo>
                  <a:pt x="12166698" y="2511990"/>
                </a:moveTo>
                <a:lnTo>
                  <a:pt x="12192000" y="2517098"/>
                </a:lnTo>
                <a:lnTo>
                  <a:pt x="12192000" y="2697184"/>
                </a:lnTo>
                <a:lnTo>
                  <a:pt x="12166698" y="2702292"/>
                </a:lnTo>
                <a:cubicBezTo>
                  <a:pt x="12114147" y="2702292"/>
                  <a:pt x="12071546" y="2659691"/>
                  <a:pt x="12071546" y="2607140"/>
                </a:cubicBezTo>
                <a:cubicBezTo>
                  <a:pt x="12071546" y="2554590"/>
                  <a:pt x="12114147" y="2511990"/>
                  <a:pt x="12166698" y="2511990"/>
                </a:cubicBezTo>
                <a:close/>
                <a:moveTo>
                  <a:pt x="11748029" y="2511990"/>
                </a:moveTo>
                <a:cubicBezTo>
                  <a:pt x="11800580" y="2511990"/>
                  <a:pt x="11843181" y="2554590"/>
                  <a:pt x="11843181" y="2607140"/>
                </a:cubicBezTo>
                <a:cubicBezTo>
                  <a:pt x="11843181" y="2659691"/>
                  <a:pt x="11800580" y="2702292"/>
                  <a:pt x="11748029" y="2702292"/>
                </a:cubicBezTo>
                <a:cubicBezTo>
                  <a:pt x="11695478" y="2702292"/>
                  <a:pt x="11652877" y="2659691"/>
                  <a:pt x="11652877" y="2607140"/>
                </a:cubicBezTo>
                <a:cubicBezTo>
                  <a:pt x="11652877" y="2554590"/>
                  <a:pt x="11695478" y="2511990"/>
                  <a:pt x="11748029" y="2511990"/>
                </a:cubicBezTo>
                <a:close/>
                <a:moveTo>
                  <a:pt x="11329360" y="2511990"/>
                </a:moveTo>
                <a:cubicBezTo>
                  <a:pt x="11381911" y="2511990"/>
                  <a:pt x="11424512" y="2554590"/>
                  <a:pt x="11424512" y="2607140"/>
                </a:cubicBezTo>
                <a:cubicBezTo>
                  <a:pt x="11424512" y="2659691"/>
                  <a:pt x="11381911" y="2702292"/>
                  <a:pt x="11329360" y="2702292"/>
                </a:cubicBezTo>
                <a:cubicBezTo>
                  <a:pt x="11276809" y="2702292"/>
                  <a:pt x="11234208" y="2659691"/>
                  <a:pt x="11234208" y="2607140"/>
                </a:cubicBezTo>
                <a:cubicBezTo>
                  <a:pt x="11234208" y="2554590"/>
                  <a:pt x="11276809" y="2511990"/>
                  <a:pt x="11329360" y="2511990"/>
                </a:cubicBezTo>
                <a:close/>
                <a:moveTo>
                  <a:pt x="10910691" y="2511990"/>
                </a:moveTo>
                <a:cubicBezTo>
                  <a:pt x="10963242" y="2511990"/>
                  <a:pt x="11005843" y="2554590"/>
                  <a:pt x="11005843" y="2607140"/>
                </a:cubicBezTo>
                <a:cubicBezTo>
                  <a:pt x="11005843" y="2659691"/>
                  <a:pt x="10963242" y="2702292"/>
                  <a:pt x="10910691" y="2702292"/>
                </a:cubicBezTo>
                <a:cubicBezTo>
                  <a:pt x="10858140" y="2702292"/>
                  <a:pt x="10815539" y="2659691"/>
                  <a:pt x="10815539" y="2607140"/>
                </a:cubicBezTo>
                <a:cubicBezTo>
                  <a:pt x="10815539" y="2554590"/>
                  <a:pt x="10858140" y="2511990"/>
                  <a:pt x="10910691" y="2511990"/>
                </a:cubicBezTo>
                <a:close/>
                <a:moveTo>
                  <a:pt x="10492022" y="2511990"/>
                </a:moveTo>
                <a:cubicBezTo>
                  <a:pt x="10544573" y="2511990"/>
                  <a:pt x="10587174" y="2554590"/>
                  <a:pt x="10587174" y="2607140"/>
                </a:cubicBezTo>
                <a:cubicBezTo>
                  <a:pt x="10587174" y="2659691"/>
                  <a:pt x="10544573" y="2702292"/>
                  <a:pt x="10492022" y="2702292"/>
                </a:cubicBezTo>
                <a:cubicBezTo>
                  <a:pt x="10439471" y="2702292"/>
                  <a:pt x="10396870" y="2659691"/>
                  <a:pt x="10396870" y="2607140"/>
                </a:cubicBezTo>
                <a:cubicBezTo>
                  <a:pt x="10396870" y="2554590"/>
                  <a:pt x="10439471" y="2511990"/>
                  <a:pt x="10492022" y="2511990"/>
                </a:cubicBezTo>
                <a:close/>
                <a:moveTo>
                  <a:pt x="10073353" y="2511990"/>
                </a:moveTo>
                <a:cubicBezTo>
                  <a:pt x="10125904" y="2511990"/>
                  <a:pt x="10168505" y="2554590"/>
                  <a:pt x="10168505" y="2607140"/>
                </a:cubicBezTo>
                <a:cubicBezTo>
                  <a:pt x="10168505" y="2659691"/>
                  <a:pt x="10125904" y="2702292"/>
                  <a:pt x="10073353" y="2702292"/>
                </a:cubicBezTo>
                <a:cubicBezTo>
                  <a:pt x="10020803" y="2702292"/>
                  <a:pt x="9978201" y="2659691"/>
                  <a:pt x="9978201" y="2607140"/>
                </a:cubicBezTo>
                <a:cubicBezTo>
                  <a:pt x="9978201" y="2554590"/>
                  <a:pt x="10020803" y="2511990"/>
                  <a:pt x="10073353" y="2511990"/>
                </a:cubicBezTo>
                <a:close/>
                <a:moveTo>
                  <a:pt x="9654684" y="2511990"/>
                </a:moveTo>
                <a:cubicBezTo>
                  <a:pt x="9707235" y="2511990"/>
                  <a:pt x="9749836" y="2554590"/>
                  <a:pt x="9749836" y="2607140"/>
                </a:cubicBezTo>
                <a:cubicBezTo>
                  <a:pt x="9749836" y="2659691"/>
                  <a:pt x="9707235" y="2702292"/>
                  <a:pt x="9654684" y="2702292"/>
                </a:cubicBezTo>
                <a:cubicBezTo>
                  <a:pt x="9602134" y="2702292"/>
                  <a:pt x="9559532" y="2659691"/>
                  <a:pt x="9559532" y="2607140"/>
                </a:cubicBezTo>
                <a:cubicBezTo>
                  <a:pt x="9559532" y="2554590"/>
                  <a:pt x="9602134" y="2511990"/>
                  <a:pt x="9654684" y="2511990"/>
                </a:cubicBezTo>
                <a:close/>
                <a:moveTo>
                  <a:pt x="9236015" y="2511990"/>
                </a:moveTo>
                <a:cubicBezTo>
                  <a:pt x="9288566" y="2511990"/>
                  <a:pt x="9331167" y="2554590"/>
                  <a:pt x="9331167" y="2607140"/>
                </a:cubicBezTo>
                <a:cubicBezTo>
                  <a:pt x="9331167" y="2659691"/>
                  <a:pt x="9288566" y="2702292"/>
                  <a:pt x="9236015" y="2702292"/>
                </a:cubicBezTo>
                <a:cubicBezTo>
                  <a:pt x="9183465" y="2702292"/>
                  <a:pt x="9140863" y="2659691"/>
                  <a:pt x="9140863" y="2607140"/>
                </a:cubicBezTo>
                <a:cubicBezTo>
                  <a:pt x="9140863" y="2554590"/>
                  <a:pt x="9183465" y="2511990"/>
                  <a:pt x="9236015" y="2511990"/>
                </a:cubicBezTo>
                <a:close/>
                <a:moveTo>
                  <a:pt x="8817346" y="2511990"/>
                </a:moveTo>
                <a:cubicBezTo>
                  <a:pt x="8869897" y="2511990"/>
                  <a:pt x="8912498" y="2554590"/>
                  <a:pt x="8912498" y="2607140"/>
                </a:cubicBezTo>
                <a:cubicBezTo>
                  <a:pt x="8912498" y="2659691"/>
                  <a:pt x="8869897" y="2702292"/>
                  <a:pt x="8817346" y="2702292"/>
                </a:cubicBezTo>
                <a:cubicBezTo>
                  <a:pt x="8764796" y="2702292"/>
                  <a:pt x="8722194" y="2659691"/>
                  <a:pt x="8722194" y="2607140"/>
                </a:cubicBezTo>
                <a:cubicBezTo>
                  <a:pt x="8722194" y="2554590"/>
                  <a:pt x="8764796" y="2511990"/>
                  <a:pt x="8817346" y="2511990"/>
                </a:cubicBezTo>
                <a:close/>
                <a:moveTo>
                  <a:pt x="8398677" y="2511990"/>
                </a:moveTo>
                <a:cubicBezTo>
                  <a:pt x="8451228" y="2511990"/>
                  <a:pt x="8493829" y="2554590"/>
                  <a:pt x="8493829" y="2607140"/>
                </a:cubicBezTo>
                <a:cubicBezTo>
                  <a:pt x="8493829" y="2659691"/>
                  <a:pt x="8451228" y="2702292"/>
                  <a:pt x="8398677" y="2702292"/>
                </a:cubicBezTo>
                <a:cubicBezTo>
                  <a:pt x="8346127" y="2702292"/>
                  <a:pt x="8303526" y="2659691"/>
                  <a:pt x="8303526" y="2607140"/>
                </a:cubicBezTo>
                <a:cubicBezTo>
                  <a:pt x="8303526" y="2554590"/>
                  <a:pt x="8346127" y="2511990"/>
                  <a:pt x="8398677" y="2511990"/>
                </a:cubicBezTo>
                <a:close/>
                <a:moveTo>
                  <a:pt x="7980009" y="2511990"/>
                </a:moveTo>
                <a:cubicBezTo>
                  <a:pt x="8032559" y="2511990"/>
                  <a:pt x="8075161" y="2554590"/>
                  <a:pt x="8075161" y="2607140"/>
                </a:cubicBezTo>
                <a:cubicBezTo>
                  <a:pt x="8075161" y="2659691"/>
                  <a:pt x="8032559" y="2702292"/>
                  <a:pt x="7980009" y="2702292"/>
                </a:cubicBezTo>
                <a:cubicBezTo>
                  <a:pt x="7927458" y="2702292"/>
                  <a:pt x="7884857" y="2659691"/>
                  <a:pt x="7884857" y="2607140"/>
                </a:cubicBezTo>
                <a:cubicBezTo>
                  <a:pt x="7884857" y="2554590"/>
                  <a:pt x="7927458" y="2511990"/>
                  <a:pt x="7980009" y="2511990"/>
                </a:cubicBezTo>
                <a:close/>
                <a:moveTo>
                  <a:pt x="7561340" y="2511990"/>
                </a:moveTo>
                <a:cubicBezTo>
                  <a:pt x="7613890" y="2511990"/>
                  <a:pt x="7656492" y="2554590"/>
                  <a:pt x="7656492" y="2607140"/>
                </a:cubicBezTo>
                <a:cubicBezTo>
                  <a:pt x="7656492" y="2659691"/>
                  <a:pt x="7613890" y="2702292"/>
                  <a:pt x="7561340" y="2702292"/>
                </a:cubicBezTo>
                <a:cubicBezTo>
                  <a:pt x="7508789" y="2702292"/>
                  <a:pt x="7466188" y="2659691"/>
                  <a:pt x="7466188" y="2607140"/>
                </a:cubicBezTo>
                <a:cubicBezTo>
                  <a:pt x="7466188" y="2554590"/>
                  <a:pt x="7508789" y="2511990"/>
                  <a:pt x="7561340" y="2511990"/>
                </a:cubicBezTo>
                <a:close/>
                <a:moveTo>
                  <a:pt x="7142671" y="2511990"/>
                </a:moveTo>
                <a:cubicBezTo>
                  <a:pt x="7195221" y="2511990"/>
                  <a:pt x="7237823" y="2554590"/>
                  <a:pt x="7237823" y="2607140"/>
                </a:cubicBezTo>
                <a:cubicBezTo>
                  <a:pt x="7237823" y="2659691"/>
                  <a:pt x="7195221" y="2702292"/>
                  <a:pt x="7142671" y="2702292"/>
                </a:cubicBezTo>
                <a:cubicBezTo>
                  <a:pt x="7090120" y="2702292"/>
                  <a:pt x="7047519" y="2659691"/>
                  <a:pt x="7047519" y="2607140"/>
                </a:cubicBezTo>
                <a:cubicBezTo>
                  <a:pt x="7047519" y="2554590"/>
                  <a:pt x="7090120" y="2511990"/>
                  <a:pt x="7142671" y="2511990"/>
                </a:cubicBezTo>
                <a:close/>
                <a:moveTo>
                  <a:pt x="6724002" y="2511990"/>
                </a:moveTo>
                <a:cubicBezTo>
                  <a:pt x="6776553" y="2511990"/>
                  <a:pt x="6819154" y="2554590"/>
                  <a:pt x="6819154" y="2607140"/>
                </a:cubicBezTo>
                <a:cubicBezTo>
                  <a:pt x="6819154" y="2659691"/>
                  <a:pt x="6776553" y="2702292"/>
                  <a:pt x="6724002" y="2702292"/>
                </a:cubicBezTo>
                <a:cubicBezTo>
                  <a:pt x="6671451" y="2702292"/>
                  <a:pt x="6628850" y="2659691"/>
                  <a:pt x="6628850" y="2607140"/>
                </a:cubicBezTo>
                <a:cubicBezTo>
                  <a:pt x="6628850" y="2554590"/>
                  <a:pt x="6671451" y="2511990"/>
                  <a:pt x="6724002" y="2511990"/>
                </a:cubicBezTo>
                <a:close/>
                <a:moveTo>
                  <a:pt x="6305333" y="2511990"/>
                </a:moveTo>
                <a:cubicBezTo>
                  <a:pt x="6357884" y="2511990"/>
                  <a:pt x="6400485" y="2554590"/>
                  <a:pt x="6400485" y="2607140"/>
                </a:cubicBezTo>
                <a:cubicBezTo>
                  <a:pt x="6400485" y="2659691"/>
                  <a:pt x="6357884" y="2702292"/>
                  <a:pt x="6305333" y="2702292"/>
                </a:cubicBezTo>
                <a:cubicBezTo>
                  <a:pt x="6252782" y="2702292"/>
                  <a:pt x="6210181" y="2659691"/>
                  <a:pt x="6210181" y="2607140"/>
                </a:cubicBezTo>
                <a:cubicBezTo>
                  <a:pt x="6210181" y="2554590"/>
                  <a:pt x="6252782" y="2511990"/>
                  <a:pt x="6305333" y="2511990"/>
                </a:cubicBezTo>
                <a:close/>
                <a:moveTo>
                  <a:pt x="5886664" y="2511990"/>
                </a:moveTo>
                <a:cubicBezTo>
                  <a:pt x="5939215" y="2511990"/>
                  <a:pt x="5981816" y="2554590"/>
                  <a:pt x="5981816" y="2607140"/>
                </a:cubicBezTo>
                <a:cubicBezTo>
                  <a:pt x="5981816" y="2659691"/>
                  <a:pt x="5939215" y="2702292"/>
                  <a:pt x="5886664" y="2702292"/>
                </a:cubicBezTo>
                <a:cubicBezTo>
                  <a:pt x="5834113" y="2702292"/>
                  <a:pt x="5791512" y="2659691"/>
                  <a:pt x="5791512" y="2607140"/>
                </a:cubicBezTo>
                <a:cubicBezTo>
                  <a:pt x="5791512" y="2554590"/>
                  <a:pt x="5834113" y="2511990"/>
                  <a:pt x="5886664" y="2511990"/>
                </a:cubicBezTo>
                <a:close/>
                <a:moveTo>
                  <a:pt x="5467994" y="2511990"/>
                </a:moveTo>
                <a:cubicBezTo>
                  <a:pt x="5520544" y="2511990"/>
                  <a:pt x="5563146" y="2554590"/>
                  <a:pt x="5563146" y="2607140"/>
                </a:cubicBezTo>
                <a:cubicBezTo>
                  <a:pt x="5563146" y="2659691"/>
                  <a:pt x="5520544" y="2702292"/>
                  <a:pt x="5467994" y="2702292"/>
                </a:cubicBezTo>
                <a:cubicBezTo>
                  <a:pt x="5415443" y="2702292"/>
                  <a:pt x="5372842" y="2659691"/>
                  <a:pt x="5372842" y="2607140"/>
                </a:cubicBezTo>
                <a:cubicBezTo>
                  <a:pt x="5372842" y="2554590"/>
                  <a:pt x="5415443" y="2511990"/>
                  <a:pt x="5467994" y="2511990"/>
                </a:cubicBezTo>
                <a:close/>
                <a:moveTo>
                  <a:pt x="5049325" y="2511990"/>
                </a:moveTo>
                <a:cubicBezTo>
                  <a:pt x="5101876" y="2511990"/>
                  <a:pt x="5144478" y="2554590"/>
                  <a:pt x="5144478" y="2607140"/>
                </a:cubicBezTo>
                <a:cubicBezTo>
                  <a:pt x="5144478" y="2659691"/>
                  <a:pt x="5101876" y="2702292"/>
                  <a:pt x="5049325" y="2702292"/>
                </a:cubicBezTo>
                <a:cubicBezTo>
                  <a:pt x="4996774" y="2702292"/>
                  <a:pt x="4954173" y="2659691"/>
                  <a:pt x="4954173" y="2607140"/>
                </a:cubicBezTo>
                <a:cubicBezTo>
                  <a:pt x="4954173" y="2554590"/>
                  <a:pt x="4996774" y="2511990"/>
                  <a:pt x="5049325" y="2511990"/>
                </a:cubicBezTo>
                <a:close/>
                <a:moveTo>
                  <a:pt x="4630656" y="2511990"/>
                </a:moveTo>
                <a:cubicBezTo>
                  <a:pt x="4683207" y="2511990"/>
                  <a:pt x="4725808" y="2554590"/>
                  <a:pt x="4725808" y="2607140"/>
                </a:cubicBezTo>
                <a:cubicBezTo>
                  <a:pt x="4725808" y="2659691"/>
                  <a:pt x="4683207" y="2702292"/>
                  <a:pt x="4630656" y="2702292"/>
                </a:cubicBezTo>
                <a:cubicBezTo>
                  <a:pt x="4578106" y="2702292"/>
                  <a:pt x="4535504" y="2659691"/>
                  <a:pt x="4535504" y="2607140"/>
                </a:cubicBezTo>
                <a:cubicBezTo>
                  <a:pt x="4535504" y="2554590"/>
                  <a:pt x="4578106" y="2511990"/>
                  <a:pt x="4630656" y="2511990"/>
                </a:cubicBezTo>
                <a:close/>
                <a:moveTo>
                  <a:pt x="4211987" y="2511990"/>
                </a:moveTo>
                <a:cubicBezTo>
                  <a:pt x="4264538" y="2511990"/>
                  <a:pt x="4307139" y="2554590"/>
                  <a:pt x="4307139" y="2607140"/>
                </a:cubicBezTo>
                <a:cubicBezTo>
                  <a:pt x="4307139" y="2659691"/>
                  <a:pt x="4264538" y="2702292"/>
                  <a:pt x="4211987" y="2702292"/>
                </a:cubicBezTo>
                <a:cubicBezTo>
                  <a:pt x="4159436" y="2702292"/>
                  <a:pt x="4116835" y="2659691"/>
                  <a:pt x="4116835" y="2607140"/>
                </a:cubicBezTo>
                <a:cubicBezTo>
                  <a:pt x="4116835" y="2554590"/>
                  <a:pt x="4159436" y="2511990"/>
                  <a:pt x="4211987" y="2511990"/>
                </a:cubicBezTo>
                <a:close/>
                <a:moveTo>
                  <a:pt x="3793419" y="2511990"/>
                </a:moveTo>
                <a:cubicBezTo>
                  <a:pt x="3845869" y="2511990"/>
                  <a:pt x="3888470" y="2554590"/>
                  <a:pt x="3888470" y="2607140"/>
                </a:cubicBezTo>
                <a:cubicBezTo>
                  <a:pt x="3888470" y="2659691"/>
                  <a:pt x="3845869" y="2702292"/>
                  <a:pt x="3793419" y="2702292"/>
                </a:cubicBezTo>
                <a:cubicBezTo>
                  <a:pt x="3740868" y="2702292"/>
                  <a:pt x="3698267" y="2659691"/>
                  <a:pt x="3698267" y="2607140"/>
                </a:cubicBezTo>
                <a:cubicBezTo>
                  <a:pt x="3698267" y="2554590"/>
                  <a:pt x="3740868" y="2511990"/>
                  <a:pt x="3793419" y="2511990"/>
                </a:cubicBezTo>
                <a:close/>
                <a:moveTo>
                  <a:pt x="3374741" y="2511990"/>
                </a:moveTo>
                <a:cubicBezTo>
                  <a:pt x="3427293" y="2511990"/>
                  <a:pt x="3469899" y="2554590"/>
                  <a:pt x="3469899" y="2607140"/>
                </a:cubicBezTo>
                <a:cubicBezTo>
                  <a:pt x="3469899" y="2659691"/>
                  <a:pt x="3427293" y="2702292"/>
                  <a:pt x="3374741" y="2702292"/>
                </a:cubicBezTo>
                <a:cubicBezTo>
                  <a:pt x="3322190" y="2702292"/>
                  <a:pt x="3279589" y="2659691"/>
                  <a:pt x="3279589" y="2607140"/>
                </a:cubicBezTo>
                <a:cubicBezTo>
                  <a:pt x="3279589" y="2554590"/>
                  <a:pt x="3322190" y="2511990"/>
                  <a:pt x="3374741" y="2511990"/>
                </a:cubicBezTo>
                <a:close/>
                <a:moveTo>
                  <a:pt x="2956066" y="2511990"/>
                </a:moveTo>
                <a:cubicBezTo>
                  <a:pt x="3008619" y="2511990"/>
                  <a:pt x="3051222" y="2554590"/>
                  <a:pt x="3051222" y="2607140"/>
                </a:cubicBezTo>
                <a:cubicBezTo>
                  <a:pt x="3051222" y="2659691"/>
                  <a:pt x="3008619" y="2702292"/>
                  <a:pt x="2956066" y="2702292"/>
                </a:cubicBezTo>
                <a:cubicBezTo>
                  <a:pt x="2903513" y="2702292"/>
                  <a:pt x="2860912" y="2659691"/>
                  <a:pt x="2860912" y="2607140"/>
                </a:cubicBezTo>
                <a:cubicBezTo>
                  <a:pt x="2860912" y="2554590"/>
                  <a:pt x="2903513" y="2511990"/>
                  <a:pt x="2956066" y="2511990"/>
                </a:cubicBezTo>
                <a:close/>
                <a:moveTo>
                  <a:pt x="2537386" y="2511990"/>
                </a:moveTo>
                <a:cubicBezTo>
                  <a:pt x="2589943" y="2511990"/>
                  <a:pt x="2632545" y="2554590"/>
                  <a:pt x="2632545" y="2607140"/>
                </a:cubicBezTo>
                <a:cubicBezTo>
                  <a:pt x="2632545" y="2659691"/>
                  <a:pt x="2589943" y="2702292"/>
                  <a:pt x="2537386" y="2702292"/>
                </a:cubicBezTo>
                <a:cubicBezTo>
                  <a:pt x="2484835" y="2702292"/>
                  <a:pt x="2442233" y="2659691"/>
                  <a:pt x="2442233" y="2607140"/>
                </a:cubicBezTo>
                <a:cubicBezTo>
                  <a:pt x="2442233" y="2554590"/>
                  <a:pt x="2484835" y="2511990"/>
                  <a:pt x="2537386" y="2511990"/>
                </a:cubicBezTo>
                <a:close/>
                <a:moveTo>
                  <a:pt x="2118716" y="2511990"/>
                </a:moveTo>
                <a:cubicBezTo>
                  <a:pt x="2171267" y="2511990"/>
                  <a:pt x="2213868" y="2554590"/>
                  <a:pt x="2213868" y="2607140"/>
                </a:cubicBezTo>
                <a:cubicBezTo>
                  <a:pt x="2213868" y="2659691"/>
                  <a:pt x="2171267" y="2702292"/>
                  <a:pt x="2118716" y="2702292"/>
                </a:cubicBezTo>
                <a:cubicBezTo>
                  <a:pt x="2066164" y="2702292"/>
                  <a:pt x="2023562" y="2659691"/>
                  <a:pt x="2023562" y="2607140"/>
                </a:cubicBezTo>
                <a:cubicBezTo>
                  <a:pt x="2023562" y="2554590"/>
                  <a:pt x="2066164" y="2511990"/>
                  <a:pt x="2118716" y="2511990"/>
                </a:cubicBezTo>
                <a:close/>
                <a:moveTo>
                  <a:pt x="1700038" y="2511990"/>
                </a:moveTo>
                <a:cubicBezTo>
                  <a:pt x="1752590" y="2511990"/>
                  <a:pt x="1795191" y="2554590"/>
                  <a:pt x="1795191" y="2607140"/>
                </a:cubicBezTo>
                <a:cubicBezTo>
                  <a:pt x="1795191" y="2659691"/>
                  <a:pt x="1752590" y="2702292"/>
                  <a:pt x="1700038" y="2702292"/>
                </a:cubicBezTo>
                <a:cubicBezTo>
                  <a:pt x="1647486" y="2702292"/>
                  <a:pt x="1604881" y="2659691"/>
                  <a:pt x="1604881" y="2607140"/>
                </a:cubicBezTo>
                <a:cubicBezTo>
                  <a:pt x="1604881" y="2554590"/>
                  <a:pt x="1647486" y="2511990"/>
                  <a:pt x="1700038" y="2511990"/>
                </a:cubicBezTo>
                <a:close/>
                <a:moveTo>
                  <a:pt x="1281360" y="2511990"/>
                </a:moveTo>
                <a:cubicBezTo>
                  <a:pt x="1333911" y="2511990"/>
                  <a:pt x="1376512" y="2554590"/>
                  <a:pt x="1376512" y="2607140"/>
                </a:cubicBezTo>
                <a:cubicBezTo>
                  <a:pt x="1376512" y="2659691"/>
                  <a:pt x="1333911" y="2702292"/>
                  <a:pt x="1281360" y="2702292"/>
                </a:cubicBezTo>
                <a:cubicBezTo>
                  <a:pt x="1228810" y="2702292"/>
                  <a:pt x="1186208" y="2659691"/>
                  <a:pt x="1186208" y="2607140"/>
                </a:cubicBezTo>
                <a:cubicBezTo>
                  <a:pt x="1186208" y="2554590"/>
                  <a:pt x="1228810" y="2511990"/>
                  <a:pt x="1281360" y="2511990"/>
                </a:cubicBezTo>
                <a:close/>
                <a:moveTo>
                  <a:pt x="862694" y="2511990"/>
                </a:moveTo>
                <a:cubicBezTo>
                  <a:pt x="915244" y="2511990"/>
                  <a:pt x="957845" y="2554590"/>
                  <a:pt x="957845" y="2607140"/>
                </a:cubicBezTo>
                <a:cubicBezTo>
                  <a:pt x="957845" y="2659691"/>
                  <a:pt x="915244" y="2702292"/>
                  <a:pt x="862694" y="2702292"/>
                </a:cubicBezTo>
                <a:cubicBezTo>
                  <a:pt x="810143" y="2702292"/>
                  <a:pt x="767541" y="2659691"/>
                  <a:pt x="767541" y="2607140"/>
                </a:cubicBezTo>
                <a:cubicBezTo>
                  <a:pt x="767541" y="2554590"/>
                  <a:pt x="810143" y="2511990"/>
                  <a:pt x="862694" y="2511990"/>
                </a:cubicBezTo>
                <a:close/>
                <a:moveTo>
                  <a:pt x="444027" y="2511990"/>
                </a:moveTo>
                <a:cubicBezTo>
                  <a:pt x="496578" y="2511990"/>
                  <a:pt x="539179" y="2554590"/>
                  <a:pt x="539179" y="2607140"/>
                </a:cubicBezTo>
                <a:cubicBezTo>
                  <a:pt x="539179" y="2659691"/>
                  <a:pt x="496578" y="2702292"/>
                  <a:pt x="444027" y="2702292"/>
                </a:cubicBezTo>
                <a:cubicBezTo>
                  <a:pt x="391475" y="2702292"/>
                  <a:pt x="348875" y="2659691"/>
                  <a:pt x="348875" y="2607140"/>
                </a:cubicBezTo>
                <a:cubicBezTo>
                  <a:pt x="348875" y="2554590"/>
                  <a:pt x="391475" y="2511990"/>
                  <a:pt x="444027" y="2511990"/>
                </a:cubicBezTo>
                <a:close/>
                <a:moveTo>
                  <a:pt x="25358" y="2511990"/>
                </a:moveTo>
                <a:cubicBezTo>
                  <a:pt x="77909" y="2511990"/>
                  <a:pt x="120510" y="2554590"/>
                  <a:pt x="120510" y="2607140"/>
                </a:cubicBezTo>
                <a:cubicBezTo>
                  <a:pt x="120510" y="2659691"/>
                  <a:pt x="77909" y="2702292"/>
                  <a:pt x="25358" y="2702292"/>
                </a:cubicBezTo>
                <a:lnTo>
                  <a:pt x="0" y="2697172"/>
                </a:lnTo>
                <a:lnTo>
                  <a:pt x="0" y="2517109"/>
                </a:lnTo>
                <a:close/>
                <a:moveTo>
                  <a:pt x="12166698" y="2093322"/>
                </a:moveTo>
                <a:lnTo>
                  <a:pt x="12192000" y="2098431"/>
                </a:lnTo>
                <a:lnTo>
                  <a:pt x="12192000" y="2278521"/>
                </a:lnTo>
                <a:lnTo>
                  <a:pt x="12166698" y="2283630"/>
                </a:lnTo>
                <a:cubicBezTo>
                  <a:pt x="12114147" y="2283630"/>
                  <a:pt x="12071546" y="2241022"/>
                  <a:pt x="12071546" y="2188474"/>
                </a:cubicBezTo>
                <a:cubicBezTo>
                  <a:pt x="12071546" y="2135926"/>
                  <a:pt x="12114147" y="2093322"/>
                  <a:pt x="12166698" y="2093322"/>
                </a:cubicBezTo>
                <a:close/>
                <a:moveTo>
                  <a:pt x="11748029" y="2093322"/>
                </a:moveTo>
                <a:cubicBezTo>
                  <a:pt x="11800580" y="2093322"/>
                  <a:pt x="11843181" y="2135926"/>
                  <a:pt x="11843181" y="2188474"/>
                </a:cubicBezTo>
                <a:cubicBezTo>
                  <a:pt x="11843181" y="2241022"/>
                  <a:pt x="11800580" y="2283630"/>
                  <a:pt x="11748029" y="2283630"/>
                </a:cubicBezTo>
                <a:cubicBezTo>
                  <a:pt x="11695478" y="2283630"/>
                  <a:pt x="11652877" y="2241022"/>
                  <a:pt x="11652877" y="2188474"/>
                </a:cubicBezTo>
                <a:cubicBezTo>
                  <a:pt x="11652877" y="2135926"/>
                  <a:pt x="11695478" y="2093322"/>
                  <a:pt x="11748029" y="2093322"/>
                </a:cubicBezTo>
                <a:close/>
                <a:moveTo>
                  <a:pt x="11329360" y="2093322"/>
                </a:moveTo>
                <a:cubicBezTo>
                  <a:pt x="11381911" y="2093322"/>
                  <a:pt x="11424512" y="2135926"/>
                  <a:pt x="11424512" y="2188474"/>
                </a:cubicBezTo>
                <a:cubicBezTo>
                  <a:pt x="11424512" y="2241022"/>
                  <a:pt x="11381911" y="2283630"/>
                  <a:pt x="11329360" y="2283630"/>
                </a:cubicBezTo>
                <a:cubicBezTo>
                  <a:pt x="11276809" y="2283630"/>
                  <a:pt x="11234208" y="2241022"/>
                  <a:pt x="11234208" y="2188474"/>
                </a:cubicBezTo>
                <a:cubicBezTo>
                  <a:pt x="11234208" y="2135926"/>
                  <a:pt x="11276809" y="2093322"/>
                  <a:pt x="11329360" y="2093322"/>
                </a:cubicBezTo>
                <a:close/>
                <a:moveTo>
                  <a:pt x="10910691" y="2093322"/>
                </a:moveTo>
                <a:cubicBezTo>
                  <a:pt x="10963242" y="2093322"/>
                  <a:pt x="11005843" y="2135926"/>
                  <a:pt x="11005843" y="2188474"/>
                </a:cubicBezTo>
                <a:cubicBezTo>
                  <a:pt x="11005843" y="2241022"/>
                  <a:pt x="10963242" y="2283630"/>
                  <a:pt x="10910691" y="2283630"/>
                </a:cubicBezTo>
                <a:cubicBezTo>
                  <a:pt x="10858140" y="2283630"/>
                  <a:pt x="10815539" y="2241022"/>
                  <a:pt x="10815539" y="2188474"/>
                </a:cubicBezTo>
                <a:cubicBezTo>
                  <a:pt x="10815539" y="2135926"/>
                  <a:pt x="10858140" y="2093322"/>
                  <a:pt x="10910691" y="2093322"/>
                </a:cubicBezTo>
                <a:close/>
                <a:moveTo>
                  <a:pt x="10492022" y="2093322"/>
                </a:moveTo>
                <a:cubicBezTo>
                  <a:pt x="10544573" y="2093322"/>
                  <a:pt x="10587174" y="2135926"/>
                  <a:pt x="10587174" y="2188474"/>
                </a:cubicBezTo>
                <a:cubicBezTo>
                  <a:pt x="10587174" y="2241022"/>
                  <a:pt x="10544573" y="2283630"/>
                  <a:pt x="10492022" y="2283630"/>
                </a:cubicBezTo>
                <a:cubicBezTo>
                  <a:pt x="10439471" y="2283630"/>
                  <a:pt x="10396870" y="2241022"/>
                  <a:pt x="10396870" y="2188474"/>
                </a:cubicBezTo>
                <a:cubicBezTo>
                  <a:pt x="10396870" y="2135926"/>
                  <a:pt x="10439471" y="2093322"/>
                  <a:pt x="10492022" y="2093322"/>
                </a:cubicBezTo>
                <a:close/>
                <a:moveTo>
                  <a:pt x="10073353" y="2093322"/>
                </a:moveTo>
                <a:cubicBezTo>
                  <a:pt x="10125904" y="2093322"/>
                  <a:pt x="10168505" y="2135926"/>
                  <a:pt x="10168505" y="2188474"/>
                </a:cubicBezTo>
                <a:cubicBezTo>
                  <a:pt x="10168505" y="2241022"/>
                  <a:pt x="10125904" y="2283630"/>
                  <a:pt x="10073353" y="2283630"/>
                </a:cubicBezTo>
                <a:cubicBezTo>
                  <a:pt x="10020803" y="2283630"/>
                  <a:pt x="9978201" y="2241022"/>
                  <a:pt x="9978201" y="2188474"/>
                </a:cubicBezTo>
                <a:cubicBezTo>
                  <a:pt x="9978201" y="2135926"/>
                  <a:pt x="10020803" y="2093322"/>
                  <a:pt x="10073353" y="2093322"/>
                </a:cubicBezTo>
                <a:close/>
                <a:moveTo>
                  <a:pt x="9654684" y="2093322"/>
                </a:moveTo>
                <a:cubicBezTo>
                  <a:pt x="9707235" y="2093322"/>
                  <a:pt x="9749836" y="2135926"/>
                  <a:pt x="9749836" y="2188474"/>
                </a:cubicBezTo>
                <a:cubicBezTo>
                  <a:pt x="9749836" y="2241022"/>
                  <a:pt x="9707235" y="2283630"/>
                  <a:pt x="9654684" y="2283630"/>
                </a:cubicBezTo>
                <a:cubicBezTo>
                  <a:pt x="9602134" y="2283630"/>
                  <a:pt x="9559532" y="2241022"/>
                  <a:pt x="9559532" y="2188474"/>
                </a:cubicBezTo>
                <a:cubicBezTo>
                  <a:pt x="9559532" y="2135926"/>
                  <a:pt x="9602134" y="2093322"/>
                  <a:pt x="9654684" y="2093322"/>
                </a:cubicBezTo>
                <a:close/>
                <a:moveTo>
                  <a:pt x="9236015" y="2093322"/>
                </a:moveTo>
                <a:cubicBezTo>
                  <a:pt x="9288566" y="2093322"/>
                  <a:pt x="9331167" y="2135926"/>
                  <a:pt x="9331167" y="2188474"/>
                </a:cubicBezTo>
                <a:cubicBezTo>
                  <a:pt x="9331167" y="2241022"/>
                  <a:pt x="9288566" y="2283630"/>
                  <a:pt x="9236015" y="2283630"/>
                </a:cubicBezTo>
                <a:cubicBezTo>
                  <a:pt x="9183465" y="2283630"/>
                  <a:pt x="9140863" y="2241022"/>
                  <a:pt x="9140863" y="2188474"/>
                </a:cubicBezTo>
                <a:cubicBezTo>
                  <a:pt x="9140863" y="2135926"/>
                  <a:pt x="9183465" y="2093322"/>
                  <a:pt x="9236015" y="2093322"/>
                </a:cubicBezTo>
                <a:close/>
                <a:moveTo>
                  <a:pt x="8817346" y="2093322"/>
                </a:moveTo>
                <a:cubicBezTo>
                  <a:pt x="8869897" y="2093322"/>
                  <a:pt x="8912498" y="2135926"/>
                  <a:pt x="8912498" y="2188474"/>
                </a:cubicBezTo>
                <a:cubicBezTo>
                  <a:pt x="8912498" y="2241022"/>
                  <a:pt x="8869897" y="2283630"/>
                  <a:pt x="8817346" y="2283630"/>
                </a:cubicBezTo>
                <a:cubicBezTo>
                  <a:pt x="8764796" y="2283630"/>
                  <a:pt x="8722194" y="2241022"/>
                  <a:pt x="8722194" y="2188474"/>
                </a:cubicBezTo>
                <a:cubicBezTo>
                  <a:pt x="8722194" y="2135926"/>
                  <a:pt x="8764796" y="2093322"/>
                  <a:pt x="8817346" y="2093322"/>
                </a:cubicBezTo>
                <a:close/>
                <a:moveTo>
                  <a:pt x="8398677" y="2093322"/>
                </a:moveTo>
                <a:cubicBezTo>
                  <a:pt x="8451228" y="2093322"/>
                  <a:pt x="8493829" y="2135926"/>
                  <a:pt x="8493829" y="2188474"/>
                </a:cubicBezTo>
                <a:cubicBezTo>
                  <a:pt x="8493829" y="2241022"/>
                  <a:pt x="8451228" y="2283630"/>
                  <a:pt x="8398677" y="2283630"/>
                </a:cubicBezTo>
                <a:cubicBezTo>
                  <a:pt x="8346127" y="2283630"/>
                  <a:pt x="8303526" y="2241022"/>
                  <a:pt x="8303526" y="2188474"/>
                </a:cubicBezTo>
                <a:cubicBezTo>
                  <a:pt x="8303526" y="2135926"/>
                  <a:pt x="8346127" y="2093322"/>
                  <a:pt x="8398677" y="2093322"/>
                </a:cubicBezTo>
                <a:close/>
                <a:moveTo>
                  <a:pt x="7980009" y="2093322"/>
                </a:moveTo>
                <a:cubicBezTo>
                  <a:pt x="8032559" y="2093322"/>
                  <a:pt x="8075161" y="2135926"/>
                  <a:pt x="8075161" y="2188474"/>
                </a:cubicBezTo>
                <a:cubicBezTo>
                  <a:pt x="8075161" y="2241022"/>
                  <a:pt x="8032559" y="2283630"/>
                  <a:pt x="7980009" y="2283630"/>
                </a:cubicBezTo>
                <a:cubicBezTo>
                  <a:pt x="7927458" y="2283630"/>
                  <a:pt x="7884857" y="2241022"/>
                  <a:pt x="7884857" y="2188474"/>
                </a:cubicBezTo>
                <a:cubicBezTo>
                  <a:pt x="7884857" y="2135926"/>
                  <a:pt x="7927458" y="2093322"/>
                  <a:pt x="7980009" y="2093322"/>
                </a:cubicBezTo>
                <a:close/>
                <a:moveTo>
                  <a:pt x="7561340" y="2093322"/>
                </a:moveTo>
                <a:cubicBezTo>
                  <a:pt x="7613890" y="2093322"/>
                  <a:pt x="7656492" y="2135926"/>
                  <a:pt x="7656492" y="2188474"/>
                </a:cubicBezTo>
                <a:cubicBezTo>
                  <a:pt x="7656492" y="2241022"/>
                  <a:pt x="7613890" y="2283630"/>
                  <a:pt x="7561340" y="2283630"/>
                </a:cubicBezTo>
                <a:cubicBezTo>
                  <a:pt x="7508789" y="2283630"/>
                  <a:pt x="7466188" y="2241022"/>
                  <a:pt x="7466188" y="2188474"/>
                </a:cubicBezTo>
                <a:cubicBezTo>
                  <a:pt x="7466188" y="2135926"/>
                  <a:pt x="7508789" y="2093322"/>
                  <a:pt x="7561340" y="2093322"/>
                </a:cubicBezTo>
                <a:close/>
                <a:moveTo>
                  <a:pt x="7142671" y="2093322"/>
                </a:moveTo>
                <a:cubicBezTo>
                  <a:pt x="7195221" y="2093322"/>
                  <a:pt x="7237823" y="2135926"/>
                  <a:pt x="7237823" y="2188474"/>
                </a:cubicBezTo>
                <a:cubicBezTo>
                  <a:pt x="7237823" y="2241022"/>
                  <a:pt x="7195221" y="2283630"/>
                  <a:pt x="7142671" y="2283630"/>
                </a:cubicBezTo>
                <a:cubicBezTo>
                  <a:pt x="7090120" y="2283630"/>
                  <a:pt x="7047519" y="2241022"/>
                  <a:pt x="7047519" y="2188474"/>
                </a:cubicBezTo>
                <a:cubicBezTo>
                  <a:pt x="7047519" y="2135926"/>
                  <a:pt x="7090120" y="2093322"/>
                  <a:pt x="7142671" y="2093322"/>
                </a:cubicBezTo>
                <a:close/>
                <a:moveTo>
                  <a:pt x="6724002" y="2093322"/>
                </a:moveTo>
                <a:cubicBezTo>
                  <a:pt x="6776553" y="2093322"/>
                  <a:pt x="6819154" y="2135926"/>
                  <a:pt x="6819154" y="2188474"/>
                </a:cubicBezTo>
                <a:cubicBezTo>
                  <a:pt x="6819154" y="2241022"/>
                  <a:pt x="6776553" y="2283630"/>
                  <a:pt x="6724002" y="2283630"/>
                </a:cubicBezTo>
                <a:cubicBezTo>
                  <a:pt x="6671451" y="2283630"/>
                  <a:pt x="6628850" y="2241022"/>
                  <a:pt x="6628850" y="2188474"/>
                </a:cubicBezTo>
                <a:cubicBezTo>
                  <a:pt x="6628850" y="2135926"/>
                  <a:pt x="6671451" y="2093322"/>
                  <a:pt x="6724002" y="2093322"/>
                </a:cubicBezTo>
                <a:close/>
                <a:moveTo>
                  <a:pt x="6305333" y="2093322"/>
                </a:moveTo>
                <a:cubicBezTo>
                  <a:pt x="6357884" y="2093322"/>
                  <a:pt x="6400485" y="2135926"/>
                  <a:pt x="6400485" y="2188474"/>
                </a:cubicBezTo>
                <a:cubicBezTo>
                  <a:pt x="6400485" y="2241022"/>
                  <a:pt x="6357884" y="2283630"/>
                  <a:pt x="6305333" y="2283630"/>
                </a:cubicBezTo>
                <a:cubicBezTo>
                  <a:pt x="6252782" y="2283630"/>
                  <a:pt x="6210181" y="2241022"/>
                  <a:pt x="6210181" y="2188474"/>
                </a:cubicBezTo>
                <a:cubicBezTo>
                  <a:pt x="6210181" y="2135926"/>
                  <a:pt x="6252782" y="2093322"/>
                  <a:pt x="6305333" y="2093322"/>
                </a:cubicBezTo>
                <a:close/>
                <a:moveTo>
                  <a:pt x="5886664" y="2093322"/>
                </a:moveTo>
                <a:cubicBezTo>
                  <a:pt x="5939215" y="2093322"/>
                  <a:pt x="5981816" y="2135926"/>
                  <a:pt x="5981816" y="2188474"/>
                </a:cubicBezTo>
                <a:cubicBezTo>
                  <a:pt x="5981816" y="2241022"/>
                  <a:pt x="5939215" y="2283630"/>
                  <a:pt x="5886664" y="2283630"/>
                </a:cubicBezTo>
                <a:cubicBezTo>
                  <a:pt x="5834113" y="2283630"/>
                  <a:pt x="5791512" y="2241022"/>
                  <a:pt x="5791512" y="2188474"/>
                </a:cubicBezTo>
                <a:cubicBezTo>
                  <a:pt x="5791512" y="2135926"/>
                  <a:pt x="5834113" y="2093322"/>
                  <a:pt x="5886664" y="2093322"/>
                </a:cubicBezTo>
                <a:close/>
                <a:moveTo>
                  <a:pt x="5467994" y="2093322"/>
                </a:moveTo>
                <a:cubicBezTo>
                  <a:pt x="5520544" y="2093322"/>
                  <a:pt x="5563146" y="2135926"/>
                  <a:pt x="5563146" y="2188474"/>
                </a:cubicBezTo>
                <a:cubicBezTo>
                  <a:pt x="5563146" y="2241022"/>
                  <a:pt x="5520544" y="2283630"/>
                  <a:pt x="5467994" y="2283630"/>
                </a:cubicBezTo>
                <a:cubicBezTo>
                  <a:pt x="5415443" y="2283630"/>
                  <a:pt x="5372842" y="2241022"/>
                  <a:pt x="5372842" y="2188474"/>
                </a:cubicBezTo>
                <a:cubicBezTo>
                  <a:pt x="5372842" y="2135926"/>
                  <a:pt x="5415443" y="2093322"/>
                  <a:pt x="5467994" y="2093322"/>
                </a:cubicBezTo>
                <a:close/>
                <a:moveTo>
                  <a:pt x="5049325" y="2093322"/>
                </a:moveTo>
                <a:cubicBezTo>
                  <a:pt x="5101876" y="2093322"/>
                  <a:pt x="5144478" y="2135926"/>
                  <a:pt x="5144478" y="2188474"/>
                </a:cubicBezTo>
                <a:cubicBezTo>
                  <a:pt x="5144478" y="2241022"/>
                  <a:pt x="5101876" y="2283630"/>
                  <a:pt x="5049325" y="2283630"/>
                </a:cubicBezTo>
                <a:cubicBezTo>
                  <a:pt x="4996774" y="2283630"/>
                  <a:pt x="4954173" y="2241022"/>
                  <a:pt x="4954173" y="2188474"/>
                </a:cubicBezTo>
                <a:cubicBezTo>
                  <a:pt x="4954173" y="2135926"/>
                  <a:pt x="4996774" y="2093322"/>
                  <a:pt x="5049325" y="2093322"/>
                </a:cubicBezTo>
                <a:close/>
                <a:moveTo>
                  <a:pt x="4630656" y="2093322"/>
                </a:moveTo>
                <a:cubicBezTo>
                  <a:pt x="4683207" y="2093322"/>
                  <a:pt x="4725808" y="2135926"/>
                  <a:pt x="4725808" y="2188474"/>
                </a:cubicBezTo>
                <a:cubicBezTo>
                  <a:pt x="4725808" y="2241022"/>
                  <a:pt x="4683207" y="2283630"/>
                  <a:pt x="4630656" y="2283630"/>
                </a:cubicBezTo>
                <a:cubicBezTo>
                  <a:pt x="4578106" y="2283630"/>
                  <a:pt x="4535504" y="2241022"/>
                  <a:pt x="4535504" y="2188474"/>
                </a:cubicBezTo>
                <a:cubicBezTo>
                  <a:pt x="4535504" y="2135926"/>
                  <a:pt x="4578106" y="2093322"/>
                  <a:pt x="4630656" y="2093322"/>
                </a:cubicBezTo>
                <a:close/>
                <a:moveTo>
                  <a:pt x="4211987" y="2093322"/>
                </a:moveTo>
                <a:cubicBezTo>
                  <a:pt x="4264538" y="2093322"/>
                  <a:pt x="4307139" y="2135926"/>
                  <a:pt x="4307139" y="2188474"/>
                </a:cubicBezTo>
                <a:cubicBezTo>
                  <a:pt x="4307139" y="2241022"/>
                  <a:pt x="4264538" y="2283630"/>
                  <a:pt x="4211987" y="2283630"/>
                </a:cubicBezTo>
                <a:cubicBezTo>
                  <a:pt x="4159436" y="2283630"/>
                  <a:pt x="4116835" y="2241022"/>
                  <a:pt x="4116835" y="2188474"/>
                </a:cubicBezTo>
                <a:cubicBezTo>
                  <a:pt x="4116835" y="2135926"/>
                  <a:pt x="4159436" y="2093322"/>
                  <a:pt x="4211987" y="2093322"/>
                </a:cubicBezTo>
                <a:close/>
                <a:moveTo>
                  <a:pt x="3793428" y="2093322"/>
                </a:moveTo>
                <a:cubicBezTo>
                  <a:pt x="3845869" y="2093322"/>
                  <a:pt x="3888470" y="2135926"/>
                  <a:pt x="3888470" y="2188474"/>
                </a:cubicBezTo>
                <a:cubicBezTo>
                  <a:pt x="3888470" y="2241022"/>
                  <a:pt x="3845869" y="2283630"/>
                  <a:pt x="3793428" y="2283630"/>
                </a:cubicBezTo>
                <a:cubicBezTo>
                  <a:pt x="3740876" y="2283630"/>
                  <a:pt x="3698276" y="2241022"/>
                  <a:pt x="3698276" y="2188474"/>
                </a:cubicBezTo>
                <a:cubicBezTo>
                  <a:pt x="3698276" y="2135926"/>
                  <a:pt x="3740876" y="2093322"/>
                  <a:pt x="3793428" y="2093322"/>
                </a:cubicBezTo>
                <a:close/>
                <a:moveTo>
                  <a:pt x="3374749" y="2093322"/>
                </a:moveTo>
                <a:cubicBezTo>
                  <a:pt x="3427300" y="2093322"/>
                  <a:pt x="3469907" y="2135926"/>
                  <a:pt x="3469907" y="2188474"/>
                </a:cubicBezTo>
                <a:cubicBezTo>
                  <a:pt x="3469907" y="2241022"/>
                  <a:pt x="3427300" y="2283630"/>
                  <a:pt x="3374749" y="2283630"/>
                </a:cubicBezTo>
                <a:cubicBezTo>
                  <a:pt x="3322199" y="2283630"/>
                  <a:pt x="3279596" y="2241022"/>
                  <a:pt x="3279596" y="2188474"/>
                </a:cubicBezTo>
                <a:cubicBezTo>
                  <a:pt x="3279596" y="2135926"/>
                  <a:pt x="3322199" y="2093322"/>
                  <a:pt x="3374749" y="2093322"/>
                </a:cubicBezTo>
                <a:close/>
                <a:moveTo>
                  <a:pt x="2956073" y="2093322"/>
                </a:moveTo>
                <a:cubicBezTo>
                  <a:pt x="3008626" y="2093322"/>
                  <a:pt x="3051229" y="2135926"/>
                  <a:pt x="3051229" y="2188474"/>
                </a:cubicBezTo>
                <a:cubicBezTo>
                  <a:pt x="3051229" y="2241022"/>
                  <a:pt x="3008626" y="2283630"/>
                  <a:pt x="2956073" y="2283630"/>
                </a:cubicBezTo>
                <a:cubicBezTo>
                  <a:pt x="2903520" y="2283630"/>
                  <a:pt x="2860919" y="2241022"/>
                  <a:pt x="2860919" y="2188474"/>
                </a:cubicBezTo>
                <a:cubicBezTo>
                  <a:pt x="2860919" y="2135926"/>
                  <a:pt x="2903520" y="2093322"/>
                  <a:pt x="2956073" y="2093322"/>
                </a:cubicBezTo>
                <a:close/>
                <a:moveTo>
                  <a:pt x="2537392" y="2093322"/>
                </a:moveTo>
                <a:cubicBezTo>
                  <a:pt x="2589950" y="2093322"/>
                  <a:pt x="2632553" y="2135926"/>
                  <a:pt x="2632553" y="2188474"/>
                </a:cubicBezTo>
                <a:cubicBezTo>
                  <a:pt x="2632553" y="2241022"/>
                  <a:pt x="2589950" y="2283630"/>
                  <a:pt x="2537392" y="2283630"/>
                </a:cubicBezTo>
                <a:cubicBezTo>
                  <a:pt x="2484840" y="2283630"/>
                  <a:pt x="2442240" y="2241022"/>
                  <a:pt x="2442240" y="2188474"/>
                </a:cubicBezTo>
                <a:cubicBezTo>
                  <a:pt x="2442240" y="2135926"/>
                  <a:pt x="2484840" y="2093322"/>
                  <a:pt x="2537392" y="2093322"/>
                </a:cubicBezTo>
                <a:close/>
                <a:moveTo>
                  <a:pt x="2118722" y="2093322"/>
                </a:moveTo>
                <a:cubicBezTo>
                  <a:pt x="2171273" y="2093322"/>
                  <a:pt x="2213874" y="2135926"/>
                  <a:pt x="2213874" y="2188474"/>
                </a:cubicBezTo>
                <a:cubicBezTo>
                  <a:pt x="2213874" y="2241022"/>
                  <a:pt x="2171273" y="2283630"/>
                  <a:pt x="2118722" y="2283630"/>
                </a:cubicBezTo>
                <a:cubicBezTo>
                  <a:pt x="2066170" y="2283630"/>
                  <a:pt x="2023567" y="2241022"/>
                  <a:pt x="2023567" y="2188474"/>
                </a:cubicBezTo>
                <a:cubicBezTo>
                  <a:pt x="2023567" y="2135926"/>
                  <a:pt x="2066170" y="2093322"/>
                  <a:pt x="2118722" y="2093322"/>
                </a:cubicBezTo>
                <a:close/>
                <a:moveTo>
                  <a:pt x="1700044" y="2093322"/>
                </a:moveTo>
                <a:cubicBezTo>
                  <a:pt x="1752594" y="2093322"/>
                  <a:pt x="1795196" y="2135926"/>
                  <a:pt x="1795196" y="2188474"/>
                </a:cubicBezTo>
                <a:cubicBezTo>
                  <a:pt x="1795196" y="2241022"/>
                  <a:pt x="1752594" y="2283630"/>
                  <a:pt x="1700044" y="2283630"/>
                </a:cubicBezTo>
                <a:cubicBezTo>
                  <a:pt x="1647491" y="2283630"/>
                  <a:pt x="1604885" y="2241022"/>
                  <a:pt x="1604885" y="2188474"/>
                </a:cubicBezTo>
                <a:cubicBezTo>
                  <a:pt x="1604885" y="2135926"/>
                  <a:pt x="1647491" y="2093322"/>
                  <a:pt x="1700044" y="2093322"/>
                </a:cubicBezTo>
                <a:close/>
                <a:moveTo>
                  <a:pt x="1281365" y="2093322"/>
                </a:moveTo>
                <a:cubicBezTo>
                  <a:pt x="1333916" y="2093322"/>
                  <a:pt x="1376517" y="2135926"/>
                  <a:pt x="1376517" y="2188474"/>
                </a:cubicBezTo>
                <a:cubicBezTo>
                  <a:pt x="1376517" y="2241022"/>
                  <a:pt x="1333916" y="2283630"/>
                  <a:pt x="1281365" y="2283630"/>
                </a:cubicBezTo>
                <a:cubicBezTo>
                  <a:pt x="1228814" y="2283630"/>
                  <a:pt x="1186213" y="2241022"/>
                  <a:pt x="1186213" y="2188474"/>
                </a:cubicBezTo>
                <a:cubicBezTo>
                  <a:pt x="1186213" y="2135926"/>
                  <a:pt x="1228814" y="2093322"/>
                  <a:pt x="1281365" y="2093322"/>
                </a:cubicBezTo>
                <a:close/>
                <a:moveTo>
                  <a:pt x="862699" y="2093322"/>
                </a:moveTo>
                <a:cubicBezTo>
                  <a:pt x="915249" y="2093322"/>
                  <a:pt x="957849" y="2135926"/>
                  <a:pt x="957849" y="2188474"/>
                </a:cubicBezTo>
                <a:cubicBezTo>
                  <a:pt x="957849" y="2241022"/>
                  <a:pt x="915249" y="2283630"/>
                  <a:pt x="862699" y="2283630"/>
                </a:cubicBezTo>
                <a:cubicBezTo>
                  <a:pt x="810148" y="2283630"/>
                  <a:pt x="767546" y="2241022"/>
                  <a:pt x="767546" y="2188474"/>
                </a:cubicBezTo>
                <a:cubicBezTo>
                  <a:pt x="767546" y="2135926"/>
                  <a:pt x="810148" y="2093322"/>
                  <a:pt x="862699" y="2093322"/>
                </a:cubicBezTo>
                <a:close/>
                <a:moveTo>
                  <a:pt x="444032" y="2093322"/>
                </a:moveTo>
                <a:cubicBezTo>
                  <a:pt x="496583" y="2093322"/>
                  <a:pt x="539184" y="2135926"/>
                  <a:pt x="539184" y="2188474"/>
                </a:cubicBezTo>
                <a:cubicBezTo>
                  <a:pt x="539184" y="2241022"/>
                  <a:pt x="496583" y="2283630"/>
                  <a:pt x="444032" y="2283630"/>
                </a:cubicBezTo>
                <a:cubicBezTo>
                  <a:pt x="391480" y="2283630"/>
                  <a:pt x="348880" y="2241022"/>
                  <a:pt x="348880" y="2188474"/>
                </a:cubicBezTo>
                <a:cubicBezTo>
                  <a:pt x="348880" y="2135926"/>
                  <a:pt x="391480" y="2093322"/>
                  <a:pt x="444032" y="2093322"/>
                </a:cubicBezTo>
                <a:close/>
                <a:moveTo>
                  <a:pt x="25363" y="2093322"/>
                </a:moveTo>
                <a:cubicBezTo>
                  <a:pt x="77914" y="2093322"/>
                  <a:pt x="120515" y="2135926"/>
                  <a:pt x="120515" y="2188474"/>
                </a:cubicBezTo>
                <a:cubicBezTo>
                  <a:pt x="120515" y="2241022"/>
                  <a:pt x="77914" y="2283630"/>
                  <a:pt x="25363" y="2283630"/>
                </a:cubicBezTo>
                <a:lnTo>
                  <a:pt x="0" y="2278509"/>
                </a:lnTo>
                <a:lnTo>
                  <a:pt x="0" y="2098443"/>
                </a:lnTo>
                <a:close/>
                <a:moveTo>
                  <a:pt x="12166698" y="1674648"/>
                </a:moveTo>
                <a:lnTo>
                  <a:pt x="12192000" y="1679757"/>
                </a:lnTo>
                <a:lnTo>
                  <a:pt x="12192000" y="1859844"/>
                </a:lnTo>
                <a:lnTo>
                  <a:pt x="12166698" y="1864953"/>
                </a:lnTo>
                <a:cubicBezTo>
                  <a:pt x="12114147" y="1864953"/>
                  <a:pt x="12071546" y="1822352"/>
                  <a:pt x="12071546" y="1769800"/>
                </a:cubicBezTo>
                <a:cubicBezTo>
                  <a:pt x="12071546" y="1717250"/>
                  <a:pt x="12114147" y="1674648"/>
                  <a:pt x="12166698" y="1674648"/>
                </a:cubicBezTo>
                <a:close/>
                <a:moveTo>
                  <a:pt x="11748029" y="1674648"/>
                </a:moveTo>
                <a:cubicBezTo>
                  <a:pt x="11800580" y="1674648"/>
                  <a:pt x="11843181" y="1717250"/>
                  <a:pt x="11843181" y="1769800"/>
                </a:cubicBezTo>
                <a:cubicBezTo>
                  <a:pt x="11843181" y="1822352"/>
                  <a:pt x="11800580" y="1864953"/>
                  <a:pt x="11748029" y="1864953"/>
                </a:cubicBezTo>
                <a:cubicBezTo>
                  <a:pt x="11695478" y="1864953"/>
                  <a:pt x="11652877" y="1822352"/>
                  <a:pt x="11652877" y="1769800"/>
                </a:cubicBezTo>
                <a:cubicBezTo>
                  <a:pt x="11652877" y="1717250"/>
                  <a:pt x="11695478" y="1674648"/>
                  <a:pt x="11748029" y="1674648"/>
                </a:cubicBezTo>
                <a:close/>
                <a:moveTo>
                  <a:pt x="11329360" y="1674648"/>
                </a:moveTo>
                <a:cubicBezTo>
                  <a:pt x="11381911" y="1674648"/>
                  <a:pt x="11424512" y="1717250"/>
                  <a:pt x="11424512" y="1769800"/>
                </a:cubicBezTo>
                <a:cubicBezTo>
                  <a:pt x="11424512" y="1822352"/>
                  <a:pt x="11381911" y="1864953"/>
                  <a:pt x="11329360" y="1864953"/>
                </a:cubicBezTo>
                <a:cubicBezTo>
                  <a:pt x="11276809" y="1864953"/>
                  <a:pt x="11234208" y="1822352"/>
                  <a:pt x="11234208" y="1769800"/>
                </a:cubicBezTo>
                <a:cubicBezTo>
                  <a:pt x="11234208" y="1717250"/>
                  <a:pt x="11276809" y="1674648"/>
                  <a:pt x="11329360" y="1674648"/>
                </a:cubicBezTo>
                <a:close/>
                <a:moveTo>
                  <a:pt x="10910691" y="1674648"/>
                </a:moveTo>
                <a:cubicBezTo>
                  <a:pt x="10963242" y="1674648"/>
                  <a:pt x="11005843" y="1717250"/>
                  <a:pt x="11005843" y="1769800"/>
                </a:cubicBezTo>
                <a:cubicBezTo>
                  <a:pt x="11005843" y="1822352"/>
                  <a:pt x="10963242" y="1864953"/>
                  <a:pt x="10910691" y="1864953"/>
                </a:cubicBezTo>
                <a:cubicBezTo>
                  <a:pt x="10858140" y="1864953"/>
                  <a:pt x="10815539" y="1822352"/>
                  <a:pt x="10815539" y="1769800"/>
                </a:cubicBezTo>
                <a:cubicBezTo>
                  <a:pt x="10815539" y="1717250"/>
                  <a:pt x="10858140" y="1674648"/>
                  <a:pt x="10910691" y="1674648"/>
                </a:cubicBezTo>
                <a:close/>
                <a:moveTo>
                  <a:pt x="10492022" y="1674648"/>
                </a:moveTo>
                <a:cubicBezTo>
                  <a:pt x="10544573" y="1674648"/>
                  <a:pt x="10587174" y="1717250"/>
                  <a:pt x="10587174" y="1769800"/>
                </a:cubicBezTo>
                <a:cubicBezTo>
                  <a:pt x="10587174" y="1822352"/>
                  <a:pt x="10544573" y="1864953"/>
                  <a:pt x="10492022" y="1864953"/>
                </a:cubicBezTo>
                <a:cubicBezTo>
                  <a:pt x="10439471" y="1864953"/>
                  <a:pt x="10396870" y="1822352"/>
                  <a:pt x="10396870" y="1769800"/>
                </a:cubicBezTo>
                <a:cubicBezTo>
                  <a:pt x="10396870" y="1717250"/>
                  <a:pt x="10439471" y="1674648"/>
                  <a:pt x="10492022" y="1674648"/>
                </a:cubicBezTo>
                <a:close/>
                <a:moveTo>
                  <a:pt x="10073353" y="1674648"/>
                </a:moveTo>
                <a:cubicBezTo>
                  <a:pt x="10125904" y="1674648"/>
                  <a:pt x="10168505" y="1717250"/>
                  <a:pt x="10168505" y="1769800"/>
                </a:cubicBezTo>
                <a:cubicBezTo>
                  <a:pt x="10168505" y="1822352"/>
                  <a:pt x="10125904" y="1864953"/>
                  <a:pt x="10073353" y="1864953"/>
                </a:cubicBezTo>
                <a:cubicBezTo>
                  <a:pt x="10020803" y="1864953"/>
                  <a:pt x="9978201" y="1822352"/>
                  <a:pt x="9978201" y="1769800"/>
                </a:cubicBezTo>
                <a:cubicBezTo>
                  <a:pt x="9978201" y="1717250"/>
                  <a:pt x="10020803" y="1674648"/>
                  <a:pt x="10073353" y="1674648"/>
                </a:cubicBezTo>
                <a:close/>
                <a:moveTo>
                  <a:pt x="9654684" y="1674648"/>
                </a:moveTo>
                <a:cubicBezTo>
                  <a:pt x="9707235" y="1674648"/>
                  <a:pt x="9749836" y="1717250"/>
                  <a:pt x="9749836" y="1769800"/>
                </a:cubicBezTo>
                <a:cubicBezTo>
                  <a:pt x="9749836" y="1822352"/>
                  <a:pt x="9707235" y="1864953"/>
                  <a:pt x="9654684" y="1864953"/>
                </a:cubicBezTo>
                <a:cubicBezTo>
                  <a:pt x="9602134" y="1864953"/>
                  <a:pt x="9559532" y="1822352"/>
                  <a:pt x="9559532" y="1769800"/>
                </a:cubicBezTo>
                <a:cubicBezTo>
                  <a:pt x="9559532" y="1717250"/>
                  <a:pt x="9602134" y="1674648"/>
                  <a:pt x="9654684" y="1674648"/>
                </a:cubicBezTo>
                <a:close/>
                <a:moveTo>
                  <a:pt x="9236015" y="1674648"/>
                </a:moveTo>
                <a:cubicBezTo>
                  <a:pt x="9288566" y="1674648"/>
                  <a:pt x="9331167" y="1717250"/>
                  <a:pt x="9331167" y="1769800"/>
                </a:cubicBezTo>
                <a:cubicBezTo>
                  <a:pt x="9331167" y="1822352"/>
                  <a:pt x="9288566" y="1864953"/>
                  <a:pt x="9236015" y="1864953"/>
                </a:cubicBezTo>
                <a:cubicBezTo>
                  <a:pt x="9183465" y="1864953"/>
                  <a:pt x="9140863" y="1822352"/>
                  <a:pt x="9140863" y="1769800"/>
                </a:cubicBezTo>
                <a:cubicBezTo>
                  <a:pt x="9140863" y="1717250"/>
                  <a:pt x="9183465" y="1674648"/>
                  <a:pt x="9236015" y="1674648"/>
                </a:cubicBezTo>
                <a:close/>
                <a:moveTo>
                  <a:pt x="8817346" y="1674648"/>
                </a:moveTo>
                <a:cubicBezTo>
                  <a:pt x="8869897" y="1674648"/>
                  <a:pt x="8912498" y="1717250"/>
                  <a:pt x="8912498" y="1769800"/>
                </a:cubicBezTo>
                <a:cubicBezTo>
                  <a:pt x="8912498" y="1822352"/>
                  <a:pt x="8869897" y="1864953"/>
                  <a:pt x="8817346" y="1864953"/>
                </a:cubicBezTo>
                <a:cubicBezTo>
                  <a:pt x="8764796" y="1864953"/>
                  <a:pt x="8722194" y="1822352"/>
                  <a:pt x="8722194" y="1769800"/>
                </a:cubicBezTo>
                <a:cubicBezTo>
                  <a:pt x="8722194" y="1717250"/>
                  <a:pt x="8764796" y="1674648"/>
                  <a:pt x="8817346" y="1674648"/>
                </a:cubicBezTo>
                <a:close/>
                <a:moveTo>
                  <a:pt x="8398677" y="1674648"/>
                </a:moveTo>
                <a:cubicBezTo>
                  <a:pt x="8451228" y="1674648"/>
                  <a:pt x="8493829" y="1717250"/>
                  <a:pt x="8493829" y="1769800"/>
                </a:cubicBezTo>
                <a:cubicBezTo>
                  <a:pt x="8493829" y="1822352"/>
                  <a:pt x="8451228" y="1864953"/>
                  <a:pt x="8398677" y="1864953"/>
                </a:cubicBezTo>
                <a:cubicBezTo>
                  <a:pt x="8346127" y="1864953"/>
                  <a:pt x="8303526" y="1822352"/>
                  <a:pt x="8303526" y="1769800"/>
                </a:cubicBezTo>
                <a:cubicBezTo>
                  <a:pt x="8303526" y="1717250"/>
                  <a:pt x="8346127" y="1674648"/>
                  <a:pt x="8398677" y="1674648"/>
                </a:cubicBezTo>
                <a:close/>
                <a:moveTo>
                  <a:pt x="7980009" y="1674648"/>
                </a:moveTo>
                <a:cubicBezTo>
                  <a:pt x="8032559" y="1674648"/>
                  <a:pt x="8075161" y="1717250"/>
                  <a:pt x="8075161" y="1769800"/>
                </a:cubicBezTo>
                <a:cubicBezTo>
                  <a:pt x="8075161" y="1822352"/>
                  <a:pt x="8032559" y="1864953"/>
                  <a:pt x="7980009" y="1864953"/>
                </a:cubicBezTo>
                <a:cubicBezTo>
                  <a:pt x="7927458" y="1864953"/>
                  <a:pt x="7884857" y="1822352"/>
                  <a:pt x="7884857" y="1769800"/>
                </a:cubicBezTo>
                <a:cubicBezTo>
                  <a:pt x="7884857" y="1717250"/>
                  <a:pt x="7927458" y="1674648"/>
                  <a:pt x="7980009" y="1674648"/>
                </a:cubicBezTo>
                <a:close/>
                <a:moveTo>
                  <a:pt x="7561340" y="1674648"/>
                </a:moveTo>
                <a:cubicBezTo>
                  <a:pt x="7613890" y="1674648"/>
                  <a:pt x="7656492" y="1717250"/>
                  <a:pt x="7656492" y="1769800"/>
                </a:cubicBezTo>
                <a:cubicBezTo>
                  <a:pt x="7656492" y="1822352"/>
                  <a:pt x="7613890" y="1864953"/>
                  <a:pt x="7561340" y="1864953"/>
                </a:cubicBezTo>
                <a:cubicBezTo>
                  <a:pt x="7508789" y="1864953"/>
                  <a:pt x="7466188" y="1822352"/>
                  <a:pt x="7466188" y="1769800"/>
                </a:cubicBezTo>
                <a:cubicBezTo>
                  <a:pt x="7466188" y="1717250"/>
                  <a:pt x="7508789" y="1674648"/>
                  <a:pt x="7561340" y="1674648"/>
                </a:cubicBezTo>
                <a:close/>
                <a:moveTo>
                  <a:pt x="7142671" y="1674648"/>
                </a:moveTo>
                <a:cubicBezTo>
                  <a:pt x="7195221" y="1674648"/>
                  <a:pt x="7237823" y="1717250"/>
                  <a:pt x="7237823" y="1769800"/>
                </a:cubicBezTo>
                <a:cubicBezTo>
                  <a:pt x="7237823" y="1822352"/>
                  <a:pt x="7195221" y="1864953"/>
                  <a:pt x="7142671" y="1864953"/>
                </a:cubicBezTo>
                <a:cubicBezTo>
                  <a:pt x="7090120" y="1864953"/>
                  <a:pt x="7047519" y="1822352"/>
                  <a:pt x="7047519" y="1769800"/>
                </a:cubicBezTo>
                <a:cubicBezTo>
                  <a:pt x="7047519" y="1717250"/>
                  <a:pt x="7090120" y="1674648"/>
                  <a:pt x="7142671" y="1674648"/>
                </a:cubicBezTo>
                <a:close/>
                <a:moveTo>
                  <a:pt x="6724002" y="1674648"/>
                </a:moveTo>
                <a:cubicBezTo>
                  <a:pt x="6776553" y="1674648"/>
                  <a:pt x="6819154" y="1717250"/>
                  <a:pt x="6819154" y="1769800"/>
                </a:cubicBezTo>
                <a:cubicBezTo>
                  <a:pt x="6819154" y="1822352"/>
                  <a:pt x="6776553" y="1864953"/>
                  <a:pt x="6724002" y="1864953"/>
                </a:cubicBezTo>
                <a:cubicBezTo>
                  <a:pt x="6671451" y="1864953"/>
                  <a:pt x="6628850" y="1822352"/>
                  <a:pt x="6628850" y="1769800"/>
                </a:cubicBezTo>
                <a:cubicBezTo>
                  <a:pt x="6628850" y="1717250"/>
                  <a:pt x="6671451" y="1674648"/>
                  <a:pt x="6724002" y="1674648"/>
                </a:cubicBezTo>
                <a:close/>
                <a:moveTo>
                  <a:pt x="6305333" y="1674648"/>
                </a:moveTo>
                <a:cubicBezTo>
                  <a:pt x="6357884" y="1674648"/>
                  <a:pt x="6400485" y="1717250"/>
                  <a:pt x="6400485" y="1769800"/>
                </a:cubicBezTo>
                <a:cubicBezTo>
                  <a:pt x="6400485" y="1822352"/>
                  <a:pt x="6357884" y="1864953"/>
                  <a:pt x="6305333" y="1864953"/>
                </a:cubicBezTo>
                <a:cubicBezTo>
                  <a:pt x="6252782" y="1864953"/>
                  <a:pt x="6210181" y="1822352"/>
                  <a:pt x="6210181" y="1769800"/>
                </a:cubicBezTo>
                <a:cubicBezTo>
                  <a:pt x="6210181" y="1717250"/>
                  <a:pt x="6252782" y="1674648"/>
                  <a:pt x="6305333" y="1674648"/>
                </a:cubicBezTo>
                <a:close/>
                <a:moveTo>
                  <a:pt x="5886664" y="1674648"/>
                </a:moveTo>
                <a:cubicBezTo>
                  <a:pt x="5939215" y="1674648"/>
                  <a:pt x="5981816" y="1717250"/>
                  <a:pt x="5981816" y="1769800"/>
                </a:cubicBezTo>
                <a:cubicBezTo>
                  <a:pt x="5981816" y="1822352"/>
                  <a:pt x="5939215" y="1864953"/>
                  <a:pt x="5886664" y="1864953"/>
                </a:cubicBezTo>
                <a:cubicBezTo>
                  <a:pt x="5834113" y="1864953"/>
                  <a:pt x="5791512" y="1822352"/>
                  <a:pt x="5791512" y="1769800"/>
                </a:cubicBezTo>
                <a:cubicBezTo>
                  <a:pt x="5791512" y="1717250"/>
                  <a:pt x="5834113" y="1674648"/>
                  <a:pt x="5886664" y="1674648"/>
                </a:cubicBezTo>
                <a:close/>
                <a:moveTo>
                  <a:pt x="5467994" y="1674648"/>
                </a:moveTo>
                <a:cubicBezTo>
                  <a:pt x="5520544" y="1674648"/>
                  <a:pt x="5563146" y="1717250"/>
                  <a:pt x="5563146" y="1769800"/>
                </a:cubicBezTo>
                <a:cubicBezTo>
                  <a:pt x="5563146" y="1822352"/>
                  <a:pt x="5520544" y="1864953"/>
                  <a:pt x="5467994" y="1864953"/>
                </a:cubicBezTo>
                <a:cubicBezTo>
                  <a:pt x="5415443" y="1864953"/>
                  <a:pt x="5372842" y="1822352"/>
                  <a:pt x="5372842" y="1769800"/>
                </a:cubicBezTo>
                <a:cubicBezTo>
                  <a:pt x="5372842" y="1717250"/>
                  <a:pt x="5415443" y="1674648"/>
                  <a:pt x="5467994" y="1674648"/>
                </a:cubicBezTo>
                <a:close/>
                <a:moveTo>
                  <a:pt x="5049325" y="1674648"/>
                </a:moveTo>
                <a:cubicBezTo>
                  <a:pt x="5101876" y="1674648"/>
                  <a:pt x="5144478" y="1717250"/>
                  <a:pt x="5144478" y="1769800"/>
                </a:cubicBezTo>
                <a:cubicBezTo>
                  <a:pt x="5144478" y="1822352"/>
                  <a:pt x="5101876" y="1864953"/>
                  <a:pt x="5049325" y="1864953"/>
                </a:cubicBezTo>
                <a:cubicBezTo>
                  <a:pt x="4996774" y="1864953"/>
                  <a:pt x="4954173" y="1822352"/>
                  <a:pt x="4954173" y="1769800"/>
                </a:cubicBezTo>
                <a:cubicBezTo>
                  <a:pt x="4954173" y="1717250"/>
                  <a:pt x="4996774" y="1674648"/>
                  <a:pt x="5049325" y="1674648"/>
                </a:cubicBezTo>
                <a:close/>
                <a:moveTo>
                  <a:pt x="4630656" y="1674648"/>
                </a:moveTo>
                <a:cubicBezTo>
                  <a:pt x="4683207" y="1674648"/>
                  <a:pt x="4725808" y="1717250"/>
                  <a:pt x="4725808" y="1769800"/>
                </a:cubicBezTo>
                <a:cubicBezTo>
                  <a:pt x="4725808" y="1822352"/>
                  <a:pt x="4683207" y="1864953"/>
                  <a:pt x="4630656" y="1864953"/>
                </a:cubicBezTo>
                <a:cubicBezTo>
                  <a:pt x="4578106" y="1864953"/>
                  <a:pt x="4535504" y="1822352"/>
                  <a:pt x="4535504" y="1769800"/>
                </a:cubicBezTo>
                <a:cubicBezTo>
                  <a:pt x="4535504" y="1717250"/>
                  <a:pt x="4578106" y="1674648"/>
                  <a:pt x="4630656" y="1674648"/>
                </a:cubicBezTo>
                <a:close/>
                <a:moveTo>
                  <a:pt x="4211987" y="1674648"/>
                </a:moveTo>
                <a:cubicBezTo>
                  <a:pt x="4264538" y="1674648"/>
                  <a:pt x="4307139" y="1717250"/>
                  <a:pt x="4307139" y="1769800"/>
                </a:cubicBezTo>
                <a:cubicBezTo>
                  <a:pt x="4307139" y="1822352"/>
                  <a:pt x="4264538" y="1864953"/>
                  <a:pt x="4211987" y="1864953"/>
                </a:cubicBezTo>
                <a:cubicBezTo>
                  <a:pt x="4159436" y="1864953"/>
                  <a:pt x="4116835" y="1822352"/>
                  <a:pt x="4116835" y="1769800"/>
                </a:cubicBezTo>
                <a:cubicBezTo>
                  <a:pt x="4116835" y="1717250"/>
                  <a:pt x="4159436" y="1674648"/>
                  <a:pt x="4211987" y="1674648"/>
                </a:cubicBezTo>
                <a:close/>
                <a:moveTo>
                  <a:pt x="3793436" y="1674648"/>
                </a:moveTo>
                <a:cubicBezTo>
                  <a:pt x="3845869" y="1674648"/>
                  <a:pt x="3888470" y="1717250"/>
                  <a:pt x="3888470" y="1769800"/>
                </a:cubicBezTo>
                <a:cubicBezTo>
                  <a:pt x="3888470" y="1822352"/>
                  <a:pt x="3845869" y="1864953"/>
                  <a:pt x="3793436" y="1864953"/>
                </a:cubicBezTo>
                <a:cubicBezTo>
                  <a:pt x="3740885" y="1864953"/>
                  <a:pt x="3698284" y="1822352"/>
                  <a:pt x="3698284" y="1769800"/>
                </a:cubicBezTo>
                <a:cubicBezTo>
                  <a:pt x="3698284" y="1717250"/>
                  <a:pt x="3740885" y="1674648"/>
                  <a:pt x="3793436" y="1674648"/>
                </a:cubicBezTo>
                <a:close/>
                <a:moveTo>
                  <a:pt x="3374758" y="1674648"/>
                </a:moveTo>
                <a:cubicBezTo>
                  <a:pt x="3427308" y="1674648"/>
                  <a:pt x="3469916" y="1717250"/>
                  <a:pt x="3469916" y="1769800"/>
                </a:cubicBezTo>
                <a:cubicBezTo>
                  <a:pt x="3469916" y="1822352"/>
                  <a:pt x="3427308" y="1864953"/>
                  <a:pt x="3374758" y="1864953"/>
                </a:cubicBezTo>
                <a:cubicBezTo>
                  <a:pt x="3322205" y="1864953"/>
                  <a:pt x="3279604" y="1822352"/>
                  <a:pt x="3279604" y="1769800"/>
                </a:cubicBezTo>
                <a:cubicBezTo>
                  <a:pt x="3279604" y="1717250"/>
                  <a:pt x="3322205" y="1674648"/>
                  <a:pt x="3374758" y="1674648"/>
                </a:cubicBezTo>
                <a:close/>
                <a:moveTo>
                  <a:pt x="2956081" y="1674648"/>
                </a:moveTo>
                <a:cubicBezTo>
                  <a:pt x="3008634" y="1674648"/>
                  <a:pt x="3051237" y="1717250"/>
                  <a:pt x="3051237" y="1769800"/>
                </a:cubicBezTo>
                <a:cubicBezTo>
                  <a:pt x="3051237" y="1822352"/>
                  <a:pt x="3008634" y="1864953"/>
                  <a:pt x="2956081" y="1864953"/>
                </a:cubicBezTo>
                <a:cubicBezTo>
                  <a:pt x="2903527" y="1864953"/>
                  <a:pt x="2860924" y="1822352"/>
                  <a:pt x="2860924" y="1769800"/>
                </a:cubicBezTo>
                <a:cubicBezTo>
                  <a:pt x="2860924" y="1717250"/>
                  <a:pt x="2903527" y="1674648"/>
                  <a:pt x="2956081" y="1674648"/>
                </a:cubicBezTo>
                <a:close/>
                <a:moveTo>
                  <a:pt x="2537398" y="1674648"/>
                </a:moveTo>
                <a:cubicBezTo>
                  <a:pt x="2589956" y="1674648"/>
                  <a:pt x="2632560" y="1717250"/>
                  <a:pt x="2632560" y="1769800"/>
                </a:cubicBezTo>
                <a:cubicBezTo>
                  <a:pt x="2632560" y="1822352"/>
                  <a:pt x="2589956" y="1864953"/>
                  <a:pt x="2537398" y="1864953"/>
                </a:cubicBezTo>
                <a:cubicBezTo>
                  <a:pt x="2484846" y="1864953"/>
                  <a:pt x="2442246" y="1822352"/>
                  <a:pt x="2442246" y="1769800"/>
                </a:cubicBezTo>
                <a:cubicBezTo>
                  <a:pt x="2442246" y="1717250"/>
                  <a:pt x="2484846" y="1674648"/>
                  <a:pt x="2537398" y="1674648"/>
                </a:cubicBezTo>
                <a:close/>
                <a:moveTo>
                  <a:pt x="2118728" y="1674648"/>
                </a:moveTo>
                <a:cubicBezTo>
                  <a:pt x="2171279" y="1674648"/>
                  <a:pt x="2213881" y="1717250"/>
                  <a:pt x="2213881" y="1769800"/>
                </a:cubicBezTo>
                <a:cubicBezTo>
                  <a:pt x="2213881" y="1822352"/>
                  <a:pt x="2171279" y="1864953"/>
                  <a:pt x="2118728" y="1864953"/>
                </a:cubicBezTo>
                <a:cubicBezTo>
                  <a:pt x="2066176" y="1864953"/>
                  <a:pt x="2023573" y="1822352"/>
                  <a:pt x="2023573" y="1769800"/>
                </a:cubicBezTo>
                <a:cubicBezTo>
                  <a:pt x="2023573" y="1717250"/>
                  <a:pt x="2066176" y="1674648"/>
                  <a:pt x="2118728" y="1674648"/>
                </a:cubicBezTo>
                <a:close/>
                <a:moveTo>
                  <a:pt x="1700050" y="1674648"/>
                </a:moveTo>
                <a:cubicBezTo>
                  <a:pt x="1752600" y="1674648"/>
                  <a:pt x="1795202" y="1717250"/>
                  <a:pt x="1795202" y="1769800"/>
                </a:cubicBezTo>
                <a:cubicBezTo>
                  <a:pt x="1795202" y="1822352"/>
                  <a:pt x="1752600" y="1864953"/>
                  <a:pt x="1700050" y="1864953"/>
                </a:cubicBezTo>
                <a:cubicBezTo>
                  <a:pt x="1647495" y="1864953"/>
                  <a:pt x="1604890" y="1822352"/>
                  <a:pt x="1604890" y="1769800"/>
                </a:cubicBezTo>
                <a:cubicBezTo>
                  <a:pt x="1604890" y="1717250"/>
                  <a:pt x="1647495" y="1674648"/>
                  <a:pt x="1700050" y="1674648"/>
                </a:cubicBezTo>
                <a:close/>
                <a:moveTo>
                  <a:pt x="1281369" y="1674648"/>
                </a:moveTo>
                <a:cubicBezTo>
                  <a:pt x="1333920" y="1674648"/>
                  <a:pt x="1376522" y="1717250"/>
                  <a:pt x="1376522" y="1769800"/>
                </a:cubicBezTo>
                <a:cubicBezTo>
                  <a:pt x="1376522" y="1822352"/>
                  <a:pt x="1333920" y="1864953"/>
                  <a:pt x="1281369" y="1864953"/>
                </a:cubicBezTo>
                <a:cubicBezTo>
                  <a:pt x="1228819" y="1864953"/>
                  <a:pt x="1186218" y="1822352"/>
                  <a:pt x="1186218" y="1769800"/>
                </a:cubicBezTo>
                <a:cubicBezTo>
                  <a:pt x="1186218" y="1717250"/>
                  <a:pt x="1228819" y="1674648"/>
                  <a:pt x="1281369" y="1674648"/>
                </a:cubicBezTo>
                <a:close/>
                <a:moveTo>
                  <a:pt x="862703" y="1674648"/>
                </a:moveTo>
                <a:cubicBezTo>
                  <a:pt x="915254" y="1674648"/>
                  <a:pt x="957854" y="1717250"/>
                  <a:pt x="957854" y="1769800"/>
                </a:cubicBezTo>
                <a:cubicBezTo>
                  <a:pt x="957854" y="1822352"/>
                  <a:pt x="915254" y="1864953"/>
                  <a:pt x="862703" y="1864953"/>
                </a:cubicBezTo>
                <a:cubicBezTo>
                  <a:pt x="810153" y="1864953"/>
                  <a:pt x="767551" y="1822352"/>
                  <a:pt x="767551" y="1769800"/>
                </a:cubicBezTo>
                <a:cubicBezTo>
                  <a:pt x="767551" y="1717250"/>
                  <a:pt x="810153" y="1674648"/>
                  <a:pt x="862703" y="1674648"/>
                </a:cubicBezTo>
                <a:close/>
                <a:moveTo>
                  <a:pt x="444037" y="1674648"/>
                </a:moveTo>
                <a:cubicBezTo>
                  <a:pt x="496587" y="1674648"/>
                  <a:pt x="539190" y="1717250"/>
                  <a:pt x="539190" y="1769800"/>
                </a:cubicBezTo>
                <a:cubicBezTo>
                  <a:pt x="539190" y="1822352"/>
                  <a:pt x="496587" y="1864953"/>
                  <a:pt x="444037" y="1864953"/>
                </a:cubicBezTo>
                <a:cubicBezTo>
                  <a:pt x="391485" y="1864953"/>
                  <a:pt x="348885" y="1822352"/>
                  <a:pt x="348885" y="1769800"/>
                </a:cubicBezTo>
                <a:cubicBezTo>
                  <a:pt x="348885" y="1717250"/>
                  <a:pt x="391485" y="1674648"/>
                  <a:pt x="444037" y="1674648"/>
                </a:cubicBezTo>
                <a:close/>
                <a:moveTo>
                  <a:pt x="25368" y="1674648"/>
                </a:moveTo>
                <a:cubicBezTo>
                  <a:pt x="77918" y="1674648"/>
                  <a:pt x="120521" y="1717250"/>
                  <a:pt x="120521" y="1769800"/>
                </a:cubicBezTo>
                <a:cubicBezTo>
                  <a:pt x="120521" y="1822352"/>
                  <a:pt x="77918" y="1864953"/>
                  <a:pt x="25368" y="1864953"/>
                </a:cubicBezTo>
                <a:lnTo>
                  <a:pt x="0" y="1859831"/>
                </a:lnTo>
                <a:lnTo>
                  <a:pt x="0" y="1679770"/>
                </a:lnTo>
                <a:close/>
                <a:moveTo>
                  <a:pt x="12166698" y="1256004"/>
                </a:moveTo>
                <a:lnTo>
                  <a:pt x="12192000" y="1261113"/>
                </a:lnTo>
                <a:lnTo>
                  <a:pt x="12192000" y="1441198"/>
                </a:lnTo>
                <a:lnTo>
                  <a:pt x="12166698" y="1446306"/>
                </a:lnTo>
                <a:cubicBezTo>
                  <a:pt x="12114147" y="1446306"/>
                  <a:pt x="12071546" y="1403704"/>
                  <a:pt x="12071546" y="1351155"/>
                </a:cubicBezTo>
                <a:cubicBezTo>
                  <a:pt x="12071546" y="1298605"/>
                  <a:pt x="12114147" y="1256004"/>
                  <a:pt x="12166698" y="1256004"/>
                </a:cubicBezTo>
                <a:close/>
                <a:moveTo>
                  <a:pt x="11748029" y="1256004"/>
                </a:moveTo>
                <a:cubicBezTo>
                  <a:pt x="11800580" y="1256004"/>
                  <a:pt x="11843181" y="1298605"/>
                  <a:pt x="11843181" y="1351155"/>
                </a:cubicBezTo>
                <a:cubicBezTo>
                  <a:pt x="11843181" y="1403704"/>
                  <a:pt x="11800580" y="1446306"/>
                  <a:pt x="11748029" y="1446306"/>
                </a:cubicBezTo>
                <a:cubicBezTo>
                  <a:pt x="11695478" y="1446306"/>
                  <a:pt x="11652877" y="1403704"/>
                  <a:pt x="11652877" y="1351155"/>
                </a:cubicBezTo>
                <a:cubicBezTo>
                  <a:pt x="11652877" y="1298605"/>
                  <a:pt x="11695478" y="1256004"/>
                  <a:pt x="11748029" y="1256004"/>
                </a:cubicBezTo>
                <a:close/>
                <a:moveTo>
                  <a:pt x="11329360" y="1256004"/>
                </a:moveTo>
                <a:cubicBezTo>
                  <a:pt x="11381911" y="1256004"/>
                  <a:pt x="11424512" y="1298605"/>
                  <a:pt x="11424512" y="1351155"/>
                </a:cubicBezTo>
                <a:cubicBezTo>
                  <a:pt x="11424512" y="1403704"/>
                  <a:pt x="11381911" y="1446306"/>
                  <a:pt x="11329360" y="1446306"/>
                </a:cubicBezTo>
                <a:cubicBezTo>
                  <a:pt x="11276809" y="1446306"/>
                  <a:pt x="11234208" y="1403704"/>
                  <a:pt x="11234208" y="1351155"/>
                </a:cubicBezTo>
                <a:cubicBezTo>
                  <a:pt x="11234208" y="1298605"/>
                  <a:pt x="11276809" y="1256004"/>
                  <a:pt x="11329360" y="1256004"/>
                </a:cubicBezTo>
                <a:close/>
                <a:moveTo>
                  <a:pt x="10910691" y="1256004"/>
                </a:moveTo>
                <a:cubicBezTo>
                  <a:pt x="10963242" y="1256004"/>
                  <a:pt x="11005843" y="1298605"/>
                  <a:pt x="11005843" y="1351155"/>
                </a:cubicBezTo>
                <a:cubicBezTo>
                  <a:pt x="11005843" y="1403704"/>
                  <a:pt x="10963242" y="1446306"/>
                  <a:pt x="10910691" y="1446306"/>
                </a:cubicBezTo>
                <a:cubicBezTo>
                  <a:pt x="10858140" y="1446306"/>
                  <a:pt x="10815539" y="1403704"/>
                  <a:pt x="10815539" y="1351155"/>
                </a:cubicBezTo>
                <a:cubicBezTo>
                  <a:pt x="10815539" y="1298605"/>
                  <a:pt x="10858140" y="1256004"/>
                  <a:pt x="10910691" y="1256004"/>
                </a:cubicBezTo>
                <a:close/>
                <a:moveTo>
                  <a:pt x="10492022" y="1256004"/>
                </a:moveTo>
                <a:cubicBezTo>
                  <a:pt x="10544573" y="1256004"/>
                  <a:pt x="10587174" y="1298605"/>
                  <a:pt x="10587174" y="1351155"/>
                </a:cubicBezTo>
                <a:cubicBezTo>
                  <a:pt x="10587174" y="1403704"/>
                  <a:pt x="10544573" y="1446306"/>
                  <a:pt x="10492022" y="1446306"/>
                </a:cubicBezTo>
                <a:cubicBezTo>
                  <a:pt x="10439471" y="1446306"/>
                  <a:pt x="10396870" y="1403704"/>
                  <a:pt x="10396870" y="1351155"/>
                </a:cubicBezTo>
                <a:cubicBezTo>
                  <a:pt x="10396870" y="1298605"/>
                  <a:pt x="10439471" y="1256004"/>
                  <a:pt x="10492022" y="1256004"/>
                </a:cubicBezTo>
                <a:close/>
                <a:moveTo>
                  <a:pt x="10073353" y="1256004"/>
                </a:moveTo>
                <a:cubicBezTo>
                  <a:pt x="10125904" y="1256004"/>
                  <a:pt x="10168505" y="1298605"/>
                  <a:pt x="10168505" y="1351155"/>
                </a:cubicBezTo>
                <a:cubicBezTo>
                  <a:pt x="10168505" y="1403704"/>
                  <a:pt x="10125904" y="1446306"/>
                  <a:pt x="10073353" y="1446306"/>
                </a:cubicBezTo>
                <a:cubicBezTo>
                  <a:pt x="10020803" y="1446306"/>
                  <a:pt x="9978201" y="1403704"/>
                  <a:pt x="9978201" y="1351155"/>
                </a:cubicBezTo>
                <a:cubicBezTo>
                  <a:pt x="9978201" y="1298605"/>
                  <a:pt x="10020803" y="1256004"/>
                  <a:pt x="10073353" y="1256004"/>
                </a:cubicBezTo>
                <a:close/>
                <a:moveTo>
                  <a:pt x="9654684" y="1256004"/>
                </a:moveTo>
                <a:cubicBezTo>
                  <a:pt x="9707235" y="1256004"/>
                  <a:pt x="9749836" y="1298605"/>
                  <a:pt x="9749836" y="1351155"/>
                </a:cubicBezTo>
                <a:cubicBezTo>
                  <a:pt x="9749836" y="1403704"/>
                  <a:pt x="9707235" y="1446306"/>
                  <a:pt x="9654684" y="1446306"/>
                </a:cubicBezTo>
                <a:cubicBezTo>
                  <a:pt x="9602134" y="1446306"/>
                  <a:pt x="9559532" y="1403704"/>
                  <a:pt x="9559532" y="1351155"/>
                </a:cubicBezTo>
                <a:cubicBezTo>
                  <a:pt x="9559532" y="1298605"/>
                  <a:pt x="9602134" y="1256004"/>
                  <a:pt x="9654684" y="1256004"/>
                </a:cubicBezTo>
                <a:close/>
                <a:moveTo>
                  <a:pt x="9236015" y="1256004"/>
                </a:moveTo>
                <a:cubicBezTo>
                  <a:pt x="9288566" y="1256004"/>
                  <a:pt x="9331167" y="1298605"/>
                  <a:pt x="9331167" y="1351155"/>
                </a:cubicBezTo>
                <a:cubicBezTo>
                  <a:pt x="9331167" y="1403704"/>
                  <a:pt x="9288566" y="1446306"/>
                  <a:pt x="9236015" y="1446306"/>
                </a:cubicBezTo>
                <a:cubicBezTo>
                  <a:pt x="9183465" y="1446306"/>
                  <a:pt x="9140863" y="1403704"/>
                  <a:pt x="9140863" y="1351155"/>
                </a:cubicBezTo>
                <a:cubicBezTo>
                  <a:pt x="9140863" y="1298605"/>
                  <a:pt x="9183465" y="1256004"/>
                  <a:pt x="9236015" y="1256004"/>
                </a:cubicBezTo>
                <a:close/>
                <a:moveTo>
                  <a:pt x="8817346" y="1256004"/>
                </a:moveTo>
                <a:cubicBezTo>
                  <a:pt x="8869897" y="1256004"/>
                  <a:pt x="8912498" y="1298605"/>
                  <a:pt x="8912498" y="1351155"/>
                </a:cubicBezTo>
                <a:cubicBezTo>
                  <a:pt x="8912498" y="1403704"/>
                  <a:pt x="8869897" y="1446306"/>
                  <a:pt x="8817346" y="1446306"/>
                </a:cubicBezTo>
                <a:cubicBezTo>
                  <a:pt x="8764796" y="1446306"/>
                  <a:pt x="8722194" y="1403704"/>
                  <a:pt x="8722194" y="1351155"/>
                </a:cubicBezTo>
                <a:cubicBezTo>
                  <a:pt x="8722194" y="1298605"/>
                  <a:pt x="8764796" y="1256004"/>
                  <a:pt x="8817346" y="1256004"/>
                </a:cubicBezTo>
                <a:close/>
                <a:moveTo>
                  <a:pt x="8398677" y="1256004"/>
                </a:moveTo>
                <a:cubicBezTo>
                  <a:pt x="8451228" y="1256004"/>
                  <a:pt x="8493829" y="1298605"/>
                  <a:pt x="8493829" y="1351155"/>
                </a:cubicBezTo>
                <a:cubicBezTo>
                  <a:pt x="8493829" y="1403704"/>
                  <a:pt x="8451228" y="1446306"/>
                  <a:pt x="8398677" y="1446306"/>
                </a:cubicBezTo>
                <a:cubicBezTo>
                  <a:pt x="8346127" y="1446306"/>
                  <a:pt x="8303526" y="1403704"/>
                  <a:pt x="8303526" y="1351155"/>
                </a:cubicBezTo>
                <a:cubicBezTo>
                  <a:pt x="8303526" y="1298605"/>
                  <a:pt x="8346127" y="1256004"/>
                  <a:pt x="8398677" y="1256004"/>
                </a:cubicBezTo>
                <a:close/>
                <a:moveTo>
                  <a:pt x="7980009" y="1256004"/>
                </a:moveTo>
                <a:cubicBezTo>
                  <a:pt x="8032559" y="1256004"/>
                  <a:pt x="8075161" y="1298605"/>
                  <a:pt x="8075161" y="1351155"/>
                </a:cubicBezTo>
                <a:cubicBezTo>
                  <a:pt x="8075161" y="1403704"/>
                  <a:pt x="8032559" y="1446306"/>
                  <a:pt x="7980009" y="1446306"/>
                </a:cubicBezTo>
                <a:cubicBezTo>
                  <a:pt x="7927458" y="1446306"/>
                  <a:pt x="7884857" y="1403704"/>
                  <a:pt x="7884857" y="1351155"/>
                </a:cubicBezTo>
                <a:cubicBezTo>
                  <a:pt x="7884857" y="1298605"/>
                  <a:pt x="7927458" y="1256004"/>
                  <a:pt x="7980009" y="1256004"/>
                </a:cubicBezTo>
                <a:close/>
                <a:moveTo>
                  <a:pt x="7561340" y="1256004"/>
                </a:moveTo>
                <a:cubicBezTo>
                  <a:pt x="7613890" y="1256004"/>
                  <a:pt x="7656492" y="1298605"/>
                  <a:pt x="7656492" y="1351155"/>
                </a:cubicBezTo>
                <a:cubicBezTo>
                  <a:pt x="7656492" y="1403704"/>
                  <a:pt x="7613890" y="1446306"/>
                  <a:pt x="7561340" y="1446306"/>
                </a:cubicBezTo>
                <a:cubicBezTo>
                  <a:pt x="7508789" y="1446306"/>
                  <a:pt x="7466188" y="1403704"/>
                  <a:pt x="7466188" y="1351155"/>
                </a:cubicBezTo>
                <a:cubicBezTo>
                  <a:pt x="7466188" y="1298605"/>
                  <a:pt x="7508789" y="1256004"/>
                  <a:pt x="7561340" y="1256004"/>
                </a:cubicBezTo>
                <a:close/>
                <a:moveTo>
                  <a:pt x="7142671" y="1256004"/>
                </a:moveTo>
                <a:cubicBezTo>
                  <a:pt x="7195221" y="1256004"/>
                  <a:pt x="7237823" y="1298605"/>
                  <a:pt x="7237823" y="1351155"/>
                </a:cubicBezTo>
                <a:cubicBezTo>
                  <a:pt x="7237823" y="1403704"/>
                  <a:pt x="7195221" y="1446306"/>
                  <a:pt x="7142671" y="1446306"/>
                </a:cubicBezTo>
                <a:cubicBezTo>
                  <a:pt x="7090120" y="1446306"/>
                  <a:pt x="7047519" y="1403704"/>
                  <a:pt x="7047519" y="1351155"/>
                </a:cubicBezTo>
                <a:cubicBezTo>
                  <a:pt x="7047519" y="1298605"/>
                  <a:pt x="7090120" y="1256004"/>
                  <a:pt x="7142671" y="1256004"/>
                </a:cubicBezTo>
                <a:close/>
                <a:moveTo>
                  <a:pt x="6724002" y="1256004"/>
                </a:moveTo>
                <a:cubicBezTo>
                  <a:pt x="6776553" y="1256004"/>
                  <a:pt x="6819154" y="1298605"/>
                  <a:pt x="6819154" y="1351155"/>
                </a:cubicBezTo>
                <a:cubicBezTo>
                  <a:pt x="6819154" y="1403704"/>
                  <a:pt x="6776553" y="1446306"/>
                  <a:pt x="6724002" y="1446306"/>
                </a:cubicBezTo>
                <a:cubicBezTo>
                  <a:pt x="6671451" y="1446306"/>
                  <a:pt x="6628850" y="1403704"/>
                  <a:pt x="6628850" y="1351155"/>
                </a:cubicBezTo>
                <a:cubicBezTo>
                  <a:pt x="6628850" y="1298605"/>
                  <a:pt x="6671451" y="1256004"/>
                  <a:pt x="6724002" y="1256004"/>
                </a:cubicBezTo>
                <a:close/>
                <a:moveTo>
                  <a:pt x="6305333" y="1256004"/>
                </a:moveTo>
                <a:cubicBezTo>
                  <a:pt x="6357884" y="1256004"/>
                  <a:pt x="6400485" y="1298605"/>
                  <a:pt x="6400485" y="1351155"/>
                </a:cubicBezTo>
                <a:cubicBezTo>
                  <a:pt x="6400485" y="1403704"/>
                  <a:pt x="6357884" y="1446306"/>
                  <a:pt x="6305333" y="1446306"/>
                </a:cubicBezTo>
                <a:cubicBezTo>
                  <a:pt x="6252782" y="1446306"/>
                  <a:pt x="6210181" y="1403704"/>
                  <a:pt x="6210181" y="1351155"/>
                </a:cubicBezTo>
                <a:cubicBezTo>
                  <a:pt x="6210181" y="1298605"/>
                  <a:pt x="6252782" y="1256004"/>
                  <a:pt x="6305333" y="1256004"/>
                </a:cubicBezTo>
                <a:close/>
                <a:moveTo>
                  <a:pt x="5886664" y="1256004"/>
                </a:moveTo>
                <a:cubicBezTo>
                  <a:pt x="5939215" y="1256004"/>
                  <a:pt x="5981816" y="1298605"/>
                  <a:pt x="5981816" y="1351155"/>
                </a:cubicBezTo>
                <a:cubicBezTo>
                  <a:pt x="5981816" y="1403704"/>
                  <a:pt x="5939215" y="1446306"/>
                  <a:pt x="5886664" y="1446306"/>
                </a:cubicBezTo>
                <a:cubicBezTo>
                  <a:pt x="5834113" y="1446306"/>
                  <a:pt x="5791512" y="1403704"/>
                  <a:pt x="5791512" y="1351155"/>
                </a:cubicBezTo>
                <a:cubicBezTo>
                  <a:pt x="5791512" y="1298605"/>
                  <a:pt x="5834113" y="1256004"/>
                  <a:pt x="5886664" y="1256004"/>
                </a:cubicBezTo>
                <a:close/>
                <a:moveTo>
                  <a:pt x="5467994" y="1256004"/>
                </a:moveTo>
                <a:cubicBezTo>
                  <a:pt x="5520544" y="1256004"/>
                  <a:pt x="5563146" y="1298605"/>
                  <a:pt x="5563146" y="1351155"/>
                </a:cubicBezTo>
                <a:cubicBezTo>
                  <a:pt x="5563146" y="1403704"/>
                  <a:pt x="5520544" y="1446306"/>
                  <a:pt x="5467994" y="1446306"/>
                </a:cubicBezTo>
                <a:cubicBezTo>
                  <a:pt x="5415443" y="1446306"/>
                  <a:pt x="5372842" y="1403704"/>
                  <a:pt x="5372842" y="1351155"/>
                </a:cubicBezTo>
                <a:cubicBezTo>
                  <a:pt x="5372842" y="1298605"/>
                  <a:pt x="5415443" y="1256004"/>
                  <a:pt x="5467994" y="1256004"/>
                </a:cubicBezTo>
                <a:close/>
                <a:moveTo>
                  <a:pt x="5049325" y="1256004"/>
                </a:moveTo>
                <a:cubicBezTo>
                  <a:pt x="5101876" y="1256004"/>
                  <a:pt x="5144478" y="1298605"/>
                  <a:pt x="5144478" y="1351155"/>
                </a:cubicBezTo>
                <a:cubicBezTo>
                  <a:pt x="5144478" y="1403704"/>
                  <a:pt x="5101876" y="1446306"/>
                  <a:pt x="5049325" y="1446306"/>
                </a:cubicBezTo>
                <a:cubicBezTo>
                  <a:pt x="4996774" y="1446306"/>
                  <a:pt x="4954173" y="1403704"/>
                  <a:pt x="4954173" y="1351155"/>
                </a:cubicBezTo>
                <a:cubicBezTo>
                  <a:pt x="4954173" y="1298605"/>
                  <a:pt x="4996774" y="1256004"/>
                  <a:pt x="5049325" y="1256004"/>
                </a:cubicBezTo>
                <a:close/>
                <a:moveTo>
                  <a:pt x="4630656" y="1256004"/>
                </a:moveTo>
                <a:cubicBezTo>
                  <a:pt x="4683207" y="1256004"/>
                  <a:pt x="4725808" y="1298605"/>
                  <a:pt x="4725808" y="1351155"/>
                </a:cubicBezTo>
                <a:cubicBezTo>
                  <a:pt x="4725808" y="1403704"/>
                  <a:pt x="4683207" y="1446306"/>
                  <a:pt x="4630656" y="1446306"/>
                </a:cubicBezTo>
                <a:cubicBezTo>
                  <a:pt x="4578106" y="1446306"/>
                  <a:pt x="4535504" y="1403704"/>
                  <a:pt x="4535504" y="1351155"/>
                </a:cubicBezTo>
                <a:cubicBezTo>
                  <a:pt x="4535504" y="1298605"/>
                  <a:pt x="4578106" y="1256004"/>
                  <a:pt x="4630656" y="1256004"/>
                </a:cubicBezTo>
                <a:close/>
                <a:moveTo>
                  <a:pt x="4211987" y="1256004"/>
                </a:moveTo>
                <a:cubicBezTo>
                  <a:pt x="4264538" y="1256004"/>
                  <a:pt x="4307139" y="1298605"/>
                  <a:pt x="4307139" y="1351155"/>
                </a:cubicBezTo>
                <a:cubicBezTo>
                  <a:pt x="4307139" y="1403704"/>
                  <a:pt x="4264538" y="1446306"/>
                  <a:pt x="4211987" y="1446306"/>
                </a:cubicBezTo>
                <a:cubicBezTo>
                  <a:pt x="4159436" y="1446306"/>
                  <a:pt x="4116835" y="1403704"/>
                  <a:pt x="4116835" y="1351155"/>
                </a:cubicBezTo>
                <a:cubicBezTo>
                  <a:pt x="4116835" y="1298605"/>
                  <a:pt x="4159436" y="1256004"/>
                  <a:pt x="4211987" y="1256004"/>
                </a:cubicBezTo>
                <a:close/>
                <a:moveTo>
                  <a:pt x="3793444" y="1256004"/>
                </a:moveTo>
                <a:cubicBezTo>
                  <a:pt x="3845869" y="1256004"/>
                  <a:pt x="3888470" y="1298605"/>
                  <a:pt x="3888470" y="1351155"/>
                </a:cubicBezTo>
                <a:cubicBezTo>
                  <a:pt x="3888470" y="1403704"/>
                  <a:pt x="3845869" y="1446306"/>
                  <a:pt x="3793444" y="1446306"/>
                </a:cubicBezTo>
                <a:cubicBezTo>
                  <a:pt x="3740894" y="1446306"/>
                  <a:pt x="3698292" y="1403704"/>
                  <a:pt x="3698292" y="1351155"/>
                </a:cubicBezTo>
                <a:cubicBezTo>
                  <a:pt x="3698292" y="1298605"/>
                  <a:pt x="3740894" y="1256004"/>
                  <a:pt x="3793444" y="1256004"/>
                </a:cubicBezTo>
                <a:close/>
                <a:moveTo>
                  <a:pt x="3374764" y="1256004"/>
                </a:moveTo>
                <a:cubicBezTo>
                  <a:pt x="3427315" y="1256004"/>
                  <a:pt x="3469924" y="1298605"/>
                  <a:pt x="3469924" y="1351155"/>
                </a:cubicBezTo>
                <a:cubicBezTo>
                  <a:pt x="3469924" y="1403704"/>
                  <a:pt x="3427315" y="1446306"/>
                  <a:pt x="3374764" y="1446306"/>
                </a:cubicBezTo>
                <a:cubicBezTo>
                  <a:pt x="3322214" y="1446306"/>
                  <a:pt x="3279613" y="1403704"/>
                  <a:pt x="3279613" y="1351155"/>
                </a:cubicBezTo>
                <a:cubicBezTo>
                  <a:pt x="3279613" y="1298605"/>
                  <a:pt x="3322214" y="1256004"/>
                  <a:pt x="3374764" y="1256004"/>
                </a:cubicBezTo>
                <a:close/>
                <a:moveTo>
                  <a:pt x="2956087" y="1256004"/>
                </a:moveTo>
                <a:cubicBezTo>
                  <a:pt x="3008641" y="1256004"/>
                  <a:pt x="3051244" y="1298605"/>
                  <a:pt x="3051244" y="1351155"/>
                </a:cubicBezTo>
                <a:cubicBezTo>
                  <a:pt x="3051244" y="1403704"/>
                  <a:pt x="3008641" y="1446306"/>
                  <a:pt x="2956087" y="1446306"/>
                </a:cubicBezTo>
                <a:cubicBezTo>
                  <a:pt x="2903534" y="1446306"/>
                  <a:pt x="2860932" y="1403704"/>
                  <a:pt x="2860932" y="1351155"/>
                </a:cubicBezTo>
                <a:cubicBezTo>
                  <a:pt x="2860932" y="1298605"/>
                  <a:pt x="2903534" y="1256004"/>
                  <a:pt x="2956087" y="1256004"/>
                </a:cubicBezTo>
                <a:close/>
                <a:moveTo>
                  <a:pt x="2537405" y="1256004"/>
                </a:moveTo>
                <a:cubicBezTo>
                  <a:pt x="2589962" y="1256004"/>
                  <a:pt x="2632567" y="1298605"/>
                  <a:pt x="2632567" y="1351155"/>
                </a:cubicBezTo>
                <a:cubicBezTo>
                  <a:pt x="2632567" y="1403704"/>
                  <a:pt x="2589962" y="1446306"/>
                  <a:pt x="2537405" y="1446306"/>
                </a:cubicBezTo>
                <a:cubicBezTo>
                  <a:pt x="2484854" y="1446306"/>
                  <a:pt x="2442252" y="1403704"/>
                  <a:pt x="2442252" y="1351155"/>
                </a:cubicBezTo>
                <a:cubicBezTo>
                  <a:pt x="2442252" y="1298605"/>
                  <a:pt x="2484854" y="1256004"/>
                  <a:pt x="2537405" y="1256004"/>
                </a:cubicBezTo>
                <a:close/>
                <a:moveTo>
                  <a:pt x="2118734" y="1256004"/>
                </a:moveTo>
                <a:cubicBezTo>
                  <a:pt x="2171286" y="1256004"/>
                  <a:pt x="2213887" y="1298605"/>
                  <a:pt x="2213887" y="1351155"/>
                </a:cubicBezTo>
                <a:cubicBezTo>
                  <a:pt x="2213887" y="1403704"/>
                  <a:pt x="2171286" y="1446306"/>
                  <a:pt x="2118734" y="1446306"/>
                </a:cubicBezTo>
                <a:cubicBezTo>
                  <a:pt x="2066182" y="1446306"/>
                  <a:pt x="2023581" y="1403704"/>
                  <a:pt x="2023581" y="1351155"/>
                </a:cubicBezTo>
                <a:cubicBezTo>
                  <a:pt x="2023581" y="1298605"/>
                  <a:pt x="2066182" y="1256004"/>
                  <a:pt x="2118734" y="1256004"/>
                </a:cubicBezTo>
                <a:close/>
                <a:moveTo>
                  <a:pt x="1700054" y="1256004"/>
                </a:moveTo>
                <a:cubicBezTo>
                  <a:pt x="1752605" y="1256004"/>
                  <a:pt x="1795208" y="1298605"/>
                  <a:pt x="1795208" y="1351155"/>
                </a:cubicBezTo>
                <a:cubicBezTo>
                  <a:pt x="1795208" y="1403704"/>
                  <a:pt x="1752605" y="1446306"/>
                  <a:pt x="1700054" y="1446306"/>
                </a:cubicBezTo>
                <a:cubicBezTo>
                  <a:pt x="1647500" y="1446306"/>
                  <a:pt x="1604895" y="1403704"/>
                  <a:pt x="1604895" y="1351155"/>
                </a:cubicBezTo>
                <a:cubicBezTo>
                  <a:pt x="1604895" y="1298605"/>
                  <a:pt x="1647500" y="1256004"/>
                  <a:pt x="1700054" y="1256004"/>
                </a:cubicBezTo>
                <a:close/>
                <a:moveTo>
                  <a:pt x="1281373" y="1256004"/>
                </a:moveTo>
                <a:cubicBezTo>
                  <a:pt x="1333925" y="1256004"/>
                  <a:pt x="1376527" y="1298605"/>
                  <a:pt x="1376527" y="1351155"/>
                </a:cubicBezTo>
                <a:cubicBezTo>
                  <a:pt x="1376527" y="1403704"/>
                  <a:pt x="1333925" y="1446306"/>
                  <a:pt x="1281373" y="1446306"/>
                </a:cubicBezTo>
                <a:cubicBezTo>
                  <a:pt x="1228824" y="1446306"/>
                  <a:pt x="1186223" y="1403704"/>
                  <a:pt x="1186223" y="1351155"/>
                </a:cubicBezTo>
                <a:cubicBezTo>
                  <a:pt x="1186223" y="1298605"/>
                  <a:pt x="1228824" y="1256004"/>
                  <a:pt x="1281373" y="1256004"/>
                </a:cubicBezTo>
                <a:close/>
                <a:moveTo>
                  <a:pt x="862708" y="1256004"/>
                </a:moveTo>
                <a:cubicBezTo>
                  <a:pt x="915259" y="1256004"/>
                  <a:pt x="957859" y="1298605"/>
                  <a:pt x="957859" y="1351155"/>
                </a:cubicBezTo>
                <a:cubicBezTo>
                  <a:pt x="957859" y="1403704"/>
                  <a:pt x="915259" y="1446306"/>
                  <a:pt x="862708" y="1446306"/>
                </a:cubicBezTo>
                <a:cubicBezTo>
                  <a:pt x="810157" y="1446306"/>
                  <a:pt x="767556" y="1403704"/>
                  <a:pt x="767556" y="1351155"/>
                </a:cubicBezTo>
                <a:cubicBezTo>
                  <a:pt x="767556" y="1298605"/>
                  <a:pt x="810157" y="1256004"/>
                  <a:pt x="862708" y="1256004"/>
                </a:cubicBezTo>
                <a:close/>
                <a:moveTo>
                  <a:pt x="444042" y="1256004"/>
                </a:moveTo>
                <a:cubicBezTo>
                  <a:pt x="496592" y="1256004"/>
                  <a:pt x="539195" y="1298605"/>
                  <a:pt x="539195" y="1351155"/>
                </a:cubicBezTo>
                <a:cubicBezTo>
                  <a:pt x="539195" y="1403704"/>
                  <a:pt x="496592" y="1446306"/>
                  <a:pt x="444042" y="1446306"/>
                </a:cubicBezTo>
                <a:cubicBezTo>
                  <a:pt x="391491" y="1446306"/>
                  <a:pt x="348889" y="1403704"/>
                  <a:pt x="348889" y="1351155"/>
                </a:cubicBezTo>
                <a:cubicBezTo>
                  <a:pt x="348889" y="1298605"/>
                  <a:pt x="391491" y="1256004"/>
                  <a:pt x="444042" y="1256004"/>
                </a:cubicBezTo>
                <a:close/>
                <a:moveTo>
                  <a:pt x="25373" y="1256004"/>
                </a:moveTo>
                <a:cubicBezTo>
                  <a:pt x="77923" y="1256004"/>
                  <a:pt x="120526" y="1298605"/>
                  <a:pt x="120526" y="1351155"/>
                </a:cubicBezTo>
                <a:cubicBezTo>
                  <a:pt x="120526" y="1403704"/>
                  <a:pt x="77923" y="1446306"/>
                  <a:pt x="25373" y="1446306"/>
                </a:cubicBezTo>
                <a:lnTo>
                  <a:pt x="0" y="1441184"/>
                </a:lnTo>
                <a:lnTo>
                  <a:pt x="0" y="1261127"/>
                </a:lnTo>
                <a:close/>
                <a:moveTo>
                  <a:pt x="12166698" y="837337"/>
                </a:moveTo>
                <a:lnTo>
                  <a:pt x="12192000" y="842445"/>
                </a:lnTo>
                <a:lnTo>
                  <a:pt x="12192000" y="1022530"/>
                </a:lnTo>
                <a:lnTo>
                  <a:pt x="12166698" y="1027638"/>
                </a:lnTo>
                <a:cubicBezTo>
                  <a:pt x="12114147" y="1027638"/>
                  <a:pt x="12071546" y="985038"/>
                  <a:pt x="12071546" y="932489"/>
                </a:cubicBezTo>
                <a:cubicBezTo>
                  <a:pt x="12071546" y="879938"/>
                  <a:pt x="12114147" y="837337"/>
                  <a:pt x="12166698" y="837337"/>
                </a:cubicBezTo>
                <a:close/>
                <a:moveTo>
                  <a:pt x="11748029" y="837337"/>
                </a:moveTo>
                <a:cubicBezTo>
                  <a:pt x="11800580" y="837337"/>
                  <a:pt x="11843181" y="879938"/>
                  <a:pt x="11843181" y="932489"/>
                </a:cubicBezTo>
                <a:cubicBezTo>
                  <a:pt x="11843181" y="985038"/>
                  <a:pt x="11800580" y="1027638"/>
                  <a:pt x="11748029" y="1027638"/>
                </a:cubicBezTo>
                <a:cubicBezTo>
                  <a:pt x="11695478" y="1027638"/>
                  <a:pt x="11652877" y="985038"/>
                  <a:pt x="11652877" y="932489"/>
                </a:cubicBezTo>
                <a:cubicBezTo>
                  <a:pt x="11652877" y="879938"/>
                  <a:pt x="11695478" y="837337"/>
                  <a:pt x="11748029" y="837337"/>
                </a:cubicBezTo>
                <a:close/>
                <a:moveTo>
                  <a:pt x="11329360" y="837337"/>
                </a:moveTo>
                <a:cubicBezTo>
                  <a:pt x="11381911" y="837337"/>
                  <a:pt x="11424512" y="879938"/>
                  <a:pt x="11424512" y="932489"/>
                </a:cubicBezTo>
                <a:cubicBezTo>
                  <a:pt x="11424512" y="985038"/>
                  <a:pt x="11381911" y="1027638"/>
                  <a:pt x="11329360" y="1027638"/>
                </a:cubicBezTo>
                <a:cubicBezTo>
                  <a:pt x="11276809" y="1027638"/>
                  <a:pt x="11234208" y="985038"/>
                  <a:pt x="11234208" y="932489"/>
                </a:cubicBezTo>
                <a:cubicBezTo>
                  <a:pt x="11234208" y="879938"/>
                  <a:pt x="11276809" y="837337"/>
                  <a:pt x="11329360" y="837337"/>
                </a:cubicBezTo>
                <a:close/>
                <a:moveTo>
                  <a:pt x="10910691" y="837337"/>
                </a:moveTo>
                <a:cubicBezTo>
                  <a:pt x="10963242" y="837337"/>
                  <a:pt x="11005843" y="879938"/>
                  <a:pt x="11005843" y="932489"/>
                </a:cubicBezTo>
                <a:cubicBezTo>
                  <a:pt x="11005843" y="985038"/>
                  <a:pt x="10963242" y="1027638"/>
                  <a:pt x="10910691" y="1027638"/>
                </a:cubicBezTo>
                <a:cubicBezTo>
                  <a:pt x="10858140" y="1027638"/>
                  <a:pt x="10815539" y="985038"/>
                  <a:pt x="10815539" y="932489"/>
                </a:cubicBezTo>
                <a:cubicBezTo>
                  <a:pt x="10815539" y="879938"/>
                  <a:pt x="10858140" y="837337"/>
                  <a:pt x="10910691" y="837337"/>
                </a:cubicBezTo>
                <a:close/>
                <a:moveTo>
                  <a:pt x="10492022" y="837337"/>
                </a:moveTo>
                <a:cubicBezTo>
                  <a:pt x="10544573" y="837337"/>
                  <a:pt x="10587174" y="879938"/>
                  <a:pt x="10587174" y="932489"/>
                </a:cubicBezTo>
                <a:cubicBezTo>
                  <a:pt x="10587174" y="985038"/>
                  <a:pt x="10544573" y="1027638"/>
                  <a:pt x="10492022" y="1027638"/>
                </a:cubicBezTo>
                <a:cubicBezTo>
                  <a:pt x="10439471" y="1027638"/>
                  <a:pt x="10396870" y="985038"/>
                  <a:pt x="10396870" y="932489"/>
                </a:cubicBezTo>
                <a:cubicBezTo>
                  <a:pt x="10396870" y="879938"/>
                  <a:pt x="10439471" y="837337"/>
                  <a:pt x="10492022" y="837337"/>
                </a:cubicBezTo>
                <a:close/>
                <a:moveTo>
                  <a:pt x="10073353" y="837337"/>
                </a:moveTo>
                <a:cubicBezTo>
                  <a:pt x="10125904" y="837337"/>
                  <a:pt x="10168505" y="879938"/>
                  <a:pt x="10168505" y="932489"/>
                </a:cubicBezTo>
                <a:cubicBezTo>
                  <a:pt x="10168505" y="985038"/>
                  <a:pt x="10125904" y="1027638"/>
                  <a:pt x="10073353" y="1027638"/>
                </a:cubicBezTo>
                <a:cubicBezTo>
                  <a:pt x="10020803" y="1027638"/>
                  <a:pt x="9978201" y="985038"/>
                  <a:pt x="9978201" y="932489"/>
                </a:cubicBezTo>
                <a:cubicBezTo>
                  <a:pt x="9978201" y="879938"/>
                  <a:pt x="10020803" y="837337"/>
                  <a:pt x="10073353" y="837337"/>
                </a:cubicBezTo>
                <a:close/>
                <a:moveTo>
                  <a:pt x="9654684" y="837337"/>
                </a:moveTo>
                <a:cubicBezTo>
                  <a:pt x="9707235" y="837337"/>
                  <a:pt x="9749836" y="879938"/>
                  <a:pt x="9749836" y="932489"/>
                </a:cubicBezTo>
                <a:cubicBezTo>
                  <a:pt x="9749836" y="985038"/>
                  <a:pt x="9707235" y="1027638"/>
                  <a:pt x="9654684" y="1027638"/>
                </a:cubicBezTo>
                <a:cubicBezTo>
                  <a:pt x="9602134" y="1027638"/>
                  <a:pt x="9559532" y="985038"/>
                  <a:pt x="9559532" y="932489"/>
                </a:cubicBezTo>
                <a:cubicBezTo>
                  <a:pt x="9559532" y="879938"/>
                  <a:pt x="9602134" y="837337"/>
                  <a:pt x="9654684" y="837337"/>
                </a:cubicBezTo>
                <a:close/>
                <a:moveTo>
                  <a:pt x="9236015" y="837337"/>
                </a:moveTo>
                <a:cubicBezTo>
                  <a:pt x="9288566" y="837337"/>
                  <a:pt x="9331167" y="879938"/>
                  <a:pt x="9331167" y="932489"/>
                </a:cubicBezTo>
                <a:cubicBezTo>
                  <a:pt x="9331167" y="985038"/>
                  <a:pt x="9288566" y="1027638"/>
                  <a:pt x="9236015" y="1027638"/>
                </a:cubicBezTo>
                <a:cubicBezTo>
                  <a:pt x="9183465" y="1027638"/>
                  <a:pt x="9140863" y="985038"/>
                  <a:pt x="9140863" y="932489"/>
                </a:cubicBezTo>
                <a:cubicBezTo>
                  <a:pt x="9140863" y="879938"/>
                  <a:pt x="9183465" y="837337"/>
                  <a:pt x="9236015" y="837337"/>
                </a:cubicBezTo>
                <a:close/>
                <a:moveTo>
                  <a:pt x="8817346" y="837337"/>
                </a:moveTo>
                <a:cubicBezTo>
                  <a:pt x="8869897" y="837337"/>
                  <a:pt x="8912498" y="879938"/>
                  <a:pt x="8912498" y="932489"/>
                </a:cubicBezTo>
                <a:cubicBezTo>
                  <a:pt x="8912498" y="985038"/>
                  <a:pt x="8869897" y="1027638"/>
                  <a:pt x="8817346" y="1027638"/>
                </a:cubicBezTo>
                <a:cubicBezTo>
                  <a:pt x="8764796" y="1027638"/>
                  <a:pt x="8722194" y="985038"/>
                  <a:pt x="8722194" y="932489"/>
                </a:cubicBezTo>
                <a:cubicBezTo>
                  <a:pt x="8722194" y="879938"/>
                  <a:pt x="8764796" y="837337"/>
                  <a:pt x="8817346" y="837337"/>
                </a:cubicBezTo>
                <a:close/>
                <a:moveTo>
                  <a:pt x="8398677" y="837337"/>
                </a:moveTo>
                <a:cubicBezTo>
                  <a:pt x="8451228" y="837337"/>
                  <a:pt x="8493829" y="879938"/>
                  <a:pt x="8493829" y="932489"/>
                </a:cubicBezTo>
                <a:cubicBezTo>
                  <a:pt x="8493829" y="985038"/>
                  <a:pt x="8451228" y="1027638"/>
                  <a:pt x="8398677" y="1027638"/>
                </a:cubicBezTo>
                <a:cubicBezTo>
                  <a:pt x="8346127" y="1027638"/>
                  <a:pt x="8303526" y="985038"/>
                  <a:pt x="8303526" y="932489"/>
                </a:cubicBezTo>
                <a:cubicBezTo>
                  <a:pt x="8303526" y="879938"/>
                  <a:pt x="8346127" y="837337"/>
                  <a:pt x="8398677" y="837337"/>
                </a:cubicBezTo>
                <a:close/>
                <a:moveTo>
                  <a:pt x="7980009" y="837337"/>
                </a:moveTo>
                <a:cubicBezTo>
                  <a:pt x="8032559" y="837337"/>
                  <a:pt x="8075161" y="879938"/>
                  <a:pt x="8075161" y="932489"/>
                </a:cubicBezTo>
                <a:cubicBezTo>
                  <a:pt x="8075161" y="985038"/>
                  <a:pt x="8032559" y="1027638"/>
                  <a:pt x="7980009" y="1027638"/>
                </a:cubicBezTo>
                <a:cubicBezTo>
                  <a:pt x="7927458" y="1027638"/>
                  <a:pt x="7884857" y="985038"/>
                  <a:pt x="7884857" y="932489"/>
                </a:cubicBezTo>
                <a:cubicBezTo>
                  <a:pt x="7884857" y="879938"/>
                  <a:pt x="7927458" y="837337"/>
                  <a:pt x="7980009" y="837337"/>
                </a:cubicBezTo>
                <a:close/>
                <a:moveTo>
                  <a:pt x="7561340" y="837337"/>
                </a:moveTo>
                <a:cubicBezTo>
                  <a:pt x="7613890" y="837337"/>
                  <a:pt x="7656492" y="879938"/>
                  <a:pt x="7656492" y="932489"/>
                </a:cubicBezTo>
                <a:cubicBezTo>
                  <a:pt x="7656492" y="985038"/>
                  <a:pt x="7613890" y="1027638"/>
                  <a:pt x="7561340" y="1027638"/>
                </a:cubicBezTo>
                <a:cubicBezTo>
                  <a:pt x="7508789" y="1027638"/>
                  <a:pt x="7466188" y="985038"/>
                  <a:pt x="7466188" y="932489"/>
                </a:cubicBezTo>
                <a:cubicBezTo>
                  <a:pt x="7466188" y="879938"/>
                  <a:pt x="7508789" y="837337"/>
                  <a:pt x="7561340" y="837337"/>
                </a:cubicBezTo>
                <a:close/>
                <a:moveTo>
                  <a:pt x="7142671" y="837337"/>
                </a:moveTo>
                <a:cubicBezTo>
                  <a:pt x="7195221" y="837337"/>
                  <a:pt x="7237823" y="879938"/>
                  <a:pt x="7237823" y="932489"/>
                </a:cubicBezTo>
                <a:cubicBezTo>
                  <a:pt x="7237823" y="985038"/>
                  <a:pt x="7195221" y="1027638"/>
                  <a:pt x="7142671" y="1027638"/>
                </a:cubicBezTo>
                <a:cubicBezTo>
                  <a:pt x="7090120" y="1027638"/>
                  <a:pt x="7047519" y="985038"/>
                  <a:pt x="7047519" y="932489"/>
                </a:cubicBezTo>
                <a:cubicBezTo>
                  <a:pt x="7047519" y="879938"/>
                  <a:pt x="7090120" y="837337"/>
                  <a:pt x="7142671" y="837337"/>
                </a:cubicBezTo>
                <a:close/>
                <a:moveTo>
                  <a:pt x="6724002" y="837337"/>
                </a:moveTo>
                <a:cubicBezTo>
                  <a:pt x="6776553" y="837337"/>
                  <a:pt x="6819154" y="879938"/>
                  <a:pt x="6819154" y="932489"/>
                </a:cubicBezTo>
                <a:cubicBezTo>
                  <a:pt x="6819154" y="985038"/>
                  <a:pt x="6776553" y="1027638"/>
                  <a:pt x="6724002" y="1027638"/>
                </a:cubicBezTo>
                <a:cubicBezTo>
                  <a:pt x="6671451" y="1027638"/>
                  <a:pt x="6628850" y="985038"/>
                  <a:pt x="6628850" y="932489"/>
                </a:cubicBezTo>
                <a:cubicBezTo>
                  <a:pt x="6628850" y="879938"/>
                  <a:pt x="6671451" y="837337"/>
                  <a:pt x="6724002" y="837337"/>
                </a:cubicBezTo>
                <a:close/>
                <a:moveTo>
                  <a:pt x="6305333" y="837337"/>
                </a:moveTo>
                <a:cubicBezTo>
                  <a:pt x="6357884" y="837337"/>
                  <a:pt x="6400485" y="879938"/>
                  <a:pt x="6400485" y="932489"/>
                </a:cubicBezTo>
                <a:cubicBezTo>
                  <a:pt x="6400485" y="985038"/>
                  <a:pt x="6357884" y="1027638"/>
                  <a:pt x="6305333" y="1027638"/>
                </a:cubicBezTo>
                <a:cubicBezTo>
                  <a:pt x="6252782" y="1027638"/>
                  <a:pt x="6210181" y="985038"/>
                  <a:pt x="6210181" y="932489"/>
                </a:cubicBezTo>
                <a:cubicBezTo>
                  <a:pt x="6210181" y="879938"/>
                  <a:pt x="6252782" y="837337"/>
                  <a:pt x="6305333" y="837337"/>
                </a:cubicBezTo>
                <a:close/>
                <a:moveTo>
                  <a:pt x="5886664" y="837337"/>
                </a:moveTo>
                <a:cubicBezTo>
                  <a:pt x="5939215" y="837337"/>
                  <a:pt x="5981816" y="879938"/>
                  <a:pt x="5981816" y="932489"/>
                </a:cubicBezTo>
                <a:cubicBezTo>
                  <a:pt x="5981816" y="985038"/>
                  <a:pt x="5939215" y="1027638"/>
                  <a:pt x="5886664" y="1027638"/>
                </a:cubicBezTo>
                <a:cubicBezTo>
                  <a:pt x="5834113" y="1027638"/>
                  <a:pt x="5791512" y="985038"/>
                  <a:pt x="5791512" y="932489"/>
                </a:cubicBezTo>
                <a:cubicBezTo>
                  <a:pt x="5791512" y="879938"/>
                  <a:pt x="5834113" y="837337"/>
                  <a:pt x="5886664" y="837337"/>
                </a:cubicBezTo>
                <a:close/>
                <a:moveTo>
                  <a:pt x="5467994" y="837337"/>
                </a:moveTo>
                <a:cubicBezTo>
                  <a:pt x="5520544" y="837337"/>
                  <a:pt x="5563146" y="879938"/>
                  <a:pt x="5563146" y="932489"/>
                </a:cubicBezTo>
                <a:cubicBezTo>
                  <a:pt x="5563146" y="985038"/>
                  <a:pt x="5520544" y="1027638"/>
                  <a:pt x="5467994" y="1027638"/>
                </a:cubicBezTo>
                <a:cubicBezTo>
                  <a:pt x="5415443" y="1027638"/>
                  <a:pt x="5372842" y="985038"/>
                  <a:pt x="5372842" y="932489"/>
                </a:cubicBezTo>
                <a:cubicBezTo>
                  <a:pt x="5372842" y="879938"/>
                  <a:pt x="5415443" y="837337"/>
                  <a:pt x="5467994" y="837337"/>
                </a:cubicBezTo>
                <a:close/>
                <a:moveTo>
                  <a:pt x="5049325" y="837337"/>
                </a:moveTo>
                <a:cubicBezTo>
                  <a:pt x="5101876" y="837337"/>
                  <a:pt x="5144478" y="879938"/>
                  <a:pt x="5144478" y="932489"/>
                </a:cubicBezTo>
                <a:cubicBezTo>
                  <a:pt x="5144478" y="985038"/>
                  <a:pt x="5101876" y="1027638"/>
                  <a:pt x="5049325" y="1027638"/>
                </a:cubicBezTo>
                <a:cubicBezTo>
                  <a:pt x="4996774" y="1027638"/>
                  <a:pt x="4954173" y="985038"/>
                  <a:pt x="4954173" y="932489"/>
                </a:cubicBezTo>
                <a:cubicBezTo>
                  <a:pt x="4954173" y="879938"/>
                  <a:pt x="4996774" y="837337"/>
                  <a:pt x="5049325" y="837337"/>
                </a:cubicBezTo>
                <a:close/>
                <a:moveTo>
                  <a:pt x="4630656" y="837337"/>
                </a:moveTo>
                <a:cubicBezTo>
                  <a:pt x="4683207" y="837337"/>
                  <a:pt x="4725808" y="879938"/>
                  <a:pt x="4725808" y="932489"/>
                </a:cubicBezTo>
                <a:cubicBezTo>
                  <a:pt x="4725808" y="985038"/>
                  <a:pt x="4683207" y="1027638"/>
                  <a:pt x="4630656" y="1027638"/>
                </a:cubicBezTo>
                <a:cubicBezTo>
                  <a:pt x="4578106" y="1027638"/>
                  <a:pt x="4535504" y="985038"/>
                  <a:pt x="4535504" y="932489"/>
                </a:cubicBezTo>
                <a:cubicBezTo>
                  <a:pt x="4535504" y="879938"/>
                  <a:pt x="4578106" y="837337"/>
                  <a:pt x="4630656" y="837337"/>
                </a:cubicBezTo>
                <a:close/>
                <a:moveTo>
                  <a:pt x="4211987" y="837337"/>
                </a:moveTo>
                <a:cubicBezTo>
                  <a:pt x="4264538" y="837337"/>
                  <a:pt x="4307139" y="879938"/>
                  <a:pt x="4307139" y="932489"/>
                </a:cubicBezTo>
                <a:cubicBezTo>
                  <a:pt x="4307139" y="985038"/>
                  <a:pt x="4264538" y="1027638"/>
                  <a:pt x="4211987" y="1027638"/>
                </a:cubicBezTo>
                <a:cubicBezTo>
                  <a:pt x="4159436" y="1027638"/>
                  <a:pt x="4116835" y="985038"/>
                  <a:pt x="4116835" y="932489"/>
                </a:cubicBezTo>
                <a:cubicBezTo>
                  <a:pt x="4116835" y="879938"/>
                  <a:pt x="4159436" y="837337"/>
                  <a:pt x="4211987" y="837337"/>
                </a:cubicBezTo>
                <a:close/>
                <a:moveTo>
                  <a:pt x="3793453" y="837337"/>
                </a:moveTo>
                <a:cubicBezTo>
                  <a:pt x="3845869" y="837337"/>
                  <a:pt x="3888470" y="879938"/>
                  <a:pt x="3888470" y="932489"/>
                </a:cubicBezTo>
                <a:cubicBezTo>
                  <a:pt x="3888470" y="985038"/>
                  <a:pt x="3845869" y="1027638"/>
                  <a:pt x="3793453" y="1027638"/>
                </a:cubicBezTo>
                <a:cubicBezTo>
                  <a:pt x="3740902" y="1027638"/>
                  <a:pt x="3698302" y="985038"/>
                  <a:pt x="3698302" y="932489"/>
                </a:cubicBezTo>
                <a:cubicBezTo>
                  <a:pt x="3698302" y="879938"/>
                  <a:pt x="3740902" y="837337"/>
                  <a:pt x="3793453" y="837337"/>
                </a:cubicBezTo>
                <a:close/>
                <a:moveTo>
                  <a:pt x="3374773" y="837337"/>
                </a:moveTo>
                <a:cubicBezTo>
                  <a:pt x="3427323" y="837337"/>
                  <a:pt x="3469932" y="879938"/>
                  <a:pt x="3469932" y="932489"/>
                </a:cubicBezTo>
                <a:cubicBezTo>
                  <a:pt x="3469932" y="985038"/>
                  <a:pt x="3427323" y="1027638"/>
                  <a:pt x="3374773" y="1027638"/>
                </a:cubicBezTo>
                <a:cubicBezTo>
                  <a:pt x="3322221" y="1027638"/>
                  <a:pt x="3279620" y="985038"/>
                  <a:pt x="3279620" y="932489"/>
                </a:cubicBezTo>
                <a:cubicBezTo>
                  <a:pt x="3279620" y="879938"/>
                  <a:pt x="3322221" y="837337"/>
                  <a:pt x="3374773" y="837337"/>
                </a:cubicBezTo>
                <a:close/>
                <a:moveTo>
                  <a:pt x="2956095" y="837337"/>
                </a:moveTo>
                <a:cubicBezTo>
                  <a:pt x="3008649" y="837337"/>
                  <a:pt x="3051251" y="879938"/>
                  <a:pt x="3051251" y="932489"/>
                </a:cubicBezTo>
                <a:cubicBezTo>
                  <a:pt x="3051251" y="985038"/>
                  <a:pt x="3008649" y="1027638"/>
                  <a:pt x="2956095" y="1027638"/>
                </a:cubicBezTo>
                <a:cubicBezTo>
                  <a:pt x="2903540" y="1027638"/>
                  <a:pt x="2860939" y="985038"/>
                  <a:pt x="2860939" y="932489"/>
                </a:cubicBezTo>
                <a:cubicBezTo>
                  <a:pt x="2860939" y="879938"/>
                  <a:pt x="2903540" y="837337"/>
                  <a:pt x="2956095" y="837337"/>
                </a:cubicBezTo>
                <a:close/>
                <a:moveTo>
                  <a:pt x="2537411" y="837337"/>
                </a:moveTo>
                <a:cubicBezTo>
                  <a:pt x="2589968" y="837337"/>
                  <a:pt x="2632574" y="879938"/>
                  <a:pt x="2632574" y="932489"/>
                </a:cubicBezTo>
                <a:cubicBezTo>
                  <a:pt x="2632574" y="985038"/>
                  <a:pt x="2589968" y="1027638"/>
                  <a:pt x="2537411" y="1027638"/>
                </a:cubicBezTo>
                <a:cubicBezTo>
                  <a:pt x="2484860" y="1027638"/>
                  <a:pt x="2442258" y="985038"/>
                  <a:pt x="2442258" y="932489"/>
                </a:cubicBezTo>
                <a:cubicBezTo>
                  <a:pt x="2442258" y="879938"/>
                  <a:pt x="2484860" y="837337"/>
                  <a:pt x="2537411" y="837337"/>
                </a:cubicBezTo>
                <a:close/>
                <a:moveTo>
                  <a:pt x="2118741" y="837337"/>
                </a:moveTo>
                <a:cubicBezTo>
                  <a:pt x="2171292" y="837337"/>
                  <a:pt x="2213893" y="879938"/>
                  <a:pt x="2213893" y="932489"/>
                </a:cubicBezTo>
                <a:cubicBezTo>
                  <a:pt x="2213893" y="985038"/>
                  <a:pt x="2171292" y="1027638"/>
                  <a:pt x="2118741" y="1027638"/>
                </a:cubicBezTo>
                <a:cubicBezTo>
                  <a:pt x="2066189" y="1027638"/>
                  <a:pt x="2023587" y="985038"/>
                  <a:pt x="2023587" y="932489"/>
                </a:cubicBezTo>
                <a:cubicBezTo>
                  <a:pt x="2023587" y="879938"/>
                  <a:pt x="2066189" y="837337"/>
                  <a:pt x="2118741" y="837337"/>
                </a:cubicBezTo>
                <a:close/>
                <a:moveTo>
                  <a:pt x="1700060" y="837337"/>
                </a:moveTo>
                <a:cubicBezTo>
                  <a:pt x="1752611" y="837337"/>
                  <a:pt x="1795212" y="879938"/>
                  <a:pt x="1795212" y="932489"/>
                </a:cubicBezTo>
                <a:cubicBezTo>
                  <a:pt x="1795212" y="985038"/>
                  <a:pt x="1752611" y="1027638"/>
                  <a:pt x="1700060" y="1027638"/>
                </a:cubicBezTo>
                <a:cubicBezTo>
                  <a:pt x="1647506" y="1027638"/>
                  <a:pt x="1604900" y="985038"/>
                  <a:pt x="1604900" y="932489"/>
                </a:cubicBezTo>
                <a:cubicBezTo>
                  <a:pt x="1604900" y="879938"/>
                  <a:pt x="1647506" y="837337"/>
                  <a:pt x="1700060" y="837337"/>
                </a:cubicBezTo>
                <a:close/>
                <a:moveTo>
                  <a:pt x="1281378" y="837337"/>
                </a:moveTo>
                <a:cubicBezTo>
                  <a:pt x="1333930" y="837337"/>
                  <a:pt x="1376531" y="879938"/>
                  <a:pt x="1376531" y="932489"/>
                </a:cubicBezTo>
                <a:cubicBezTo>
                  <a:pt x="1376531" y="985038"/>
                  <a:pt x="1333930" y="1027638"/>
                  <a:pt x="1281378" y="1027638"/>
                </a:cubicBezTo>
                <a:cubicBezTo>
                  <a:pt x="1228829" y="1027638"/>
                  <a:pt x="1186227" y="985038"/>
                  <a:pt x="1186227" y="932489"/>
                </a:cubicBezTo>
                <a:cubicBezTo>
                  <a:pt x="1186227" y="879938"/>
                  <a:pt x="1228829" y="837337"/>
                  <a:pt x="1281378" y="837337"/>
                </a:cubicBezTo>
                <a:close/>
                <a:moveTo>
                  <a:pt x="862713" y="837337"/>
                </a:moveTo>
                <a:cubicBezTo>
                  <a:pt x="915263" y="837337"/>
                  <a:pt x="957865" y="879938"/>
                  <a:pt x="957865" y="932489"/>
                </a:cubicBezTo>
                <a:cubicBezTo>
                  <a:pt x="957865" y="985038"/>
                  <a:pt x="915263" y="1027638"/>
                  <a:pt x="862713" y="1027638"/>
                </a:cubicBezTo>
                <a:cubicBezTo>
                  <a:pt x="810162" y="1027638"/>
                  <a:pt x="767561" y="985038"/>
                  <a:pt x="767561" y="932489"/>
                </a:cubicBezTo>
                <a:cubicBezTo>
                  <a:pt x="767561" y="879938"/>
                  <a:pt x="810162" y="837337"/>
                  <a:pt x="862713" y="837337"/>
                </a:cubicBezTo>
                <a:close/>
                <a:moveTo>
                  <a:pt x="444046" y="837337"/>
                </a:moveTo>
                <a:cubicBezTo>
                  <a:pt x="496597" y="837337"/>
                  <a:pt x="539200" y="879938"/>
                  <a:pt x="539200" y="932489"/>
                </a:cubicBezTo>
                <a:cubicBezTo>
                  <a:pt x="539200" y="985038"/>
                  <a:pt x="496597" y="1027638"/>
                  <a:pt x="444046" y="1027638"/>
                </a:cubicBezTo>
                <a:cubicBezTo>
                  <a:pt x="391496" y="1027638"/>
                  <a:pt x="348895" y="985038"/>
                  <a:pt x="348895" y="932489"/>
                </a:cubicBezTo>
                <a:cubicBezTo>
                  <a:pt x="348895" y="879938"/>
                  <a:pt x="391496" y="837337"/>
                  <a:pt x="444046" y="837337"/>
                </a:cubicBezTo>
                <a:close/>
                <a:moveTo>
                  <a:pt x="25377" y="837337"/>
                </a:moveTo>
                <a:cubicBezTo>
                  <a:pt x="77928" y="837337"/>
                  <a:pt x="120531" y="879938"/>
                  <a:pt x="120531" y="932489"/>
                </a:cubicBezTo>
                <a:cubicBezTo>
                  <a:pt x="120531" y="985038"/>
                  <a:pt x="77928" y="1027638"/>
                  <a:pt x="25377" y="1027638"/>
                </a:cubicBezTo>
                <a:lnTo>
                  <a:pt x="0" y="1022515"/>
                </a:lnTo>
                <a:lnTo>
                  <a:pt x="0" y="842460"/>
                </a:lnTo>
                <a:close/>
                <a:moveTo>
                  <a:pt x="12166698" y="418667"/>
                </a:moveTo>
                <a:lnTo>
                  <a:pt x="12192000" y="423775"/>
                </a:lnTo>
                <a:lnTo>
                  <a:pt x="12192000" y="603865"/>
                </a:lnTo>
                <a:lnTo>
                  <a:pt x="12166698" y="608973"/>
                </a:lnTo>
                <a:cubicBezTo>
                  <a:pt x="12114147" y="608973"/>
                  <a:pt x="12071546" y="566370"/>
                  <a:pt x="12071546" y="513818"/>
                </a:cubicBezTo>
                <a:cubicBezTo>
                  <a:pt x="12071546" y="461269"/>
                  <a:pt x="12114147" y="418667"/>
                  <a:pt x="12166698" y="418667"/>
                </a:cubicBezTo>
                <a:close/>
                <a:moveTo>
                  <a:pt x="11748029" y="418667"/>
                </a:moveTo>
                <a:cubicBezTo>
                  <a:pt x="11800580" y="418667"/>
                  <a:pt x="11843181" y="461269"/>
                  <a:pt x="11843181" y="513818"/>
                </a:cubicBezTo>
                <a:cubicBezTo>
                  <a:pt x="11843181" y="566370"/>
                  <a:pt x="11800580" y="608973"/>
                  <a:pt x="11748029" y="608973"/>
                </a:cubicBezTo>
                <a:cubicBezTo>
                  <a:pt x="11695478" y="608973"/>
                  <a:pt x="11652877" y="566370"/>
                  <a:pt x="11652877" y="513818"/>
                </a:cubicBezTo>
                <a:cubicBezTo>
                  <a:pt x="11652877" y="461269"/>
                  <a:pt x="11695478" y="418667"/>
                  <a:pt x="11748029" y="418667"/>
                </a:cubicBezTo>
                <a:close/>
                <a:moveTo>
                  <a:pt x="11329360" y="418667"/>
                </a:moveTo>
                <a:cubicBezTo>
                  <a:pt x="11381911" y="418667"/>
                  <a:pt x="11424512" y="461269"/>
                  <a:pt x="11424512" y="513818"/>
                </a:cubicBezTo>
                <a:cubicBezTo>
                  <a:pt x="11424512" y="566370"/>
                  <a:pt x="11381911" y="608973"/>
                  <a:pt x="11329360" y="608973"/>
                </a:cubicBezTo>
                <a:cubicBezTo>
                  <a:pt x="11276809" y="608973"/>
                  <a:pt x="11234208" y="566370"/>
                  <a:pt x="11234208" y="513818"/>
                </a:cubicBezTo>
                <a:cubicBezTo>
                  <a:pt x="11234208" y="461269"/>
                  <a:pt x="11276809" y="418667"/>
                  <a:pt x="11329360" y="418667"/>
                </a:cubicBezTo>
                <a:close/>
                <a:moveTo>
                  <a:pt x="10910691" y="418667"/>
                </a:moveTo>
                <a:cubicBezTo>
                  <a:pt x="10963242" y="418667"/>
                  <a:pt x="11005843" y="461269"/>
                  <a:pt x="11005843" y="513818"/>
                </a:cubicBezTo>
                <a:cubicBezTo>
                  <a:pt x="11005843" y="566370"/>
                  <a:pt x="10963242" y="608973"/>
                  <a:pt x="10910691" y="608973"/>
                </a:cubicBezTo>
                <a:cubicBezTo>
                  <a:pt x="10858140" y="608973"/>
                  <a:pt x="10815539" y="566370"/>
                  <a:pt x="10815539" y="513818"/>
                </a:cubicBezTo>
                <a:cubicBezTo>
                  <a:pt x="10815539" y="461269"/>
                  <a:pt x="10858140" y="418667"/>
                  <a:pt x="10910691" y="418667"/>
                </a:cubicBezTo>
                <a:close/>
                <a:moveTo>
                  <a:pt x="10492022" y="418667"/>
                </a:moveTo>
                <a:cubicBezTo>
                  <a:pt x="10544573" y="418667"/>
                  <a:pt x="10587174" y="461269"/>
                  <a:pt x="10587174" y="513818"/>
                </a:cubicBezTo>
                <a:cubicBezTo>
                  <a:pt x="10587174" y="566370"/>
                  <a:pt x="10544573" y="608973"/>
                  <a:pt x="10492022" y="608973"/>
                </a:cubicBezTo>
                <a:cubicBezTo>
                  <a:pt x="10439471" y="608973"/>
                  <a:pt x="10396870" y="566370"/>
                  <a:pt x="10396870" y="513818"/>
                </a:cubicBezTo>
                <a:cubicBezTo>
                  <a:pt x="10396870" y="461269"/>
                  <a:pt x="10439471" y="418667"/>
                  <a:pt x="10492022" y="418667"/>
                </a:cubicBezTo>
                <a:close/>
                <a:moveTo>
                  <a:pt x="10073353" y="418667"/>
                </a:moveTo>
                <a:cubicBezTo>
                  <a:pt x="10125904" y="418667"/>
                  <a:pt x="10168505" y="461269"/>
                  <a:pt x="10168505" y="513818"/>
                </a:cubicBezTo>
                <a:cubicBezTo>
                  <a:pt x="10168505" y="566370"/>
                  <a:pt x="10125904" y="608973"/>
                  <a:pt x="10073353" y="608973"/>
                </a:cubicBezTo>
                <a:cubicBezTo>
                  <a:pt x="10020803" y="608973"/>
                  <a:pt x="9978201" y="566370"/>
                  <a:pt x="9978201" y="513818"/>
                </a:cubicBezTo>
                <a:cubicBezTo>
                  <a:pt x="9978201" y="461269"/>
                  <a:pt x="10020803" y="418667"/>
                  <a:pt x="10073353" y="418667"/>
                </a:cubicBezTo>
                <a:close/>
                <a:moveTo>
                  <a:pt x="9654684" y="418667"/>
                </a:moveTo>
                <a:cubicBezTo>
                  <a:pt x="9707235" y="418667"/>
                  <a:pt x="9749836" y="461269"/>
                  <a:pt x="9749836" y="513818"/>
                </a:cubicBezTo>
                <a:cubicBezTo>
                  <a:pt x="9749836" y="566370"/>
                  <a:pt x="9707235" y="608973"/>
                  <a:pt x="9654684" y="608973"/>
                </a:cubicBezTo>
                <a:cubicBezTo>
                  <a:pt x="9602134" y="608973"/>
                  <a:pt x="9559532" y="566370"/>
                  <a:pt x="9559532" y="513818"/>
                </a:cubicBezTo>
                <a:cubicBezTo>
                  <a:pt x="9559532" y="461269"/>
                  <a:pt x="9602134" y="418667"/>
                  <a:pt x="9654684" y="418667"/>
                </a:cubicBezTo>
                <a:close/>
                <a:moveTo>
                  <a:pt x="9236015" y="418667"/>
                </a:moveTo>
                <a:cubicBezTo>
                  <a:pt x="9288566" y="418667"/>
                  <a:pt x="9331167" y="461269"/>
                  <a:pt x="9331167" y="513818"/>
                </a:cubicBezTo>
                <a:cubicBezTo>
                  <a:pt x="9331167" y="566370"/>
                  <a:pt x="9288566" y="608973"/>
                  <a:pt x="9236015" y="608973"/>
                </a:cubicBezTo>
                <a:cubicBezTo>
                  <a:pt x="9183465" y="608973"/>
                  <a:pt x="9140863" y="566370"/>
                  <a:pt x="9140863" y="513818"/>
                </a:cubicBezTo>
                <a:cubicBezTo>
                  <a:pt x="9140863" y="461269"/>
                  <a:pt x="9183465" y="418667"/>
                  <a:pt x="9236015" y="418667"/>
                </a:cubicBezTo>
                <a:close/>
                <a:moveTo>
                  <a:pt x="8817346" y="418667"/>
                </a:moveTo>
                <a:cubicBezTo>
                  <a:pt x="8869897" y="418667"/>
                  <a:pt x="8912498" y="461269"/>
                  <a:pt x="8912498" y="513818"/>
                </a:cubicBezTo>
                <a:cubicBezTo>
                  <a:pt x="8912498" y="566370"/>
                  <a:pt x="8869897" y="608973"/>
                  <a:pt x="8817346" y="608973"/>
                </a:cubicBezTo>
                <a:cubicBezTo>
                  <a:pt x="8764796" y="608973"/>
                  <a:pt x="8722194" y="566370"/>
                  <a:pt x="8722194" y="513818"/>
                </a:cubicBezTo>
                <a:cubicBezTo>
                  <a:pt x="8722194" y="461269"/>
                  <a:pt x="8764796" y="418667"/>
                  <a:pt x="8817346" y="418667"/>
                </a:cubicBezTo>
                <a:close/>
                <a:moveTo>
                  <a:pt x="8398677" y="418667"/>
                </a:moveTo>
                <a:cubicBezTo>
                  <a:pt x="8451228" y="418667"/>
                  <a:pt x="8493829" y="461269"/>
                  <a:pt x="8493829" y="513818"/>
                </a:cubicBezTo>
                <a:cubicBezTo>
                  <a:pt x="8493829" y="566370"/>
                  <a:pt x="8451228" y="608973"/>
                  <a:pt x="8398677" y="608973"/>
                </a:cubicBezTo>
                <a:cubicBezTo>
                  <a:pt x="8346127" y="608973"/>
                  <a:pt x="8303526" y="566370"/>
                  <a:pt x="8303526" y="513818"/>
                </a:cubicBezTo>
                <a:cubicBezTo>
                  <a:pt x="8303526" y="461269"/>
                  <a:pt x="8346127" y="418667"/>
                  <a:pt x="8398677" y="418667"/>
                </a:cubicBezTo>
                <a:close/>
                <a:moveTo>
                  <a:pt x="7980009" y="418667"/>
                </a:moveTo>
                <a:cubicBezTo>
                  <a:pt x="8032559" y="418667"/>
                  <a:pt x="8075161" y="461269"/>
                  <a:pt x="8075161" y="513818"/>
                </a:cubicBezTo>
                <a:cubicBezTo>
                  <a:pt x="8075161" y="566370"/>
                  <a:pt x="8032559" y="608973"/>
                  <a:pt x="7980009" y="608973"/>
                </a:cubicBezTo>
                <a:cubicBezTo>
                  <a:pt x="7927458" y="608973"/>
                  <a:pt x="7884857" y="566370"/>
                  <a:pt x="7884857" y="513818"/>
                </a:cubicBezTo>
                <a:cubicBezTo>
                  <a:pt x="7884857" y="461269"/>
                  <a:pt x="7927458" y="418667"/>
                  <a:pt x="7980009" y="418667"/>
                </a:cubicBezTo>
                <a:close/>
                <a:moveTo>
                  <a:pt x="7561340" y="418667"/>
                </a:moveTo>
                <a:cubicBezTo>
                  <a:pt x="7613890" y="418667"/>
                  <a:pt x="7656492" y="461269"/>
                  <a:pt x="7656492" y="513818"/>
                </a:cubicBezTo>
                <a:cubicBezTo>
                  <a:pt x="7656492" y="566370"/>
                  <a:pt x="7613890" y="608973"/>
                  <a:pt x="7561340" y="608973"/>
                </a:cubicBezTo>
                <a:cubicBezTo>
                  <a:pt x="7508789" y="608973"/>
                  <a:pt x="7466188" y="566370"/>
                  <a:pt x="7466188" y="513818"/>
                </a:cubicBezTo>
                <a:cubicBezTo>
                  <a:pt x="7466188" y="461269"/>
                  <a:pt x="7508789" y="418667"/>
                  <a:pt x="7561340" y="418667"/>
                </a:cubicBezTo>
                <a:close/>
                <a:moveTo>
                  <a:pt x="7142671" y="418667"/>
                </a:moveTo>
                <a:cubicBezTo>
                  <a:pt x="7195221" y="418667"/>
                  <a:pt x="7237823" y="461269"/>
                  <a:pt x="7237823" y="513818"/>
                </a:cubicBezTo>
                <a:cubicBezTo>
                  <a:pt x="7237823" y="566370"/>
                  <a:pt x="7195221" y="608973"/>
                  <a:pt x="7142671" y="608973"/>
                </a:cubicBezTo>
                <a:cubicBezTo>
                  <a:pt x="7090120" y="608973"/>
                  <a:pt x="7047519" y="566370"/>
                  <a:pt x="7047519" y="513818"/>
                </a:cubicBezTo>
                <a:cubicBezTo>
                  <a:pt x="7047519" y="461269"/>
                  <a:pt x="7090120" y="418667"/>
                  <a:pt x="7142671" y="418667"/>
                </a:cubicBezTo>
                <a:close/>
                <a:moveTo>
                  <a:pt x="6724002" y="418667"/>
                </a:moveTo>
                <a:cubicBezTo>
                  <a:pt x="6776553" y="418667"/>
                  <a:pt x="6819154" y="461269"/>
                  <a:pt x="6819154" y="513818"/>
                </a:cubicBezTo>
                <a:cubicBezTo>
                  <a:pt x="6819154" y="566370"/>
                  <a:pt x="6776553" y="608973"/>
                  <a:pt x="6724002" y="608973"/>
                </a:cubicBezTo>
                <a:cubicBezTo>
                  <a:pt x="6671451" y="608973"/>
                  <a:pt x="6628850" y="566370"/>
                  <a:pt x="6628850" y="513818"/>
                </a:cubicBezTo>
                <a:cubicBezTo>
                  <a:pt x="6628850" y="461269"/>
                  <a:pt x="6671451" y="418667"/>
                  <a:pt x="6724002" y="418667"/>
                </a:cubicBezTo>
                <a:close/>
                <a:moveTo>
                  <a:pt x="6305333" y="418667"/>
                </a:moveTo>
                <a:cubicBezTo>
                  <a:pt x="6357884" y="418667"/>
                  <a:pt x="6400485" y="461269"/>
                  <a:pt x="6400485" y="513818"/>
                </a:cubicBezTo>
                <a:cubicBezTo>
                  <a:pt x="6400485" y="566370"/>
                  <a:pt x="6357884" y="608973"/>
                  <a:pt x="6305333" y="608973"/>
                </a:cubicBezTo>
                <a:cubicBezTo>
                  <a:pt x="6252782" y="608973"/>
                  <a:pt x="6210181" y="566370"/>
                  <a:pt x="6210181" y="513818"/>
                </a:cubicBezTo>
                <a:cubicBezTo>
                  <a:pt x="6210181" y="461269"/>
                  <a:pt x="6252782" y="418667"/>
                  <a:pt x="6305333" y="418667"/>
                </a:cubicBezTo>
                <a:close/>
                <a:moveTo>
                  <a:pt x="5886664" y="418667"/>
                </a:moveTo>
                <a:cubicBezTo>
                  <a:pt x="5939215" y="418667"/>
                  <a:pt x="5981816" y="461269"/>
                  <a:pt x="5981816" y="513818"/>
                </a:cubicBezTo>
                <a:cubicBezTo>
                  <a:pt x="5981816" y="566370"/>
                  <a:pt x="5939215" y="608973"/>
                  <a:pt x="5886664" y="608973"/>
                </a:cubicBezTo>
                <a:cubicBezTo>
                  <a:pt x="5834113" y="608973"/>
                  <a:pt x="5791512" y="566370"/>
                  <a:pt x="5791512" y="513818"/>
                </a:cubicBezTo>
                <a:cubicBezTo>
                  <a:pt x="5791512" y="461269"/>
                  <a:pt x="5834113" y="418667"/>
                  <a:pt x="5886664" y="418667"/>
                </a:cubicBezTo>
                <a:close/>
                <a:moveTo>
                  <a:pt x="5467994" y="418667"/>
                </a:moveTo>
                <a:cubicBezTo>
                  <a:pt x="5520544" y="418667"/>
                  <a:pt x="5563146" y="461269"/>
                  <a:pt x="5563146" y="513818"/>
                </a:cubicBezTo>
                <a:cubicBezTo>
                  <a:pt x="5563146" y="566370"/>
                  <a:pt x="5520544" y="608973"/>
                  <a:pt x="5467994" y="608973"/>
                </a:cubicBezTo>
                <a:cubicBezTo>
                  <a:pt x="5415443" y="608973"/>
                  <a:pt x="5372842" y="566370"/>
                  <a:pt x="5372842" y="513818"/>
                </a:cubicBezTo>
                <a:cubicBezTo>
                  <a:pt x="5372842" y="461269"/>
                  <a:pt x="5415443" y="418667"/>
                  <a:pt x="5467994" y="418667"/>
                </a:cubicBezTo>
                <a:close/>
                <a:moveTo>
                  <a:pt x="5049325" y="418667"/>
                </a:moveTo>
                <a:cubicBezTo>
                  <a:pt x="5101876" y="418667"/>
                  <a:pt x="5144478" y="461269"/>
                  <a:pt x="5144478" y="513818"/>
                </a:cubicBezTo>
                <a:cubicBezTo>
                  <a:pt x="5144478" y="566370"/>
                  <a:pt x="5101876" y="608973"/>
                  <a:pt x="5049325" y="608973"/>
                </a:cubicBezTo>
                <a:cubicBezTo>
                  <a:pt x="4996774" y="608973"/>
                  <a:pt x="4954173" y="566370"/>
                  <a:pt x="4954173" y="513818"/>
                </a:cubicBezTo>
                <a:cubicBezTo>
                  <a:pt x="4954173" y="461269"/>
                  <a:pt x="4996774" y="418667"/>
                  <a:pt x="5049325" y="418667"/>
                </a:cubicBezTo>
                <a:close/>
                <a:moveTo>
                  <a:pt x="4630656" y="418667"/>
                </a:moveTo>
                <a:cubicBezTo>
                  <a:pt x="4683207" y="418667"/>
                  <a:pt x="4725808" y="461269"/>
                  <a:pt x="4725808" y="513818"/>
                </a:cubicBezTo>
                <a:cubicBezTo>
                  <a:pt x="4725808" y="566370"/>
                  <a:pt x="4683207" y="608973"/>
                  <a:pt x="4630656" y="608973"/>
                </a:cubicBezTo>
                <a:cubicBezTo>
                  <a:pt x="4578106" y="608973"/>
                  <a:pt x="4535504" y="566370"/>
                  <a:pt x="4535504" y="513818"/>
                </a:cubicBezTo>
                <a:cubicBezTo>
                  <a:pt x="4535504" y="461269"/>
                  <a:pt x="4578106" y="418667"/>
                  <a:pt x="4630656" y="418667"/>
                </a:cubicBezTo>
                <a:close/>
                <a:moveTo>
                  <a:pt x="4211987" y="418667"/>
                </a:moveTo>
                <a:cubicBezTo>
                  <a:pt x="4264538" y="418667"/>
                  <a:pt x="4307139" y="461269"/>
                  <a:pt x="4307139" y="513818"/>
                </a:cubicBezTo>
                <a:cubicBezTo>
                  <a:pt x="4307139" y="566370"/>
                  <a:pt x="4264538" y="608973"/>
                  <a:pt x="4211987" y="608973"/>
                </a:cubicBezTo>
                <a:cubicBezTo>
                  <a:pt x="4159436" y="608973"/>
                  <a:pt x="4116835" y="566370"/>
                  <a:pt x="4116835" y="513818"/>
                </a:cubicBezTo>
                <a:cubicBezTo>
                  <a:pt x="4116835" y="461269"/>
                  <a:pt x="4159436" y="418667"/>
                  <a:pt x="4211987" y="418667"/>
                </a:cubicBezTo>
                <a:close/>
                <a:moveTo>
                  <a:pt x="3793462" y="418667"/>
                </a:moveTo>
                <a:cubicBezTo>
                  <a:pt x="3845869" y="418667"/>
                  <a:pt x="3888470" y="461269"/>
                  <a:pt x="3888470" y="513818"/>
                </a:cubicBezTo>
                <a:cubicBezTo>
                  <a:pt x="3888470" y="566370"/>
                  <a:pt x="3845869" y="608973"/>
                  <a:pt x="3793462" y="608973"/>
                </a:cubicBezTo>
                <a:cubicBezTo>
                  <a:pt x="3740910" y="608973"/>
                  <a:pt x="3698310" y="566370"/>
                  <a:pt x="3698310" y="513818"/>
                </a:cubicBezTo>
                <a:cubicBezTo>
                  <a:pt x="3698310" y="461269"/>
                  <a:pt x="3740910" y="418667"/>
                  <a:pt x="3793462" y="418667"/>
                </a:cubicBezTo>
                <a:close/>
                <a:moveTo>
                  <a:pt x="3374780" y="418667"/>
                </a:moveTo>
                <a:cubicBezTo>
                  <a:pt x="3427332" y="418667"/>
                  <a:pt x="3469941" y="461269"/>
                  <a:pt x="3469941" y="513818"/>
                </a:cubicBezTo>
                <a:cubicBezTo>
                  <a:pt x="3469941" y="566370"/>
                  <a:pt x="3427332" y="608973"/>
                  <a:pt x="3374780" y="608973"/>
                </a:cubicBezTo>
                <a:cubicBezTo>
                  <a:pt x="3322230" y="608973"/>
                  <a:pt x="3279628" y="566370"/>
                  <a:pt x="3279628" y="513818"/>
                </a:cubicBezTo>
                <a:cubicBezTo>
                  <a:pt x="3279628" y="461269"/>
                  <a:pt x="3322230" y="418667"/>
                  <a:pt x="3374780" y="418667"/>
                </a:cubicBezTo>
                <a:close/>
                <a:moveTo>
                  <a:pt x="2956102" y="418667"/>
                </a:moveTo>
                <a:cubicBezTo>
                  <a:pt x="3008657" y="418667"/>
                  <a:pt x="3051260" y="461269"/>
                  <a:pt x="3051260" y="513818"/>
                </a:cubicBezTo>
                <a:cubicBezTo>
                  <a:pt x="3051260" y="566370"/>
                  <a:pt x="3008657" y="608973"/>
                  <a:pt x="2956102" y="608973"/>
                </a:cubicBezTo>
                <a:cubicBezTo>
                  <a:pt x="2903547" y="608973"/>
                  <a:pt x="2860946" y="566370"/>
                  <a:pt x="2860946" y="513818"/>
                </a:cubicBezTo>
                <a:cubicBezTo>
                  <a:pt x="2860946" y="461269"/>
                  <a:pt x="2903547" y="418667"/>
                  <a:pt x="2956102" y="418667"/>
                </a:cubicBezTo>
                <a:close/>
                <a:moveTo>
                  <a:pt x="2537417" y="418667"/>
                </a:moveTo>
                <a:cubicBezTo>
                  <a:pt x="2589975" y="418667"/>
                  <a:pt x="2632581" y="461269"/>
                  <a:pt x="2632581" y="513818"/>
                </a:cubicBezTo>
                <a:cubicBezTo>
                  <a:pt x="2632581" y="566370"/>
                  <a:pt x="2589975" y="608973"/>
                  <a:pt x="2537417" y="608973"/>
                </a:cubicBezTo>
                <a:cubicBezTo>
                  <a:pt x="2484865" y="608973"/>
                  <a:pt x="2442265" y="566370"/>
                  <a:pt x="2442265" y="513818"/>
                </a:cubicBezTo>
                <a:cubicBezTo>
                  <a:pt x="2442265" y="461269"/>
                  <a:pt x="2484865" y="418667"/>
                  <a:pt x="2537417" y="418667"/>
                </a:cubicBezTo>
                <a:close/>
                <a:moveTo>
                  <a:pt x="2118747" y="418667"/>
                </a:moveTo>
                <a:cubicBezTo>
                  <a:pt x="2171298" y="418667"/>
                  <a:pt x="2213899" y="461269"/>
                  <a:pt x="2213899" y="513818"/>
                </a:cubicBezTo>
                <a:cubicBezTo>
                  <a:pt x="2213899" y="566370"/>
                  <a:pt x="2171298" y="608973"/>
                  <a:pt x="2118747" y="608973"/>
                </a:cubicBezTo>
                <a:cubicBezTo>
                  <a:pt x="2066195" y="608973"/>
                  <a:pt x="2023592" y="566370"/>
                  <a:pt x="2023592" y="513818"/>
                </a:cubicBezTo>
                <a:cubicBezTo>
                  <a:pt x="2023592" y="461269"/>
                  <a:pt x="2066195" y="418667"/>
                  <a:pt x="2118747" y="418667"/>
                </a:cubicBezTo>
                <a:close/>
                <a:moveTo>
                  <a:pt x="1700065" y="418667"/>
                </a:moveTo>
                <a:cubicBezTo>
                  <a:pt x="1752617" y="418667"/>
                  <a:pt x="1795218" y="461269"/>
                  <a:pt x="1795218" y="513818"/>
                </a:cubicBezTo>
                <a:cubicBezTo>
                  <a:pt x="1795218" y="566370"/>
                  <a:pt x="1752617" y="608973"/>
                  <a:pt x="1700065" y="608973"/>
                </a:cubicBezTo>
                <a:cubicBezTo>
                  <a:pt x="1647511" y="608973"/>
                  <a:pt x="1604906" y="566370"/>
                  <a:pt x="1604906" y="513818"/>
                </a:cubicBezTo>
                <a:cubicBezTo>
                  <a:pt x="1604906" y="461269"/>
                  <a:pt x="1647511" y="418667"/>
                  <a:pt x="1700065" y="418667"/>
                </a:cubicBezTo>
                <a:close/>
                <a:moveTo>
                  <a:pt x="1281383" y="418667"/>
                </a:moveTo>
                <a:cubicBezTo>
                  <a:pt x="1333934" y="418667"/>
                  <a:pt x="1376536" y="461269"/>
                  <a:pt x="1376536" y="513818"/>
                </a:cubicBezTo>
                <a:cubicBezTo>
                  <a:pt x="1376536" y="566370"/>
                  <a:pt x="1333934" y="608973"/>
                  <a:pt x="1281383" y="608973"/>
                </a:cubicBezTo>
                <a:cubicBezTo>
                  <a:pt x="1228834" y="608973"/>
                  <a:pt x="1186232" y="566370"/>
                  <a:pt x="1186232" y="513818"/>
                </a:cubicBezTo>
                <a:cubicBezTo>
                  <a:pt x="1186232" y="461269"/>
                  <a:pt x="1228834" y="418667"/>
                  <a:pt x="1281383" y="418667"/>
                </a:cubicBezTo>
                <a:close/>
                <a:moveTo>
                  <a:pt x="862717" y="418667"/>
                </a:moveTo>
                <a:cubicBezTo>
                  <a:pt x="915268" y="418667"/>
                  <a:pt x="957870" y="461269"/>
                  <a:pt x="957870" y="513818"/>
                </a:cubicBezTo>
                <a:cubicBezTo>
                  <a:pt x="957870" y="566370"/>
                  <a:pt x="915268" y="608973"/>
                  <a:pt x="862717" y="608973"/>
                </a:cubicBezTo>
                <a:cubicBezTo>
                  <a:pt x="810167" y="608973"/>
                  <a:pt x="767566" y="566370"/>
                  <a:pt x="767566" y="513818"/>
                </a:cubicBezTo>
                <a:cubicBezTo>
                  <a:pt x="767566" y="461269"/>
                  <a:pt x="810167" y="418667"/>
                  <a:pt x="862717" y="418667"/>
                </a:cubicBezTo>
                <a:close/>
                <a:moveTo>
                  <a:pt x="444052" y="418667"/>
                </a:moveTo>
                <a:cubicBezTo>
                  <a:pt x="496603" y="418667"/>
                  <a:pt x="539204" y="461269"/>
                  <a:pt x="539204" y="513818"/>
                </a:cubicBezTo>
                <a:cubicBezTo>
                  <a:pt x="539204" y="566370"/>
                  <a:pt x="496603" y="608973"/>
                  <a:pt x="444052" y="608973"/>
                </a:cubicBezTo>
                <a:cubicBezTo>
                  <a:pt x="391500" y="608973"/>
                  <a:pt x="348900" y="566370"/>
                  <a:pt x="348900" y="513818"/>
                </a:cubicBezTo>
                <a:cubicBezTo>
                  <a:pt x="348900" y="461269"/>
                  <a:pt x="391500" y="418667"/>
                  <a:pt x="444052" y="418667"/>
                </a:cubicBezTo>
                <a:close/>
                <a:moveTo>
                  <a:pt x="25383" y="418667"/>
                </a:moveTo>
                <a:cubicBezTo>
                  <a:pt x="77934" y="418667"/>
                  <a:pt x="120536" y="461269"/>
                  <a:pt x="120536" y="513818"/>
                </a:cubicBezTo>
                <a:cubicBezTo>
                  <a:pt x="120536" y="566370"/>
                  <a:pt x="77934" y="608973"/>
                  <a:pt x="25383" y="608973"/>
                </a:cubicBezTo>
                <a:lnTo>
                  <a:pt x="0" y="603848"/>
                </a:lnTo>
                <a:lnTo>
                  <a:pt x="0" y="423791"/>
                </a:lnTo>
                <a:close/>
                <a:moveTo>
                  <a:pt x="12166698" y="0"/>
                </a:moveTo>
                <a:lnTo>
                  <a:pt x="12192000" y="5108"/>
                </a:lnTo>
                <a:lnTo>
                  <a:pt x="12192000" y="185196"/>
                </a:lnTo>
                <a:lnTo>
                  <a:pt x="12166698" y="190304"/>
                </a:lnTo>
                <a:cubicBezTo>
                  <a:pt x="12114147" y="190304"/>
                  <a:pt x="12071546" y="147701"/>
                  <a:pt x="12071546" y="95152"/>
                </a:cubicBezTo>
                <a:cubicBezTo>
                  <a:pt x="12071546" y="42602"/>
                  <a:pt x="12114147" y="0"/>
                  <a:pt x="12166698" y="0"/>
                </a:cubicBezTo>
                <a:close/>
                <a:moveTo>
                  <a:pt x="11748029" y="0"/>
                </a:moveTo>
                <a:cubicBezTo>
                  <a:pt x="11800580" y="0"/>
                  <a:pt x="11843181" y="42602"/>
                  <a:pt x="11843181" y="95152"/>
                </a:cubicBezTo>
                <a:cubicBezTo>
                  <a:pt x="11843181" y="147701"/>
                  <a:pt x="11800580" y="190304"/>
                  <a:pt x="11748029" y="190304"/>
                </a:cubicBezTo>
                <a:cubicBezTo>
                  <a:pt x="11695478" y="190304"/>
                  <a:pt x="11652877" y="147701"/>
                  <a:pt x="11652877" y="95152"/>
                </a:cubicBezTo>
                <a:cubicBezTo>
                  <a:pt x="11652877" y="42602"/>
                  <a:pt x="11695478" y="0"/>
                  <a:pt x="11748029" y="0"/>
                </a:cubicBezTo>
                <a:close/>
                <a:moveTo>
                  <a:pt x="11329360" y="0"/>
                </a:moveTo>
                <a:cubicBezTo>
                  <a:pt x="11381911" y="0"/>
                  <a:pt x="11424512" y="42602"/>
                  <a:pt x="11424512" y="95152"/>
                </a:cubicBezTo>
                <a:cubicBezTo>
                  <a:pt x="11424512" y="147701"/>
                  <a:pt x="11381911" y="190304"/>
                  <a:pt x="11329360" y="190304"/>
                </a:cubicBezTo>
                <a:cubicBezTo>
                  <a:pt x="11276809" y="190304"/>
                  <a:pt x="11234208" y="147701"/>
                  <a:pt x="11234208" y="95152"/>
                </a:cubicBezTo>
                <a:cubicBezTo>
                  <a:pt x="11234208" y="42602"/>
                  <a:pt x="11276809" y="0"/>
                  <a:pt x="11329360" y="0"/>
                </a:cubicBezTo>
                <a:close/>
                <a:moveTo>
                  <a:pt x="10910691" y="0"/>
                </a:moveTo>
                <a:cubicBezTo>
                  <a:pt x="10963242" y="0"/>
                  <a:pt x="11005843" y="42602"/>
                  <a:pt x="11005843" y="95152"/>
                </a:cubicBezTo>
                <a:cubicBezTo>
                  <a:pt x="11005843" y="147701"/>
                  <a:pt x="10963242" y="190304"/>
                  <a:pt x="10910691" y="190304"/>
                </a:cubicBezTo>
                <a:cubicBezTo>
                  <a:pt x="10858140" y="190304"/>
                  <a:pt x="10815539" y="147701"/>
                  <a:pt x="10815539" y="95152"/>
                </a:cubicBezTo>
                <a:cubicBezTo>
                  <a:pt x="10815539" y="42602"/>
                  <a:pt x="10858140" y="0"/>
                  <a:pt x="10910691" y="0"/>
                </a:cubicBezTo>
                <a:close/>
                <a:moveTo>
                  <a:pt x="10492022" y="0"/>
                </a:moveTo>
                <a:cubicBezTo>
                  <a:pt x="10544573" y="0"/>
                  <a:pt x="10587174" y="42602"/>
                  <a:pt x="10587174" y="95152"/>
                </a:cubicBezTo>
                <a:cubicBezTo>
                  <a:pt x="10587174" y="147701"/>
                  <a:pt x="10544573" y="190304"/>
                  <a:pt x="10492022" y="190304"/>
                </a:cubicBezTo>
                <a:cubicBezTo>
                  <a:pt x="10439471" y="190304"/>
                  <a:pt x="10396870" y="147701"/>
                  <a:pt x="10396870" y="95152"/>
                </a:cubicBezTo>
                <a:cubicBezTo>
                  <a:pt x="10396870" y="42602"/>
                  <a:pt x="10439471" y="0"/>
                  <a:pt x="10492022" y="0"/>
                </a:cubicBezTo>
                <a:close/>
                <a:moveTo>
                  <a:pt x="10073353" y="0"/>
                </a:moveTo>
                <a:cubicBezTo>
                  <a:pt x="10125904" y="0"/>
                  <a:pt x="10168505" y="42602"/>
                  <a:pt x="10168505" y="95152"/>
                </a:cubicBezTo>
                <a:cubicBezTo>
                  <a:pt x="10168505" y="147701"/>
                  <a:pt x="10125904" y="190304"/>
                  <a:pt x="10073353" y="190304"/>
                </a:cubicBezTo>
                <a:cubicBezTo>
                  <a:pt x="10020803" y="190304"/>
                  <a:pt x="9978201" y="147701"/>
                  <a:pt x="9978201" y="95152"/>
                </a:cubicBezTo>
                <a:cubicBezTo>
                  <a:pt x="9978201" y="42602"/>
                  <a:pt x="10020803" y="0"/>
                  <a:pt x="10073353" y="0"/>
                </a:cubicBezTo>
                <a:close/>
                <a:moveTo>
                  <a:pt x="9654684" y="0"/>
                </a:moveTo>
                <a:cubicBezTo>
                  <a:pt x="9707235" y="0"/>
                  <a:pt x="9749836" y="42602"/>
                  <a:pt x="9749836" y="95152"/>
                </a:cubicBezTo>
                <a:cubicBezTo>
                  <a:pt x="9749836" y="147701"/>
                  <a:pt x="9707235" y="190304"/>
                  <a:pt x="9654684" y="190304"/>
                </a:cubicBezTo>
                <a:cubicBezTo>
                  <a:pt x="9602134" y="190304"/>
                  <a:pt x="9559532" y="147701"/>
                  <a:pt x="9559532" y="95152"/>
                </a:cubicBezTo>
                <a:cubicBezTo>
                  <a:pt x="9559532" y="42602"/>
                  <a:pt x="9602134" y="0"/>
                  <a:pt x="9654684" y="0"/>
                </a:cubicBezTo>
                <a:close/>
                <a:moveTo>
                  <a:pt x="9236015" y="0"/>
                </a:moveTo>
                <a:cubicBezTo>
                  <a:pt x="9288566" y="0"/>
                  <a:pt x="9331167" y="42602"/>
                  <a:pt x="9331167" y="95152"/>
                </a:cubicBezTo>
                <a:cubicBezTo>
                  <a:pt x="9331167" y="147701"/>
                  <a:pt x="9288566" y="190304"/>
                  <a:pt x="9236015" y="190304"/>
                </a:cubicBezTo>
                <a:cubicBezTo>
                  <a:pt x="9183465" y="190304"/>
                  <a:pt x="9140863" y="147701"/>
                  <a:pt x="9140863" y="95152"/>
                </a:cubicBezTo>
                <a:cubicBezTo>
                  <a:pt x="9140863" y="42602"/>
                  <a:pt x="9183465" y="0"/>
                  <a:pt x="9236015" y="0"/>
                </a:cubicBezTo>
                <a:close/>
                <a:moveTo>
                  <a:pt x="8817346" y="0"/>
                </a:moveTo>
                <a:cubicBezTo>
                  <a:pt x="8869897" y="0"/>
                  <a:pt x="8912498" y="42602"/>
                  <a:pt x="8912498" y="95152"/>
                </a:cubicBezTo>
                <a:cubicBezTo>
                  <a:pt x="8912498" y="147701"/>
                  <a:pt x="8869897" y="190304"/>
                  <a:pt x="8817346" y="190304"/>
                </a:cubicBezTo>
                <a:cubicBezTo>
                  <a:pt x="8764796" y="190304"/>
                  <a:pt x="8722194" y="147701"/>
                  <a:pt x="8722194" y="95152"/>
                </a:cubicBezTo>
                <a:cubicBezTo>
                  <a:pt x="8722194" y="42602"/>
                  <a:pt x="8764796" y="0"/>
                  <a:pt x="8817346" y="0"/>
                </a:cubicBezTo>
                <a:close/>
                <a:moveTo>
                  <a:pt x="8398677" y="0"/>
                </a:moveTo>
                <a:cubicBezTo>
                  <a:pt x="8451228" y="0"/>
                  <a:pt x="8493829" y="42602"/>
                  <a:pt x="8493829" y="95152"/>
                </a:cubicBezTo>
                <a:cubicBezTo>
                  <a:pt x="8493829" y="147701"/>
                  <a:pt x="8451228" y="190304"/>
                  <a:pt x="8398677" y="190304"/>
                </a:cubicBezTo>
                <a:cubicBezTo>
                  <a:pt x="8346127" y="190304"/>
                  <a:pt x="8303526" y="147701"/>
                  <a:pt x="8303526" y="95152"/>
                </a:cubicBezTo>
                <a:cubicBezTo>
                  <a:pt x="8303526" y="42602"/>
                  <a:pt x="8346127" y="0"/>
                  <a:pt x="8398677" y="0"/>
                </a:cubicBezTo>
                <a:close/>
                <a:moveTo>
                  <a:pt x="7980009" y="0"/>
                </a:moveTo>
                <a:cubicBezTo>
                  <a:pt x="8032559" y="0"/>
                  <a:pt x="8075161" y="42602"/>
                  <a:pt x="8075161" y="95152"/>
                </a:cubicBezTo>
                <a:cubicBezTo>
                  <a:pt x="8075161" y="147701"/>
                  <a:pt x="8032559" y="190304"/>
                  <a:pt x="7980009" y="190304"/>
                </a:cubicBezTo>
                <a:cubicBezTo>
                  <a:pt x="7927458" y="190304"/>
                  <a:pt x="7884857" y="147701"/>
                  <a:pt x="7884857" y="95152"/>
                </a:cubicBezTo>
                <a:cubicBezTo>
                  <a:pt x="7884857" y="42602"/>
                  <a:pt x="7927458" y="0"/>
                  <a:pt x="7980009" y="0"/>
                </a:cubicBezTo>
                <a:close/>
                <a:moveTo>
                  <a:pt x="7561340" y="0"/>
                </a:moveTo>
                <a:cubicBezTo>
                  <a:pt x="7613890" y="0"/>
                  <a:pt x="7656492" y="42602"/>
                  <a:pt x="7656492" y="95152"/>
                </a:cubicBezTo>
                <a:cubicBezTo>
                  <a:pt x="7656492" y="147701"/>
                  <a:pt x="7613890" y="190304"/>
                  <a:pt x="7561340" y="190304"/>
                </a:cubicBezTo>
                <a:cubicBezTo>
                  <a:pt x="7508789" y="190304"/>
                  <a:pt x="7466188" y="147701"/>
                  <a:pt x="7466188" y="95152"/>
                </a:cubicBezTo>
                <a:cubicBezTo>
                  <a:pt x="7466188" y="42602"/>
                  <a:pt x="7508789" y="0"/>
                  <a:pt x="7561340" y="0"/>
                </a:cubicBezTo>
                <a:close/>
                <a:moveTo>
                  <a:pt x="7142671" y="0"/>
                </a:moveTo>
                <a:cubicBezTo>
                  <a:pt x="7195221" y="0"/>
                  <a:pt x="7237823" y="42602"/>
                  <a:pt x="7237823" y="95152"/>
                </a:cubicBezTo>
                <a:cubicBezTo>
                  <a:pt x="7237823" y="147701"/>
                  <a:pt x="7195221" y="190304"/>
                  <a:pt x="7142671" y="190304"/>
                </a:cubicBezTo>
                <a:cubicBezTo>
                  <a:pt x="7090120" y="190304"/>
                  <a:pt x="7047519" y="147701"/>
                  <a:pt x="7047519" y="95152"/>
                </a:cubicBezTo>
                <a:cubicBezTo>
                  <a:pt x="7047519" y="42602"/>
                  <a:pt x="7090120" y="0"/>
                  <a:pt x="7142671" y="0"/>
                </a:cubicBezTo>
                <a:close/>
                <a:moveTo>
                  <a:pt x="6724002" y="0"/>
                </a:moveTo>
                <a:cubicBezTo>
                  <a:pt x="6776553" y="0"/>
                  <a:pt x="6819154" y="42602"/>
                  <a:pt x="6819154" y="95152"/>
                </a:cubicBezTo>
                <a:cubicBezTo>
                  <a:pt x="6819154" y="147701"/>
                  <a:pt x="6776553" y="190304"/>
                  <a:pt x="6724002" y="190304"/>
                </a:cubicBezTo>
                <a:cubicBezTo>
                  <a:pt x="6671451" y="190304"/>
                  <a:pt x="6628850" y="147701"/>
                  <a:pt x="6628850" y="95152"/>
                </a:cubicBezTo>
                <a:cubicBezTo>
                  <a:pt x="6628850" y="42602"/>
                  <a:pt x="6671451" y="0"/>
                  <a:pt x="6724002" y="0"/>
                </a:cubicBezTo>
                <a:close/>
                <a:moveTo>
                  <a:pt x="6305333" y="0"/>
                </a:moveTo>
                <a:cubicBezTo>
                  <a:pt x="6357884" y="0"/>
                  <a:pt x="6400485" y="42602"/>
                  <a:pt x="6400485" y="95152"/>
                </a:cubicBezTo>
                <a:cubicBezTo>
                  <a:pt x="6400485" y="147701"/>
                  <a:pt x="6357884" y="190304"/>
                  <a:pt x="6305333" y="190304"/>
                </a:cubicBezTo>
                <a:cubicBezTo>
                  <a:pt x="6252782" y="190304"/>
                  <a:pt x="6210181" y="147701"/>
                  <a:pt x="6210181" y="95152"/>
                </a:cubicBezTo>
                <a:cubicBezTo>
                  <a:pt x="6210181" y="42602"/>
                  <a:pt x="6252782" y="0"/>
                  <a:pt x="6305333" y="0"/>
                </a:cubicBezTo>
                <a:close/>
                <a:moveTo>
                  <a:pt x="5886664" y="0"/>
                </a:moveTo>
                <a:cubicBezTo>
                  <a:pt x="5939215" y="0"/>
                  <a:pt x="5981816" y="42602"/>
                  <a:pt x="5981816" y="95152"/>
                </a:cubicBezTo>
                <a:cubicBezTo>
                  <a:pt x="5981816" y="147701"/>
                  <a:pt x="5939215" y="190304"/>
                  <a:pt x="5886664" y="190304"/>
                </a:cubicBezTo>
                <a:cubicBezTo>
                  <a:pt x="5834113" y="190304"/>
                  <a:pt x="5791512" y="147701"/>
                  <a:pt x="5791512" y="95152"/>
                </a:cubicBezTo>
                <a:cubicBezTo>
                  <a:pt x="5791512" y="42602"/>
                  <a:pt x="5834113" y="0"/>
                  <a:pt x="5886664" y="0"/>
                </a:cubicBezTo>
                <a:close/>
                <a:moveTo>
                  <a:pt x="5467994" y="0"/>
                </a:moveTo>
                <a:cubicBezTo>
                  <a:pt x="5520544" y="0"/>
                  <a:pt x="5563146" y="42602"/>
                  <a:pt x="5563146" y="95152"/>
                </a:cubicBezTo>
                <a:cubicBezTo>
                  <a:pt x="5563146" y="147701"/>
                  <a:pt x="5520544" y="190304"/>
                  <a:pt x="5467994" y="190304"/>
                </a:cubicBezTo>
                <a:cubicBezTo>
                  <a:pt x="5415443" y="190304"/>
                  <a:pt x="5372842" y="147701"/>
                  <a:pt x="5372842" y="95152"/>
                </a:cubicBezTo>
                <a:cubicBezTo>
                  <a:pt x="5372842" y="42602"/>
                  <a:pt x="5415443" y="0"/>
                  <a:pt x="5467994" y="0"/>
                </a:cubicBezTo>
                <a:close/>
                <a:moveTo>
                  <a:pt x="5049325" y="0"/>
                </a:moveTo>
                <a:cubicBezTo>
                  <a:pt x="5101876" y="0"/>
                  <a:pt x="5144478" y="42602"/>
                  <a:pt x="5144478" y="95152"/>
                </a:cubicBezTo>
                <a:cubicBezTo>
                  <a:pt x="5144478" y="147701"/>
                  <a:pt x="5101876" y="190304"/>
                  <a:pt x="5049325" y="190304"/>
                </a:cubicBezTo>
                <a:cubicBezTo>
                  <a:pt x="4996774" y="190304"/>
                  <a:pt x="4954173" y="147701"/>
                  <a:pt x="4954173" y="95152"/>
                </a:cubicBezTo>
                <a:cubicBezTo>
                  <a:pt x="4954173" y="42602"/>
                  <a:pt x="4996774" y="0"/>
                  <a:pt x="5049325" y="0"/>
                </a:cubicBezTo>
                <a:close/>
                <a:moveTo>
                  <a:pt x="4630656" y="0"/>
                </a:moveTo>
                <a:cubicBezTo>
                  <a:pt x="4683207" y="0"/>
                  <a:pt x="4725808" y="42602"/>
                  <a:pt x="4725808" y="95152"/>
                </a:cubicBezTo>
                <a:cubicBezTo>
                  <a:pt x="4725808" y="147701"/>
                  <a:pt x="4683207" y="190304"/>
                  <a:pt x="4630656" y="190304"/>
                </a:cubicBezTo>
                <a:cubicBezTo>
                  <a:pt x="4578106" y="190304"/>
                  <a:pt x="4535504" y="147701"/>
                  <a:pt x="4535504" y="95152"/>
                </a:cubicBezTo>
                <a:cubicBezTo>
                  <a:pt x="4535504" y="42602"/>
                  <a:pt x="4578106" y="0"/>
                  <a:pt x="4630656" y="0"/>
                </a:cubicBezTo>
                <a:close/>
                <a:moveTo>
                  <a:pt x="4211987" y="0"/>
                </a:moveTo>
                <a:cubicBezTo>
                  <a:pt x="4264538" y="0"/>
                  <a:pt x="4307139" y="42602"/>
                  <a:pt x="4307139" y="95152"/>
                </a:cubicBezTo>
                <a:cubicBezTo>
                  <a:pt x="4307139" y="147701"/>
                  <a:pt x="4264538" y="190304"/>
                  <a:pt x="4211987" y="190304"/>
                </a:cubicBezTo>
                <a:cubicBezTo>
                  <a:pt x="4159436" y="190304"/>
                  <a:pt x="4116835" y="147701"/>
                  <a:pt x="4116835" y="95152"/>
                </a:cubicBezTo>
                <a:cubicBezTo>
                  <a:pt x="4116835" y="42602"/>
                  <a:pt x="4159436" y="0"/>
                  <a:pt x="4211987" y="0"/>
                </a:cubicBezTo>
                <a:close/>
                <a:moveTo>
                  <a:pt x="3793471" y="0"/>
                </a:moveTo>
                <a:cubicBezTo>
                  <a:pt x="3845869" y="0"/>
                  <a:pt x="3888470" y="42602"/>
                  <a:pt x="3888470" y="95152"/>
                </a:cubicBezTo>
                <a:cubicBezTo>
                  <a:pt x="3888470" y="147701"/>
                  <a:pt x="3845869" y="190304"/>
                  <a:pt x="3793471" y="190304"/>
                </a:cubicBezTo>
                <a:cubicBezTo>
                  <a:pt x="3740920" y="190304"/>
                  <a:pt x="3698318" y="147701"/>
                  <a:pt x="3698318" y="95152"/>
                </a:cubicBezTo>
                <a:cubicBezTo>
                  <a:pt x="3698318" y="42602"/>
                  <a:pt x="3740920" y="0"/>
                  <a:pt x="3793471" y="0"/>
                </a:cubicBezTo>
                <a:close/>
                <a:moveTo>
                  <a:pt x="3374788" y="0"/>
                </a:moveTo>
                <a:cubicBezTo>
                  <a:pt x="3427339" y="0"/>
                  <a:pt x="3469949" y="42602"/>
                  <a:pt x="3469949" y="95152"/>
                </a:cubicBezTo>
                <a:cubicBezTo>
                  <a:pt x="3469949" y="147701"/>
                  <a:pt x="3427339" y="190304"/>
                  <a:pt x="3374788" y="190304"/>
                </a:cubicBezTo>
                <a:cubicBezTo>
                  <a:pt x="3322237" y="190304"/>
                  <a:pt x="3279635" y="147701"/>
                  <a:pt x="3279635" y="95152"/>
                </a:cubicBezTo>
                <a:cubicBezTo>
                  <a:pt x="3279635" y="42602"/>
                  <a:pt x="3322237" y="0"/>
                  <a:pt x="3374788" y="0"/>
                </a:cubicBezTo>
                <a:close/>
                <a:moveTo>
                  <a:pt x="2956110" y="0"/>
                </a:moveTo>
                <a:cubicBezTo>
                  <a:pt x="3008664" y="0"/>
                  <a:pt x="3051267" y="42602"/>
                  <a:pt x="3051267" y="95152"/>
                </a:cubicBezTo>
                <a:cubicBezTo>
                  <a:pt x="3051267" y="147701"/>
                  <a:pt x="3008664" y="190304"/>
                  <a:pt x="2956110" y="190304"/>
                </a:cubicBezTo>
                <a:cubicBezTo>
                  <a:pt x="2903555" y="190304"/>
                  <a:pt x="2860953" y="147701"/>
                  <a:pt x="2860953" y="95152"/>
                </a:cubicBezTo>
                <a:cubicBezTo>
                  <a:pt x="2860953" y="42602"/>
                  <a:pt x="2903555" y="0"/>
                  <a:pt x="2956110" y="0"/>
                </a:cubicBezTo>
                <a:close/>
                <a:moveTo>
                  <a:pt x="2537423" y="0"/>
                </a:moveTo>
                <a:cubicBezTo>
                  <a:pt x="2589981" y="0"/>
                  <a:pt x="2632588" y="42602"/>
                  <a:pt x="2632588" y="95152"/>
                </a:cubicBezTo>
                <a:cubicBezTo>
                  <a:pt x="2632588" y="147701"/>
                  <a:pt x="2589981" y="190304"/>
                  <a:pt x="2537423" y="190304"/>
                </a:cubicBezTo>
                <a:cubicBezTo>
                  <a:pt x="2484871" y="190304"/>
                  <a:pt x="2442271" y="147701"/>
                  <a:pt x="2442271" y="95152"/>
                </a:cubicBezTo>
                <a:cubicBezTo>
                  <a:pt x="2442271" y="42602"/>
                  <a:pt x="2484871" y="0"/>
                  <a:pt x="2537423" y="0"/>
                </a:cubicBezTo>
                <a:close/>
                <a:moveTo>
                  <a:pt x="2118753" y="0"/>
                </a:moveTo>
                <a:cubicBezTo>
                  <a:pt x="2171304" y="0"/>
                  <a:pt x="2213906" y="42602"/>
                  <a:pt x="2213906" y="95152"/>
                </a:cubicBezTo>
                <a:cubicBezTo>
                  <a:pt x="2213906" y="147701"/>
                  <a:pt x="2171304" y="190304"/>
                  <a:pt x="2118753" y="190304"/>
                </a:cubicBezTo>
                <a:cubicBezTo>
                  <a:pt x="2066201" y="190304"/>
                  <a:pt x="2023598" y="147701"/>
                  <a:pt x="2023598" y="95152"/>
                </a:cubicBezTo>
                <a:cubicBezTo>
                  <a:pt x="2023598" y="42602"/>
                  <a:pt x="2066201" y="0"/>
                  <a:pt x="2118753" y="0"/>
                </a:cubicBezTo>
                <a:close/>
                <a:moveTo>
                  <a:pt x="1700071" y="0"/>
                </a:moveTo>
                <a:cubicBezTo>
                  <a:pt x="1752622" y="0"/>
                  <a:pt x="1795223" y="42602"/>
                  <a:pt x="1795223" y="95152"/>
                </a:cubicBezTo>
                <a:cubicBezTo>
                  <a:pt x="1795223" y="147701"/>
                  <a:pt x="1752622" y="190304"/>
                  <a:pt x="1700071" y="190304"/>
                </a:cubicBezTo>
                <a:cubicBezTo>
                  <a:pt x="1647516" y="190304"/>
                  <a:pt x="1604910" y="147701"/>
                  <a:pt x="1604910" y="95152"/>
                </a:cubicBezTo>
                <a:cubicBezTo>
                  <a:pt x="1604910" y="42602"/>
                  <a:pt x="1647516" y="0"/>
                  <a:pt x="1700071" y="0"/>
                </a:cubicBezTo>
                <a:close/>
                <a:moveTo>
                  <a:pt x="1281388" y="0"/>
                </a:moveTo>
                <a:cubicBezTo>
                  <a:pt x="1333938" y="0"/>
                  <a:pt x="1376541" y="42602"/>
                  <a:pt x="1376541" y="95152"/>
                </a:cubicBezTo>
                <a:cubicBezTo>
                  <a:pt x="1376541" y="147701"/>
                  <a:pt x="1333938" y="190304"/>
                  <a:pt x="1281388" y="190304"/>
                </a:cubicBezTo>
                <a:cubicBezTo>
                  <a:pt x="1228838" y="190304"/>
                  <a:pt x="1186236" y="147701"/>
                  <a:pt x="1186236" y="95152"/>
                </a:cubicBezTo>
                <a:cubicBezTo>
                  <a:pt x="1186236" y="42602"/>
                  <a:pt x="1228838" y="0"/>
                  <a:pt x="1281388" y="0"/>
                </a:cubicBezTo>
                <a:close/>
                <a:moveTo>
                  <a:pt x="862724" y="0"/>
                </a:moveTo>
                <a:cubicBezTo>
                  <a:pt x="915273" y="0"/>
                  <a:pt x="957874" y="42602"/>
                  <a:pt x="957874" y="95152"/>
                </a:cubicBezTo>
                <a:cubicBezTo>
                  <a:pt x="957874" y="147701"/>
                  <a:pt x="915273" y="190304"/>
                  <a:pt x="862724" y="190304"/>
                </a:cubicBezTo>
                <a:cubicBezTo>
                  <a:pt x="810172" y="190304"/>
                  <a:pt x="767571" y="147701"/>
                  <a:pt x="767571" y="95152"/>
                </a:cubicBezTo>
                <a:cubicBezTo>
                  <a:pt x="767571" y="42602"/>
                  <a:pt x="810172" y="0"/>
                  <a:pt x="862724" y="0"/>
                </a:cubicBezTo>
                <a:close/>
                <a:moveTo>
                  <a:pt x="444057" y="0"/>
                </a:moveTo>
                <a:cubicBezTo>
                  <a:pt x="496608" y="0"/>
                  <a:pt x="539209" y="42602"/>
                  <a:pt x="539209" y="95152"/>
                </a:cubicBezTo>
                <a:cubicBezTo>
                  <a:pt x="539209" y="147701"/>
                  <a:pt x="496608" y="190304"/>
                  <a:pt x="444057" y="190304"/>
                </a:cubicBezTo>
                <a:cubicBezTo>
                  <a:pt x="391505" y="190304"/>
                  <a:pt x="348905" y="147701"/>
                  <a:pt x="348905" y="95152"/>
                </a:cubicBezTo>
                <a:cubicBezTo>
                  <a:pt x="348905" y="42602"/>
                  <a:pt x="391505" y="0"/>
                  <a:pt x="444057" y="0"/>
                </a:cubicBezTo>
                <a:close/>
                <a:moveTo>
                  <a:pt x="25388" y="0"/>
                </a:moveTo>
                <a:cubicBezTo>
                  <a:pt x="77939" y="0"/>
                  <a:pt x="120541" y="42602"/>
                  <a:pt x="120541" y="95152"/>
                </a:cubicBezTo>
                <a:cubicBezTo>
                  <a:pt x="120541" y="147701"/>
                  <a:pt x="77939" y="190304"/>
                  <a:pt x="25388" y="190304"/>
                </a:cubicBezTo>
                <a:lnTo>
                  <a:pt x="0" y="185178"/>
                </a:lnTo>
                <a:lnTo>
                  <a:pt x="0" y="51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264529" flipV="1">
            <a:off x="9611821" y="4443735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264529" flipH="1">
            <a:off x="-306879" y="-400169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74" y="490141"/>
            <a:ext cx="10904179" cy="5441525"/>
          </a:xfrm>
          <a:prstGeom prst="rect">
            <a:avLst/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528" y="678796"/>
            <a:ext cx="10867337" cy="5432682"/>
          </a:xfrm>
          <a:prstGeom prst="rect">
            <a:avLst/>
          </a:prstGeom>
          <a:solidFill>
            <a:schemeClr val="bg1"/>
          </a:solidFill>
          <a:ln w="101600" cap="sq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0000"/>
          </a:blip>
          <a:srcRect t="5725" b="5725"/>
          <a:stretch>
            <a:fillRect/>
          </a:stretch>
        </p:blipFill>
        <p:spPr>
          <a:xfrm>
            <a:off x="902825" y="742950"/>
            <a:ext cx="10748155" cy="5334000"/>
          </a:xfrm>
          <a:custGeom>
            <a:avLst/>
            <a:gdLst/>
            <a:ahLst/>
            <a:cxnLst/>
            <a:rect l="l" t="t" r="r" b="b"/>
            <a:pathLst>
              <a:path w="10744200" h="5334000">
                <a:moveTo>
                  <a:pt x="0" y="0"/>
                </a:moveTo>
                <a:lnTo>
                  <a:pt x="10748155" y="0"/>
                </a:lnTo>
                <a:lnTo>
                  <a:pt x="10748155" y="5334000"/>
                </a:lnTo>
                <a:lnTo>
                  <a:pt x="0" y="533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9891" y="5897959"/>
            <a:ext cx="4800600" cy="46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7820" y="2900652"/>
            <a:ext cx="6715760" cy="2279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设计概述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425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84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6637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934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3101" y="5993209"/>
            <a:ext cx="4394199" cy="279400"/>
          </a:xfrm>
          <a:custGeom>
            <a:avLst/>
            <a:gdLst>
              <a:gd name="connsiteX0" fmla="*/ 4114799 w 4394199"/>
              <a:gd name="connsiteY0" fmla="*/ 0 h 279400"/>
              <a:gd name="connsiteX1" fmla="*/ 4254499 w 4394199"/>
              <a:gd name="connsiteY1" fmla="*/ 0 h 279400"/>
              <a:gd name="connsiteX2" fmla="*/ 4394199 w 4394199"/>
              <a:gd name="connsiteY2" fmla="*/ 139700 h 279400"/>
              <a:gd name="connsiteX3" fmla="*/ 4254499 w 4394199"/>
              <a:gd name="connsiteY3" fmla="*/ 279400 h 279400"/>
              <a:gd name="connsiteX4" fmla="*/ 4114799 w 4394199"/>
              <a:gd name="connsiteY4" fmla="*/ 279400 h 279400"/>
              <a:gd name="connsiteX5" fmla="*/ 4254499 w 4394199"/>
              <a:gd name="connsiteY5" fmla="*/ 139700 h 279400"/>
              <a:gd name="connsiteX6" fmla="*/ 3798275 w 4394199"/>
              <a:gd name="connsiteY6" fmla="*/ 0 h 279400"/>
              <a:gd name="connsiteX7" fmla="*/ 3937975 w 4394199"/>
              <a:gd name="connsiteY7" fmla="*/ 0 h 279400"/>
              <a:gd name="connsiteX8" fmla="*/ 4077675 w 4394199"/>
              <a:gd name="connsiteY8" fmla="*/ 139700 h 279400"/>
              <a:gd name="connsiteX9" fmla="*/ 3937975 w 4394199"/>
              <a:gd name="connsiteY9" fmla="*/ 279400 h 279400"/>
              <a:gd name="connsiteX10" fmla="*/ 3798275 w 4394199"/>
              <a:gd name="connsiteY10" fmla="*/ 279400 h 279400"/>
              <a:gd name="connsiteX11" fmla="*/ 3937975 w 4394199"/>
              <a:gd name="connsiteY11" fmla="*/ 139700 h 279400"/>
              <a:gd name="connsiteX12" fmla="*/ 3481752 w 4394199"/>
              <a:gd name="connsiteY12" fmla="*/ 0 h 279400"/>
              <a:gd name="connsiteX13" fmla="*/ 3621452 w 4394199"/>
              <a:gd name="connsiteY13" fmla="*/ 0 h 279400"/>
              <a:gd name="connsiteX14" fmla="*/ 3761152 w 4394199"/>
              <a:gd name="connsiteY14" fmla="*/ 139700 h 279400"/>
              <a:gd name="connsiteX15" fmla="*/ 3621452 w 4394199"/>
              <a:gd name="connsiteY15" fmla="*/ 279400 h 279400"/>
              <a:gd name="connsiteX16" fmla="*/ 3481752 w 4394199"/>
              <a:gd name="connsiteY16" fmla="*/ 279400 h 279400"/>
              <a:gd name="connsiteX17" fmla="*/ 3621452 w 4394199"/>
              <a:gd name="connsiteY17" fmla="*/ 139700 h 279400"/>
              <a:gd name="connsiteX18" fmla="*/ 3165229 w 4394199"/>
              <a:gd name="connsiteY18" fmla="*/ 0 h 279400"/>
              <a:gd name="connsiteX19" fmla="*/ 3304929 w 4394199"/>
              <a:gd name="connsiteY19" fmla="*/ 0 h 279400"/>
              <a:gd name="connsiteX20" fmla="*/ 3444629 w 4394199"/>
              <a:gd name="connsiteY20" fmla="*/ 139700 h 279400"/>
              <a:gd name="connsiteX21" fmla="*/ 3304929 w 4394199"/>
              <a:gd name="connsiteY21" fmla="*/ 279400 h 279400"/>
              <a:gd name="connsiteX22" fmla="*/ 3165229 w 4394199"/>
              <a:gd name="connsiteY22" fmla="*/ 279400 h 279400"/>
              <a:gd name="connsiteX23" fmla="*/ 3304929 w 4394199"/>
              <a:gd name="connsiteY23" fmla="*/ 139700 h 279400"/>
              <a:gd name="connsiteX24" fmla="*/ 2848706 w 4394199"/>
              <a:gd name="connsiteY24" fmla="*/ 0 h 279400"/>
              <a:gd name="connsiteX25" fmla="*/ 2988406 w 4394199"/>
              <a:gd name="connsiteY25" fmla="*/ 0 h 279400"/>
              <a:gd name="connsiteX26" fmla="*/ 3128106 w 4394199"/>
              <a:gd name="connsiteY26" fmla="*/ 139700 h 279400"/>
              <a:gd name="connsiteX27" fmla="*/ 2988406 w 4394199"/>
              <a:gd name="connsiteY27" fmla="*/ 279400 h 279400"/>
              <a:gd name="connsiteX28" fmla="*/ 2848706 w 4394199"/>
              <a:gd name="connsiteY28" fmla="*/ 279400 h 279400"/>
              <a:gd name="connsiteX29" fmla="*/ 2988406 w 4394199"/>
              <a:gd name="connsiteY29" fmla="*/ 139700 h 279400"/>
              <a:gd name="connsiteX30" fmla="*/ 2532183 w 4394199"/>
              <a:gd name="connsiteY30" fmla="*/ 0 h 279400"/>
              <a:gd name="connsiteX31" fmla="*/ 2671883 w 4394199"/>
              <a:gd name="connsiteY31" fmla="*/ 0 h 279400"/>
              <a:gd name="connsiteX32" fmla="*/ 2811583 w 4394199"/>
              <a:gd name="connsiteY32" fmla="*/ 139700 h 279400"/>
              <a:gd name="connsiteX33" fmla="*/ 2671883 w 4394199"/>
              <a:gd name="connsiteY33" fmla="*/ 279400 h 279400"/>
              <a:gd name="connsiteX34" fmla="*/ 2532183 w 4394199"/>
              <a:gd name="connsiteY34" fmla="*/ 279400 h 279400"/>
              <a:gd name="connsiteX35" fmla="*/ 2671883 w 4394199"/>
              <a:gd name="connsiteY35" fmla="*/ 139700 h 279400"/>
              <a:gd name="connsiteX36" fmla="*/ 2215660 w 4394199"/>
              <a:gd name="connsiteY36" fmla="*/ 0 h 279400"/>
              <a:gd name="connsiteX37" fmla="*/ 2355360 w 4394199"/>
              <a:gd name="connsiteY37" fmla="*/ 0 h 279400"/>
              <a:gd name="connsiteX38" fmla="*/ 2495060 w 4394199"/>
              <a:gd name="connsiteY38" fmla="*/ 139700 h 279400"/>
              <a:gd name="connsiteX39" fmla="*/ 2355360 w 4394199"/>
              <a:gd name="connsiteY39" fmla="*/ 279400 h 279400"/>
              <a:gd name="connsiteX40" fmla="*/ 2215660 w 4394199"/>
              <a:gd name="connsiteY40" fmla="*/ 279400 h 279400"/>
              <a:gd name="connsiteX41" fmla="*/ 2355360 w 4394199"/>
              <a:gd name="connsiteY41" fmla="*/ 139700 h 279400"/>
              <a:gd name="connsiteX42" fmla="*/ 1899137 w 4394199"/>
              <a:gd name="connsiteY42" fmla="*/ 0 h 279400"/>
              <a:gd name="connsiteX43" fmla="*/ 2038837 w 4394199"/>
              <a:gd name="connsiteY43" fmla="*/ 0 h 279400"/>
              <a:gd name="connsiteX44" fmla="*/ 2178537 w 4394199"/>
              <a:gd name="connsiteY44" fmla="*/ 139700 h 279400"/>
              <a:gd name="connsiteX45" fmla="*/ 2038837 w 4394199"/>
              <a:gd name="connsiteY45" fmla="*/ 279400 h 279400"/>
              <a:gd name="connsiteX46" fmla="*/ 1899137 w 4394199"/>
              <a:gd name="connsiteY46" fmla="*/ 279400 h 279400"/>
              <a:gd name="connsiteX47" fmla="*/ 2038837 w 4394199"/>
              <a:gd name="connsiteY47" fmla="*/ 139700 h 279400"/>
              <a:gd name="connsiteX48" fmla="*/ 1582614 w 4394199"/>
              <a:gd name="connsiteY48" fmla="*/ 0 h 279400"/>
              <a:gd name="connsiteX49" fmla="*/ 1722314 w 4394199"/>
              <a:gd name="connsiteY49" fmla="*/ 0 h 279400"/>
              <a:gd name="connsiteX50" fmla="*/ 1862014 w 4394199"/>
              <a:gd name="connsiteY50" fmla="*/ 139700 h 279400"/>
              <a:gd name="connsiteX51" fmla="*/ 1722314 w 4394199"/>
              <a:gd name="connsiteY51" fmla="*/ 279400 h 279400"/>
              <a:gd name="connsiteX52" fmla="*/ 1582614 w 4394199"/>
              <a:gd name="connsiteY52" fmla="*/ 279400 h 279400"/>
              <a:gd name="connsiteX53" fmla="*/ 1722314 w 4394199"/>
              <a:gd name="connsiteY53" fmla="*/ 139700 h 279400"/>
              <a:gd name="connsiteX54" fmla="*/ 1266091 w 4394199"/>
              <a:gd name="connsiteY54" fmla="*/ 0 h 279400"/>
              <a:gd name="connsiteX55" fmla="*/ 1405791 w 4394199"/>
              <a:gd name="connsiteY55" fmla="*/ 0 h 279400"/>
              <a:gd name="connsiteX56" fmla="*/ 1545491 w 4394199"/>
              <a:gd name="connsiteY56" fmla="*/ 139700 h 279400"/>
              <a:gd name="connsiteX57" fmla="*/ 1405791 w 4394199"/>
              <a:gd name="connsiteY57" fmla="*/ 279400 h 279400"/>
              <a:gd name="connsiteX58" fmla="*/ 1266091 w 4394199"/>
              <a:gd name="connsiteY58" fmla="*/ 279400 h 279400"/>
              <a:gd name="connsiteX59" fmla="*/ 1405791 w 4394199"/>
              <a:gd name="connsiteY59" fmla="*/ 139700 h 279400"/>
              <a:gd name="connsiteX60" fmla="*/ 949568 w 4394199"/>
              <a:gd name="connsiteY60" fmla="*/ 0 h 279400"/>
              <a:gd name="connsiteX61" fmla="*/ 1089268 w 4394199"/>
              <a:gd name="connsiteY61" fmla="*/ 0 h 279400"/>
              <a:gd name="connsiteX62" fmla="*/ 1228968 w 4394199"/>
              <a:gd name="connsiteY62" fmla="*/ 139700 h 279400"/>
              <a:gd name="connsiteX63" fmla="*/ 1089268 w 4394199"/>
              <a:gd name="connsiteY63" fmla="*/ 279400 h 279400"/>
              <a:gd name="connsiteX64" fmla="*/ 949568 w 4394199"/>
              <a:gd name="connsiteY64" fmla="*/ 279400 h 279400"/>
              <a:gd name="connsiteX65" fmla="*/ 1089268 w 4394199"/>
              <a:gd name="connsiteY65" fmla="*/ 139700 h 279400"/>
              <a:gd name="connsiteX66" fmla="*/ 633045 w 4394199"/>
              <a:gd name="connsiteY66" fmla="*/ 0 h 279400"/>
              <a:gd name="connsiteX67" fmla="*/ 772745 w 4394199"/>
              <a:gd name="connsiteY67" fmla="*/ 0 h 279400"/>
              <a:gd name="connsiteX68" fmla="*/ 912445 w 4394199"/>
              <a:gd name="connsiteY68" fmla="*/ 139700 h 279400"/>
              <a:gd name="connsiteX69" fmla="*/ 772745 w 4394199"/>
              <a:gd name="connsiteY69" fmla="*/ 279400 h 279400"/>
              <a:gd name="connsiteX70" fmla="*/ 633045 w 4394199"/>
              <a:gd name="connsiteY70" fmla="*/ 279400 h 279400"/>
              <a:gd name="connsiteX71" fmla="*/ 772745 w 4394199"/>
              <a:gd name="connsiteY71" fmla="*/ 139700 h 279400"/>
              <a:gd name="connsiteX72" fmla="*/ 316522 w 4394199"/>
              <a:gd name="connsiteY72" fmla="*/ 0 h 279400"/>
              <a:gd name="connsiteX73" fmla="*/ 456222 w 4394199"/>
              <a:gd name="connsiteY73" fmla="*/ 0 h 279400"/>
              <a:gd name="connsiteX74" fmla="*/ 595922 w 4394199"/>
              <a:gd name="connsiteY74" fmla="*/ 139700 h 279400"/>
              <a:gd name="connsiteX75" fmla="*/ 456222 w 4394199"/>
              <a:gd name="connsiteY75" fmla="*/ 279400 h 279400"/>
              <a:gd name="connsiteX76" fmla="*/ 316522 w 4394199"/>
              <a:gd name="connsiteY76" fmla="*/ 279400 h 279400"/>
              <a:gd name="connsiteX77" fmla="*/ 456222 w 4394199"/>
              <a:gd name="connsiteY77" fmla="*/ 139700 h 279400"/>
              <a:gd name="connsiteX78" fmla="*/ 0 w 4394199"/>
              <a:gd name="connsiteY78" fmla="*/ 0 h 279400"/>
              <a:gd name="connsiteX79" fmla="*/ 139700 w 4394199"/>
              <a:gd name="connsiteY79" fmla="*/ 0 h 279400"/>
              <a:gd name="connsiteX80" fmla="*/ 279400 w 4394199"/>
              <a:gd name="connsiteY80" fmla="*/ 139700 h 279400"/>
              <a:gd name="connsiteX81" fmla="*/ 139700 w 4394199"/>
              <a:gd name="connsiteY81" fmla="*/ 279400 h 279400"/>
              <a:gd name="connsiteX82" fmla="*/ 0 w 4394199"/>
              <a:gd name="connsiteY82" fmla="*/ 279400 h 279400"/>
              <a:gd name="connsiteX83" fmla="*/ 139700 w 4394199"/>
              <a:gd name="connsiteY83" fmla="*/ 139700 h 279400"/>
            </a:gdLst>
            <a:ahLst/>
            <a:cxnLst/>
            <a:rect l="l" t="t" r="r" b="b"/>
            <a:pathLst>
              <a:path w="4394199" h="279400">
                <a:moveTo>
                  <a:pt x="4114799" y="0"/>
                </a:moveTo>
                <a:lnTo>
                  <a:pt x="4254499" y="0"/>
                </a:lnTo>
                <a:lnTo>
                  <a:pt x="4394199" y="139700"/>
                </a:lnTo>
                <a:lnTo>
                  <a:pt x="4254499" y="279400"/>
                </a:lnTo>
                <a:lnTo>
                  <a:pt x="4114799" y="279400"/>
                </a:lnTo>
                <a:lnTo>
                  <a:pt x="4254499" y="139700"/>
                </a:lnTo>
                <a:close/>
                <a:moveTo>
                  <a:pt x="3798275" y="0"/>
                </a:moveTo>
                <a:lnTo>
                  <a:pt x="3937975" y="0"/>
                </a:lnTo>
                <a:lnTo>
                  <a:pt x="4077675" y="139700"/>
                </a:lnTo>
                <a:lnTo>
                  <a:pt x="3937975" y="279400"/>
                </a:lnTo>
                <a:lnTo>
                  <a:pt x="3798275" y="279400"/>
                </a:lnTo>
                <a:lnTo>
                  <a:pt x="3937975" y="139700"/>
                </a:lnTo>
                <a:close/>
                <a:moveTo>
                  <a:pt x="3481752" y="0"/>
                </a:moveTo>
                <a:lnTo>
                  <a:pt x="3621452" y="0"/>
                </a:lnTo>
                <a:lnTo>
                  <a:pt x="3761152" y="139700"/>
                </a:lnTo>
                <a:lnTo>
                  <a:pt x="3621452" y="279400"/>
                </a:lnTo>
                <a:lnTo>
                  <a:pt x="3481752" y="279400"/>
                </a:lnTo>
                <a:lnTo>
                  <a:pt x="3621452" y="139700"/>
                </a:lnTo>
                <a:close/>
                <a:moveTo>
                  <a:pt x="3165229" y="0"/>
                </a:moveTo>
                <a:lnTo>
                  <a:pt x="3304929" y="0"/>
                </a:lnTo>
                <a:lnTo>
                  <a:pt x="3444629" y="139700"/>
                </a:lnTo>
                <a:lnTo>
                  <a:pt x="3304929" y="279400"/>
                </a:lnTo>
                <a:lnTo>
                  <a:pt x="3165229" y="279400"/>
                </a:lnTo>
                <a:lnTo>
                  <a:pt x="3304929" y="139700"/>
                </a:lnTo>
                <a:close/>
                <a:moveTo>
                  <a:pt x="2848706" y="0"/>
                </a:moveTo>
                <a:lnTo>
                  <a:pt x="2988406" y="0"/>
                </a:lnTo>
                <a:lnTo>
                  <a:pt x="3128106" y="139700"/>
                </a:lnTo>
                <a:lnTo>
                  <a:pt x="2988406" y="279400"/>
                </a:lnTo>
                <a:lnTo>
                  <a:pt x="2848706" y="279400"/>
                </a:lnTo>
                <a:lnTo>
                  <a:pt x="2988406" y="139700"/>
                </a:lnTo>
                <a:close/>
                <a:moveTo>
                  <a:pt x="2532183" y="0"/>
                </a:moveTo>
                <a:lnTo>
                  <a:pt x="2671883" y="0"/>
                </a:lnTo>
                <a:lnTo>
                  <a:pt x="2811583" y="139700"/>
                </a:lnTo>
                <a:lnTo>
                  <a:pt x="2671883" y="279400"/>
                </a:lnTo>
                <a:lnTo>
                  <a:pt x="2532183" y="279400"/>
                </a:lnTo>
                <a:lnTo>
                  <a:pt x="2671883" y="139700"/>
                </a:lnTo>
                <a:close/>
                <a:moveTo>
                  <a:pt x="2215660" y="0"/>
                </a:moveTo>
                <a:lnTo>
                  <a:pt x="2355360" y="0"/>
                </a:lnTo>
                <a:lnTo>
                  <a:pt x="2495060" y="139700"/>
                </a:lnTo>
                <a:lnTo>
                  <a:pt x="2355360" y="279400"/>
                </a:lnTo>
                <a:lnTo>
                  <a:pt x="2215660" y="279400"/>
                </a:lnTo>
                <a:lnTo>
                  <a:pt x="2355360" y="139700"/>
                </a:lnTo>
                <a:close/>
                <a:moveTo>
                  <a:pt x="1899137" y="0"/>
                </a:moveTo>
                <a:lnTo>
                  <a:pt x="2038837" y="0"/>
                </a:lnTo>
                <a:lnTo>
                  <a:pt x="2178537" y="139700"/>
                </a:lnTo>
                <a:lnTo>
                  <a:pt x="2038837" y="279400"/>
                </a:lnTo>
                <a:lnTo>
                  <a:pt x="1899137" y="279400"/>
                </a:lnTo>
                <a:lnTo>
                  <a:pt x="2038837" y="139700"/>
                </a:lnTo>
                <a:close/>
                <a:moveTo>
                  <a:pt x="1582614" y="0"/>
                </a:moveTo>
                <a:lnTo>
                  <a:pt x="1722314" y="0"/>
                </a:lnTo>
                <a:lnTo>
                  <a:pt x="1862014" y="139700"/>
                </a:lnTo>
                <a:lnTo>
                  <a:pt x="1722314" y="279400"/>
                </a:lnTo>
                <a:lnTo>
                  <a:pt x="1582614" y="279400"/>
                </a:lnTo>
                <a:lnTo>
                  <a:pt x="1722314" y="139700"/>
                </a:lnTo>
                <a:close/>
                <a:moveTo>
                  <a:pt x="1266091" y="0"/>
                </a:moveTo>
                <a:lnTo>
                  <a:pt x="1405791" y="0"/>
                </a:lnTo>
                <a:lnTo>
                  <a:pt x="1545491" y="139700"/>
                </a:lnTo>
                <a:lnTo>
                  <a:pt x="1405791" y="279400"/>
                </a:lnTo>
                <a:lnTo>
                  <a:pt x="1266091" y="279400"/>
                </a:lnTo>
                <a:lnTo>
                  <a:pt x="1405791" y="139700"/>
                </a:lnTo>
                <a:close/>
                <a:moveTo>
                  <a:pt x="949568" y="0"/>
                </a:moveTo>
                <a:lnTo>
                  <a:pt x="1089268" y="0"/>
                </a:lnTo>
                <a:lnTo>
                  <a:pt x="1228968" y="139700"/>
                </a:lnTo>
                <a:lnTo>
                  <a:pt x="1089268" y="279400"/>
                </a:lnTo>
                <a:lnTo>
                  <a:pt x="949568" y="279400"/>
                </a:lnTo>
                <a:lnTo>
                  <a:pt x="1089268" y="139700"/>
                </a:lnTo>
                <a:close/>
                <a:moveTo>
                  <a:pt x="633045" y="0"/>
                </a:moveTo>
                <a:lnTo>
                  <a:pt x="772745" y="0"/>
                </a:lnTo>
                <a:lnTo>
                  <a:pt x="912445" y="139700"/>
                </a:lnTo>
                <a:lnTo>
                  <a:pt x="772745" y="279400"/>
                </a:lnTo>
                <a:lnTo>
                  <a:pt x="633045" y="279400"/>
                </a:lnTo>
                <a:lnTo>
                  <a:pt x="772745" y="139700"/>
                </a:lnTo>
                <a:close/>
                <a:moveTo>
                  <a:pt x="316522" y="0"/>
                </a:moveTo>
                <a:lnTo>
                  <a:pt x="456222" y="0"/>
                </a:lnTo>
                <a:lnTo>
                  <a:pt x="595922" y="139700"/>
                </a:lnTo>
                <a:lnTo>
                  <a:pt x="456222" y="279400"/>
                </a:lnTo>
                <a:lnTo>
                  <a:pt x="316522" y="279400"/>
                </a:lnTo>
                <a:lnTo>
                  <a:pt x="456222" y="139700"/>
                </a:lnTo>
                <a:close/>
                <a:moveTo>
                  <a:pt x="0" y="0"/>
                </a:moveTo>
                <a:lnTo>
                  <a:pt x="139700" y="0"/>
                </a:lnTo>
                <a:lnTo>
                  <a:pt x="279400" y="139700"/>
                </a:lnTo>
                <a:lnTo>
                  <a:pt x="139700" y="279400"/>
                </a:lnTo>
                <a:lnTo>
                  <a:pt x="0" y="279400"/>
                </a:lnTo>
                <a:lnTo>
                  <a:pt x="139700" y="139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63571" y="11596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3310731" y="1786732"/>
            <a:ext cx="576262" cy="1412875"/>
          </a:xfrm>
          <a:custGeom>
            <a:avLst/>
            <a:gdLst>
              <a:gd name="connsiteX0" fmla="*/ 0 w 576262"/>
              <a:gd name="connsiteY0" fmla="*/ 422275 h 1412875"/>
              <a:gd name="connsiteX1" fmla="*/ 288131 w 576262"/>
              <a:gd name="connsiteY1" fmla="*/ 0 h 1412875"/>
              <a:gd name="connsiteX2" fmla="*/ 576262 w 576262"/>
              <a:gd name="connsiteY2" fmla="*/ 422275 h 1412875"/>
              <a:gd name="connsiteX3" fmla="*/ 0 w 576262"/>
              <a:gd name="connsiteY3" fmla="*/ 917575 h 1412875"/>
              <a:gd name="connsiteX4" fmla="*/ 288131 w 576262"/>
              <a:gd name="connsiteY4" fmla="*/ 495300 h 1412875"/>
              <a:gd name="connsiteX5" fmla="*/ 576262 w 576262"/>
              <a:gd name="connsiteY5" fmla="*/ 917575 h 1412875"/>
              <a:gd name="connsiteX6" fmla="*/ 0 w 576262"/>
              <a:gd name="connsiteY6" fmla="*/ 1412875 h 1412875"/>
              <a:gd name="connsiteX7" fmla="*/ 288131 w 576262"/>
              <a:gd name="connsiteY7" fmla="*/ 990600 h 1412875"/>
              <a:gd name="connsiteX8" fmla="*/ 576262 w 576262"/>
              <a:gd name="connsiteY8" fmla="*/ 1412875 h 1412875"/>
            </a:gdLst>
            <a:ahLst/>
            <a:cxnLst/>
            <a:rect l="l" t="t" r="r" b="b"/>
            <a:pathLst>
              <a:path w="576262" h="1412875">
                <a:moveTo>
                  <a:pt x="0" y="422275"/>
                </a:moveTo>
                <a:lnTo>
                  <a:pt x="288131" y="0"/>
                </a:lnTo>
                <a:lnTo>
                  <a:pt x="576262" y="422275"/>
                </a:lnTo>
                <a:close/>
                <a:moveTo>
                  <a:pt x="0" y="917575"/>
                </a:moveTo>
                <a:lnTo>
                  <a:pt x="288131" y="495300"/>
                </a:lnTo>
                <a:lnTo>
                  <a:pt x="576262" y="917575"/>
                </a:lnTo>
                <a:close/>
                <a:moveTo>
                  <a:pt x="0" y="1412875"/>
                </a:moveTo>
                <a:lnTo>
                  <a:pt x="288131" y="990600"/>
                </a:lnTo>
                <a:lnTo>
                  <a:pt x="576262" y="141287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8557419" y="1786731"/>
            <a:ext cx="576262" cy="1412876"/>
          </a:xfrm>
          <a:custGeom>
            <a:avLst/>
            <a:gdLst>
              <a:gd name="connsiteX0" fmla="*/ 0 w 576262"/>
              <a:gd name="connsiteY0" fmla="*/ 1412876 h 1412876"/>
              <a:gd name="connsiteX1" fmla="*/ 576262 w 576262"/>
              <a:gd name="connsiteY1" fmla="*/ 1412876 h 1412876"/>
              <a:gd name="connsiteX2" fmla="*/ 288131 w 576262"/>
              <a:gd name="connsiteY2" fmla="*/ 990600 h 1412876"/>
              <a:gd name="connsiteX3" fmla="*/ 0 w 576262"/>
              <a:gd name="connsiteY3" fmla="*/ 917576 h 1412876"/>
              <a:gd name="connsiteX4" fmla="*/ 576262 w 576262"/>
              <a:gd name="connsiteY4" fmla="*/ 917576 h 1412876"/>
              <a:gd name="connsiteX5" fmla="*/ 288131 w 576262"/>
              <a:gd name="connsiteY5" fmla="*/ 495300 h 1412876"/>
              <a:gd name="connsiteX6" fmla="*/ 0 w 576262"/>
              <a:gd name="connsiteY6" fmla="*/ 422276 h 1412876"/>
              <a:gd name="connsiteX7" fmla="*/ 576262 w 576262"/>
              <a:gd name="connsiteY7" fmla="*/ 422276 h 1412876"/>
              <a:gd name="connsiteX8" fmla="*/ 288131 w 576262"/>
              <a:gd name="connsiteY8" fmla="*/ 0 h 1412876"/>
            </a:gdLst>
            <a:ahLst/>
            <a:cxnLst/>
            <a:rect l="l" t="t" r="r" b="b"/>
            <a:pathLst>
              <a:path w="576262" h="1412876">
                <a:moveTo>
                  <a:pt x="0" y="1412876"/>
                </a:moveTo>
                <a:lnTo>
                  <a:pt x="576262" y="1412876"/>
                </a:lnTo>
                <a:lnTo>
                  <a:pt x="288131" y="990600"/>
                </a:lnTo>
                <a:close/>
                <a:moveTo>
                  <a:pt x="0" y="917576"/>
                </a:moveTo>
                <a:lnTo>
                  <a:pt x="576262" y="917576"/>
                </a:lnTo>
                <a:lnTo>
                  <a:pt x="288131" y="495300"/>
                </a:lnTo>
                <a:close/>
                <a:moveTo>
                  <a:pt x="0" y="422276"/>
                </a:moveTo>
                <a:lnTo>
                  <a:pt x="576262" y="422276"/>
                </a:lnTo>
                <a:lnTo>
                  <a:pt x="288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73291" y="2157518"/>
            <a:ext cx="2153359" cy="752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46577" y="926334"/>
            <a:ext cx="1428285" cy="1984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140331" y="1826135"/>
            <a:ext cx="1898638" cy="2978190"/>
          </a:xfrm>
          <a:custGeom>
            <a:avLst/>
            <a:gdLst>
              <a:gd name="connsiteX0" fmla="*/ 170179 w 2255520"/>
              <a:gd name="connsiteY0" fmla="*/ 0 h 3537994"/>
              <a:gd name="connsiteX1" fmla="*/ 2085341 w 2255520"/>
              <a:gd name="connsiteY1" fmla="*/ 0 h 3537994"/>
              <a:gd name="connsiteX2" fmla="*/ 2255520 w 2255520"/>
              <a:gd name="connsiteY2" fmla="*/ 170179 h 3537994"/>
              <a:gd name="connsiteX3" fmla="*/ 2255520 w 2255520"/>
              <a:gd name="connsiteY3" fmla="*/ 1204418 h 3537994"/>
              <a:gd name="connsiteX4" fmla="*/ 2255520 w 2255520"/>
              <a:gd name="connsiteY4" fmla="*/ 3474262 h 3537994"/>
              <a:gd name="connsiteX5" fmla="*/ 2185398 w 2255520"/>
              <a:gd name="connsiteY5" fmla="*/ 3537994 h 3537994"/>
              <a:gd name="connsiteX6" fmla="*/ 2185398 w 2255520"/>
              <a:gd name="connsiteY6" fmla="*/ 226908 h 3537994"/>
              <a:gd name="connsiteX7" fmla="*/ 2025800 w 2255520"/>
              <a:gd name="connsiteY7" fmla="*/ 67310 h 3537994"/>
              <a:gd name="connsiteX8" fmla="*/ 229720 w 2255520"/>
              <a:gd name="connsiteY8" fmla="*/ 67310 h 3537994"/>
              <a:gd name="connsiteX9" fmla="*/ 70122 w 2255520"/>
              <a:gd name="connsiteY9" fmla="*/ 226908 h 3537994"/>
              <a:gd name="connsiteX10" fmla="*/ 70122 w 2255520"/>
              <a:gd name="connsiteY10" fmla="*/ 3537994 h 3537994"/>
              <a:gd name="connsiteX11" fmla="*/ 0 w 2255520"/>
              <a:gd name="connsiteY11" fmla="*/ 3474262 h 3537994"/>
              <a:gd name="connsiteX12" fmla="*/ 0 w 2255520"/>
              <a:gd name="connsiteY12" fmla="*/ 1204418 h 3537994"/>
              <a:gd name="connsiteX13" fmla="*/ 0 w 2255520"/>
              <a:gd name="connsiteY13" fmla="*/ 170179 h 3537994"/>
              <a:gd name="connsiteX14" fmla="*/ 170179 w 2255520"/>
              <a:gd name="connsiteY14" fmla="*/ 0 h 3537994"/>
            </a:gdLst>
            <a:ahLst/>
            <a:cxnLst/>
            <a:rect l="l" t="t" r="r" b="b"/>
            <a:pathLst>
              <a:path w="2255520" h="3537994">
                <a:moveTo>
                  <a:pt x="170179" y="0"/>
                </a:moveTo>
                <a:lnTo>
                  <a:pt x="2085341" y="0"/>
                </a:lnTo>
                <a:cubicBezTo>
                  <a:pt x="2179328" y="0"/>
                  <a:pt x="2255520" y="76192"/>
                  <a:pt x="2255520" y="170179"/>
                </a:cubicBezTo>
                <a:lnTo>
                  <a:pt x="2255520" y="1204418"/>
                </a:lnTo>
                <a:lnTo>
                  <a:pt x="2255520" y="3474262"/>
                </a:lnTo>
                <a:lnTo>
                  <a:pt x="2185398" y="3537994"/>
                </a:lnTo>
                <a:lnTo>
                  <a:pt x="2185398" y="226908"/>
                </a:lnTo>
                <a:cubicBezTo>
                  <a:pt x="2185398" y="138764"/>
                  <a:pt x="2113944" y="67310"/>
                  <a:pt x="2025800" y="67310"/>
                </a:cubicBezTo>
                <a:lnTo>
                  <a:pt x="229720" y="67310"/>
                </a:lnTo>
                <a:cubicBezTo>
                  <a:pt x="141576" y="67310"/>
                  <a:pt x="70122" y="138764"/>
                  <a:pt x="70122" y="226908"/>
                </a:cubicBezTo>
                <a:lnTo>
                  <a:pt x="70122" y="3537994"/>
                </a:lnTo>
                <a:lnTo>
                  <a:pt x="0" y="3474262"/>
                </a:lnTo>
                <a:lnTo>
                  <a:pt x="0" y="1204418"/>
                </a:lnTo>
                <a:lnTo>
                  <a:pt x="0" y="170179"/>
                </a:lnTo>
                <a:cubicBezTo>
                  <a:pt x="0" y="76192"/>
                  <a:pt x="76192" y="0"/>
                  <a:pt x="17017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742644" y="2839982"/>
            <a:ext cx="397688" cy="1910694"/>
          </a:xfrm>
          <a:custGeom>
            <a:avLst/>
            <a:gdLst>
              <a:gd name="connsiteX0" fmla="*/ 472440 w 472440"/>
              <a:gd name="connsiteY0" fmla="*/ 0 h 2269844"/>
              <a:gd name="connsiteX1" fmla="*/ 472440 w 472440"/>
              <a:gd name="connsiteY1" fmla="*/ 2269844 h 2269844"/>
              <a:gd name="connsiteX2" fmla="*/ 468688 w 472440"/>
              <a:gd name="connsiteY2" fmla="*/ 2266434 h 2269844"/>
              <a:gd name="connsiteX3" fmla="*/ 0 w 472440"/>
              <a:gd name="connsiteY3" fmla="*/ 1134922 h 2269844"/>
              <a:gd name="connsiteX4" fmla="*/ 468688 w 472440"/>
              <a:gd name="connsiteY4" fmla="*/ 3410 h 2269844"/>
              <a:gd name="connsiteX5" fmla="*/ 472440 w 472440"/>
              <a:gd name="connsiteY5" fmla="*/ 0 h 2269844"/>
            </a:gdLst>
            <a:ahLst/>
            <a:cxnLst/>
            <a:rect l="l" t="t" r="r" b="b"/>
            <a:pathLst>
              <a:path w="472440" h="2269844">
                <a:moveTo>
                  <a:pt x="472440" y="0"/>
                </a:moveTo>
                <a:lnTo>
                  <a:pt x="472440" y="2269844"/>
                </a:lnTo>
                <a:lnTo>
                  <a:pt x="468688" y="2266434"/>
                </a:lnTo>
                <a:cubicBezTo>
                  <a:pt x="179108" y="1976855"/>
                  <a:pt x="0" y="1576805"/>
                  <a:pt x="0" y="1134922"/>
                </a:cubicBezTo>
                <a:cubicBezTo>
                  <a:pt x="0" y="693039"/>
                  <a:pt x="179108" y="292989"/>
                  <a:pt x="468688" y="3410"/>
                </a:cubicBezTo>
                <a:lnTo>
                  <a:pt x="4724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038969" y="2839982"/>
            <a:ext cx="397688" cy="1910694"/>
          </a:xfrm>
          <a:custGeom>
            <a:avLst/>
            <a:gdLst>
              <a:gd name="connsiteX0" fmla="*/ 0 w 472440"/>
              <a:gd name="connsiteY0" fmla="*/ 0 h 2269844"/>
              <a:gd name="connsiteX1" fmla="*/ 3752 w 472440"/>
              <a:gd name="connsiteY1" fmla="*/ 3410 h 2269844"/>
              <a:gd name="connsiteX2" fmla="*/ 472440 w 472440"/>
              <a:gd name="connsiteY2" fmla="*/ 1134922 h 2269844"/>
              <a:gd name="connsiteX3" fmla="*/ 3752 w 472440"/>
              <a:gd name="connsiteY3" fmla="*/ 2266434 h 2269844"/>
              <a:gd name="connsiteX4" fmla="*/ 0 w 472440"/>
              <a:gd name="connsiteY4" fmla="*/ 2269844 h 2269844"/>
              <a:gd name="connsiteX5" fmla="*/ 0 w 472440"/>
              <a:gd name="connsiteY5" fmla="*/ 0 h 2269844"/>
            </a:gdLst>
            <a:ahLst/>
            <a:cxnLst/>
            <a:rect l="l" t="t" r="r" b="b"/>
            <a:pathLst>
              <a:path w="472440" h="2269844">
                <a:moveTo>
                  <a:pt x="0" y="0"/>
                </a:moveTo>
                <a:lnTo>
                  <a:pt x="3752" y="3410"/>
                </a:lnTo>
                <a:cubicBezTo>
                  <a:pt x="293332" y="292989"/>
                  <a:pt x="472440" y="693039"/>
                  <a:pt x="472440" y="1134922"/>
                </a:cubicBezTo>
                <a:cubicBezTo>
                  <a:pt x="472440" y="1576805"/>
                  <a:pt x="293332" y="1976855"/>
                  <a:pt x="3752" y="2266434"/>
                </a:cubicBezTo>
                <a:lnTo>
                  <a:pt x="0" y="2269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100000"/>
          </a:blip>
          <a:srcRect l="37080" t="13" r="34709" b="7840"/>
          <a:stretch>
            <a:fillRect/>
          </a:stretch>
        </p:blipFill>
        <p:spPr>
          <a:xfrm>
            <a:off x="5199358" y="1886536"/>
            <a:ext cx="1780584" cy="3259541"/>
          </a:xfrm>
          <a:custGeom>
            <a:avLst/>
            <a:gdLst/>
            <a:ahLst/>
            <a:cxnLst/>
            <a:rect l="l" t="t" r="r" b="b"/>
            <a:pathLst>
              <a:path w="1780584" h="3259541">
                <a:moveTo>
                  <a:pt x="134345" y="0"/>
                </a:moveTo>
                <a:lnTo>
                  <a:pt x="1646239" y="0"/>
                </a:lnTo>
                <a:cubicBezTo>
                  <a:pt x="1720436" y="0"/>
                  <a:pt x="1780584" y="60148"/>
                  <a:pt x="1780584" y="134345"/>
                </a:cubicBezTo>
                <a:lnTo>
                  <a:pt x="1780584" y="2921530"/>
                </a:lnTo>
                <a:lnTo>
                  <a:pt x="1747113" y="2951950"/>
                </a:lnTo>
                <a:cubicBezTo>
                  <a:pt x="1514271" y="3144109"/>
                  <a:pt x="1215762" y="3259541"/>
                  <a:pt x="890292" y="3259541"/>
                </a:cubicBezTo>
                <a:cubicBezTo>
                  <a:pt x="564822" y="3259541"/>
                  <a:pt x="266313" y="3144109"/>
                  <a:pt x="33471" y="2951950"/>
                </a:cubicBezTo>
                <a:lnTo>
                  <a:pt x="0" y="2921530"/>
                </a:lnTo>
                <a:lnTo>
                  <a:pt x="0" y="134345"/>
                </a:lnTo>
                <a:cubicBezTo>
                  <a:pt x="0" y="60148"/>
                  <a:pt x="60148" y="0"/>
                  <a:pt x="1343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>
            <p:custDataLst>
              <p:tags r:id="rId6"/>
            </p:custDataLst>
          </p:nvPr>
        </p:nvSpPr>
        <p:spPr>
          <a:xfrm>
            <a:off x="5447130" y="1846393"/>
            <a:ext cx="1285040" cy="127271"/>
          </a:xfrm>
          <a:custGeom>
            <a:avLst/>
            <a:gdLst>
              <a:gd name="connsiteX0" fmla="*/ 519 w 1526586"/>
              <a:gd name="connsiteY0" fmla="*/ 0 h 119380"/>
              <a:gd name="connsiteX1" fmla="*/ 1526067 w 1526586"/>
              <a:gd name="connsiteY1" fmla="*/ 0 h 119380"/>
              <a:gd name="connsiteX2" fmla="*/ 1526586 w 1526586"/>
              <a:gd name="connsiteY2" fmla="*/ 2572 h 119380"/>
              <a:gd name="connsiteX3" fmla="*/ 1409778 w 1526586"/>
              <a:gd name="connsiteY3" fmla="*/ 119380 h 119380"/>
              <a:gd name="connsiteX4" fmla="*/ 116808 w 1526586"/>
              <a:gd name="connsiteY4" fmla="*/ 119380 h 119380"/>
              <a:gd name="connsiteX5" fmla="*/ 0 w 1526586"/>
              <a:gd name="connsiteY5" fmla="*/ 2572 h 119380"/>
              <a:gd name="connsiteX6" fmla="*/ 519 w 1526586"/>
              <a:gd name="connsiteY6" fmla="*/ 0 h 119380"/>
            </a:gdLst>
            <a:ahLst/>
            <a:cxnLst/>
            <a:rect l="l" t="t" r="r" b="b"/>
            <a:pathLst>
              <a:path w="1526586" h="119380">
                <a:moveTo>
                  <a:pt x="519" y="0"/>
                </a:moveTo>
                <a:lnTo>
                  <a:pt x="1526067" y="0"/>
                </a:lnTo>
                <a:lnTo>
                  <a:pt x="1526586" y="2572"/>
                </a:lnTo>
                <a:cubicBezTo>
                  <a:pt x="1526586" y="67083"/>
                  <a:pt x="1474289" y="119380"/>
                  <a:pt x="1409778" y="119380"/>
                </a:cubicBezTo>
                <a:lnTo>
                  <a:pt x="116808" y="119380"/>
                </a:lnTo>
                <a:cubicBezTo>
                  <a:pt x="52297" y="119380"/>
                  <a:pt x="0" y="67083"/>
                  <a:pt x="0" y="2572"/>
                </a:cubicBezTo>
                <a:lnTo>
                  <a:pt x="51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7"/>
            </p:custDataLst>
          </p:nvPr>
        </p:nvSpPr>
        <p:spPr>
          <a:xfrm>
            <a:off x="5480696" y="3156624"/>
            <a:ext cx="1217908" cy="1217907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8"/>
            </p:custDataLst>
          </p:nvPr>
        </p:nvSpPr>
        <p:spPr>
          <a:xfrm>
            <a:off x="7181504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9"/>
            </p:custDataLst>
          </p:nvPr>
        </p:nvSpPr>
        <p:spPr>
          <a:xfrm>
            <a:off x="4169618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0"/>
            </p:custDataLst>
          </p:nvPr>
        </p:nvSpPr>
        <p:spPr>
          <a:xfrm>
            <a:off x="8638900" y="1788256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196B2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界面风格设定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1"/>
            </p:custDataLst>
          </p:nvPr>
        </p:nvSpPr>
        <p:spPr>
          <a:xfrm>
            <a:off x="8638900" y="2267254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采用简洁、现代的风格界面，以不同主题色区分对话场景，配合气泡式对话框、轻微的动画效果和情感表情，使互动生动且易于操作，提升用户沉浸感。</a:t>
            </a:r>
            <a:endParaRPr kumimoji="1" lang="zh-CN" altLang="en-US" sz="1200"/>
          </a:p>
        </p:txBody>
      </p:sp>
      <p:sp>
        <p:nvSpPr>
          <p:cNvPr id="13" name="标题 1"/>
          <p:cNvSpPr txBox="1"/>
          <p:nvPr>
            <p:custDataLst>
              <p:tags r:id="rId12"/>
            </p:custDataLst>
          </p:nvPr>
        </p:nvSpPr>
        <p:spPr>
          <a:xfrm>
            <a:off x="8638900" y="3709653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196B2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性能指标规划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3"/>
            </p:custDataLst>
          </p:nvPr>
        </p:nvSpPr>
        <p:spPr>
          <a:xfrm>
            <a:off x="8638900" y="4188651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确保对话响应时间在</a:t>
            </a:r>
            <a:r>
              <a:rPr kumimoji="1" lang="en-US" altLang="zh-CN" sz="1200"/>
              <a:t>2</a:t>
            </a:r>
            <a:r>
              <a:rPr kumimoji="1" lang="zh-CN" altLang="en-US" sz="1200"/>
              <a:t>秒内，支持</a:t>
            </a:r>
            <a:r>
              <a:rPr kumimoji="1" lang="zh-CN" altLang="en-US" sz="1200">
                <a:solidFill>
                  <a:schemeClr val="tx1"/>
                </a:solidFill>
              </a:rPr>
              <a:t>多</a:t>
            </a:r>
            <a:r>
              <a:rPr kumimoji="1" lang="zh-CN" altLang="en-US" sz="1200"/>
              <a:t>人同时在线；用户数据加密存储并定期备份；当接口异常时提供提示与默认对话内容，以保障游戏的稳定性与流畅性。</a:t>
            </a:r>
            <a:endParaRPr kumimoji="1" lang="zh-CN" altLang="en-US" sz="1200"/>
          </a:p>
        </p:txBody>
      </p:sp>
      <p:sp>
        <p:nvSpPr>
          <p:cNvPr id="15" name="标题 1"/>
          <p:cNvSpPr txBox="1"/>
          <p:nvPr>
            <p:custDataLst>
              <p:tags r:id="rId14"/>
            </p:custDataLst>
          </p:nvPr>
        </p:nvSpPr>
        <p:spPr>
          <a:xfrm>
            <a:off x="5828877" y="3483097"/>
            <a:ext cx="521546" cy="5649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5"/>
            </p:custDataLst>
          </p:nvPr>
        </p:nvSpPr>
        <p:spPr>
          <a:xfrm>
            <a:off x="7427953" y="3562029"/>
            <a:ext cx="335280" cy="34863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6"/>
            </p:custDataLst>
          </p:nvPr>
        </p:nvSpPr>
        <p:spPr>
          <a:xfrm>
            <a:off x="4409389" y="3562029"/>
            <a:ext cx="348636" cy="34863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7"/>
            </p:custDataLst>
          </p:nvPr>
        </p:nvSpPr>
        <p:spPr>
          <a:xfrm>
            <a:off x="660400" y="1788256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8"/>
            </p:custDataLst>
          </p:nvPr>
        </p:nvSpPr>
        <p:spPr>
          <a:xfrm>
            <a:off x="660400" y="2267254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小福同学是一个基于</a:t>
            </a:r>
            <a:r>
              <a:rPr kumimoji="1" lang="en-US" altLang="zh-CN" sz="1200"/>
              <a:t> LLM </a:t>
            </a:r>
            <a:r>
              <a:rPr kumimoji="1" lang="zh-CN" altLang="en-US" sz="1200"/>
              <a:t>接口的网页对话游戏，提供砍价、面试、拜年等场景，用户可通过多轮对话完成任务并获取评分和成就。游戏支持分享功能，允许用户将完成的关卡通过链接分享给朋友。</a:t>
            </a:r>
            <a:endParaRPr kumimoji="1" lang="zh-CN" altLang="en-US" sz="1200"/>
          </a:p>
        </p:txBody>
      </p:sp>
      <p:sp>
        <p:nvSpPr>
          <p:cNvPr id="20" name="标题 1"/>
          <p:cNvSpPr txBox="1"/>
          <p:nvPr>
            <p:custDataLst>
              <p:tags r:id="rId19"/>
            </p:custDataLst>
          </p:nvPr>
        </p:nvSpPr>
        <p:spPr>
          <a:xfrm>
            <a:off x="660400" y="3709653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196B2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用户需求定位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0"/>
            </p:custDataLst>
          </p:nvPr>
        </p:nvSpPr>
        <p:spPr>
          <a:xfrm>
            <a:off x="660400" y="4188651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0"/>
              <a:t>主要面向学生、求职者及年轻白领，满足他们在提升社交、谈判和面试等方面的需求，同时适合喜欢分享和社交互动的用户，通过游戏体验提升现实中的对话能力。</a:t>
            </a:r>
            <a:endParaRPr kumimoji="1" lang="zh-CN" altLang="en-US" sz="1200"/>
          </a:p>
        </p:txBody>
      </p:sp>
      <p:sp>
        <p:nvSpPr>
          <p:cNvPr id="22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设计目标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1516" y="2119942"/>
            <a:ext cx="2612874" cy="37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>
            <a:off x="1253953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3">
                  <a:lumMod val="20000"/>
                  <a:lumOff val="8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0142" y="2977632"/>
            <a:ext cx="215562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需求调研与收集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70142" y="3809834"/>
            <a:ext cx="2155622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</a:rPr>
              <a:t>福气满满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团队的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需求调研与收集是通过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问卷调查的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方法来获取用户需求。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主要面对大学生群体，为需要提升面试经验、恋爱技巧等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语言表达能力的大学生量身定做</a:t>
            </a:r>
            <a:endParaRPr kumimoji="1" lang="zh-CN" altLang="en-US" sz="1205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613953" y="1724459"/>
            <a:ext cx="468000" cy="468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69314" y="2119942"/>
            <a:ext cx="2612874" cy="37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8100000">
            <a:off x="4081751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3">
                  <a:lumMod val="20000"/>
                  <a:lumOff val="8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97940" y="2977632"/>
            <a:ext cx="215562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原型制作工具选择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97940" y="3809834"/>
            <a:ext cx="2155622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福气满满团队选择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figma原型制作工具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，为网页的设计提供更丰富的选择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17648" y="1724459"/>
            <a:ext cx="516207" cy="46800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197112" y="2119942"/>
            <a:ext cx="2612874" cy="37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8100000">
            <a:off x="6909549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3">
                  <a:lumMod val="20000"/>
                  <a:lumOff val="8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25738" y="2977632"/>
            <a:ext cx="215562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原型迭代与优化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25772" y="3809796"/>
            <a:ext cx="2155622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我们的原型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在初步设计完成后，根据</a:t>
            </a:r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小组成员的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反馈和测试结果对原型进行不断的修改和完善。这个过程是迭代的，通过多次优化来提高设计的质量和用户体验。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69549" y="1732008"/>
            <a:ext cx="468000" cy="4529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24910" y="2119942"/>
            <a:ext cx="2612874" cy="37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8100000">
            <a:off x="9737347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3">
                  <a:lumMod val="20000"/>
                  <a:lumOff val="8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53536" y="2977632"/>
            <a:ext cx="215562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用户测试与反馈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253536" y="3809834"/>
            <a:ext cx="2155622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在开发的过程中小组的成员不断以用户的角度进行测试，为开发人员提供了宝贵意见</a:t>
            </a:r>
            <a:r>
              <a:rPr kumimoji="1" lang="en-US" altLang="zh-CN" sz="1205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097347" y="1732008"/>
            <a:ext cx="468000" cy="4529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设计流程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1068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1068" y="113030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106373" y="2586789"/>
            <a:ext cx="814870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205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/>
              <a:t>小福同学设计注重用户的操作体验，确保页面响应速度快、对话流畅自然，通过趣味性和易用性的设计让用户在游戏中获得满足感和成就感。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43060" y="1201716"/>
            <a:ext cx="4339852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用户体验优先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58725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58725" y="1130300"/>
            <a:ext cx="814870" cy="842211"/>
          </a:xfrm>
          <a:prstGeom prst="diagStripe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704030" y="2586789"/>
            <a:ext cx="814870" cy="842211"/>
          </a:xfrm>
          <a:prstGeom prst="diagStrip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/>
              <a:t>采用简洁的界面布局，减少不必要的视觉干扰，重点突出对话内容和功能按钮，使用户能够快速上手，专注于对话体验和任务目标。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73595" y="1201716"/>
            <a:ext cx="4206974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界面简洁明了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1068" y="3774682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1068" y="3774681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5106373" y="5231170"/>
            <a:ext cx="814870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7205" y="4680289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/>
              <a:t>游戏内容和功能模块分类清晰，如对话场景选择、成就查看等，各类信息层次分明，用户可以快速找到所需的功能和信息，提升游戏的易用性。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475938" y="3846097"/>
            <a:ext cx="4206974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70A16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信息架构合理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58725" y="3774682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8725" y="3774681"/>
            <a:ext cx="814870" cy="842211"/>
          </a:xfrm>
          <a:prstGeom prst="diagStripe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10704030" y="5231170"/>
            <a:ext cx="814870" cy="842211"/>
          </a:xfrm>
          <a:prstGeom prst="diagStrip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24863" y="4680289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zh-CN" altLang="en-US"/>
              <a:t>对话流程设计直观流畅，用户的每一步操作都有明确的反馈，避免繁琐的操作步骤，通过简便的交互提升用户的游戏流畅度和连贯性。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073595" y="3846097"/>
            <a:ext cx="4206974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交互逻辑清晰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设计原则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848"/>
            <a:ext cx="12192000" cy="6470305"/>
          </a:xfrm>
          <a:custGeom>
            <a:avLst/>
            <a:gdLst>
              <a:gd name="connsiteX0" fmla="*/ 12166698 w 12192000"/>
              <a:gd name="connsiteY0" fmla="*/ 6280001 h 6470305"/>
              <a:gd name="connsiteX1" fmla="*/ 12192000 w 12192000"/>
              <a:gd name="connsiteY1" fmla="*/ 6285109 h 6470305"/>
              <a:gd name="connsiteX2" fmla="*/ 12192000 w 12192000"/>
              <a:gd name="connsiteY2" fmla="*/ 6465197 h 6470305"/>
              <a:gd name="connsiteX3" fmla="*/ 12166698 w 12192000"/>
              <a:gd name="connsiteY3" fmla="*/ 6470305 h 6470305"/>
              <a:gd name="connsiteX4" fmla="*/ 12071546 w 12192000"/>
              <a:gd name="connsiteY4" fmla="*/ 6375153 h 6470305"/>
              <a:gd name="connsiteX5" fmla="*/ 12166698 w 12192000"/>
              <a:gd name="connsiteY5" fmla="*/ 6280001 h 6470305"/>
              <a:gd name="connsiteX6" fmla="*/ 11748029 w 12192000"/>
              <a:gd name="connsiteY6" fmla="*/ 6280001 h 6470305"/>
              <a:gd name="connsiteX7" fmla="*/ 11843181 w 12192000"/>
              <a:gd name="connsiteY7" fmla="*/ 6375153 h 6470305"/>
              <a:gd name="connsiteX8" fmla="*/ 11748029 w 12192000"/>
              <a:gd name="connsiteY8" fmla="*/ 6470305 h 6470305"/>
              <a:gd name="connsiteX9" fmla="*/ 11652877 w 12192000"/>
              <a:gd name="connsiteY9" fmla="*/ 6375153 h 6470305"/>
              <a:gd name="connsiteX10" fmla="*/ 11748029 w 12192000"/>
              <a:gd name="connsiteY10" fmla="*/ 6280001 h 6470305"/>
              <a:gd name="connsiteX11" fmla="*/ 11329360 w 12192000"/>
              <a:gd name="connsiteY11" fmla="*/ 6280001 h 6470305"/>
              <a:gd name="connsiteX12" fmla="*/ 11424512 w 12192000"/>
              <a:gd name="connsiteY12" fmla="*/ 6375153 h 6470305"/>
              <a:gd name="connsiteX13" fmla="*/ 11329360 w 12192000"/>
              <a:gd name="connsiteY13" fmla="*/ 6470305 h 6470305"/>
              <a:gd name="connsiteX14" fmla="*/ 11234208 w 12192000"/>
              <a:gd name="connsiteY14" fmla="*/ 6375153 h 6470305"/>
              <a:gd name="connsiteX15" fmla="*/ 11329360 w 12192000"/>
              <a:gd name="connsiteY15" fmla="*/ 6280001 h 6470305"/>
              <a:gd name="connsiteX16" fmla="*/ 10910691 w 12192000"/>
              <a:gd name="connsiteY16" fmla="*/ 6280001 h 6470305"/>
              <a:gd name="connsiteX17" fmla="*/ 11005843 w 12192000"/>
              <a:gd name="connsiteY17" fmla="*/ 6375153 h 6470305"/>
              <a:gd name="connsiteX18" fmla="*/ 10910691 w 12192000"/>
              <a:gd name="connsiteY18" fmla="*/ 6470305 h 6470305"/>
              <a:gd name="connsiteX19" fmla="*/ 10815539 w 12192000"/>
              <a:gd name="connsiteY19" fmla="*/ 6375153 h 6470305"/>
              <a:gd name="connsiteX20" fmla="*/ 10910691 w 12192000"/>
              <a:gd name="connsiteY20" fmla="*/ 6280001 h 6470305"/>
              <a:gd name="connsiteX21" fmla="*/ 10492022 w 12192000"/>
              <a:gd name="connsiteY21" fmla="*/ 6280001 h 6470305"/>
              <a:gd name="connsiteX22" fmla="*/ 10587174 w 12192000"/>
              <a:gd name="connsiteY22" fmla="*/ 6375153 h 6470305"/>
              <a:gd name="connsiteX23" fmla="*/ 10492022 w 12192000"/>
              <a:gd name="connsiteY23" fmla="*/ 6470305 h 6470305"/>
              <a:gd name="connsiteX24" fmla="*/ 10396870 w 12192000"/>
              <a:gd name="connsiteY24" fmla="*/ 6375153 h 6470305"/>
              <a:gd name="connsiteX25" fmla="*/ 10492022 w 12192000"/>
              <a:gd name="connsiteY25" fmla="*/ 6280001 h 6470305"/>
              <a:gd name="connsiteX26" fmla="*/ 10073353 w 12192000"/>
              <a:gd name="connsiteY26" fmla="*/ 6280001 h 6470305"/>
              <a:gd name="connsiteX27" fmla="*/ 10168505 w 12192000"/>
              <a:gd name="connsiteY27" fmla="*/ 6375153 h 6470305"/>
              <a:gd name="connsiteX28" fmla="*/ 10073353 w 12192000"/>
              <a:gd name="connsiteY28" fmla="*/ 6470305 h 6470305"/>
              <a:gd name="connsiteX29" fmla="*/ 9978201 w 12192000"/>
              <a:gd name="connsiteY29" fmla="*/ 6375153 h 6470305"/>
              <a:gd name="connsiteX30" fmla="*/ 10073353 w 12192000"/>
              <a:gd name="connsiteY30" fmla="*/ 6280001 h 6470305"/>
              <a:gd name="connsiteX31" fmla="*/ 9654684 w 12192000"/>
              <a:gd name="connsiteY31" fmla="*/ 6280001 h 6470305"/>
              <a:gd name="connsiteX32" fmla="*/ 9749836 w 12192000"/>
              <a:gd name="connsiteY32" fmla="*/ 6375153 h 6470305"/>
              <a:gd name="connsiteX33" fmla="*/ 9654684 w 12192000"/>
              <a:gd name="connsiteY33" fmla="*/ 6470305 h 6470305"/>
              <a:gd name="connsiteX34" fmla="*/ 9559532 w 12192000"/>
              <a:gd name="connsiteY34" fmla="*/ 6375153 h 6470305"/>
              <a:gd name="connsiteX35" fmla="*/ 9654684 w 12192000"/>
              <a:gd name="connsiteY35" fmla="*/ 6280001 h 6470305"/>
              <a:gd name="connsiteX36" fmla="*/ 9236015 w 12192000"/>
              <a:gd name="connsiteY36" fmla="*/ 6280001 h 6470305"/>
              <a:gd name="connsiteX37" fmla="*/ 9331167 w 12192000"/>
              <a:gd name="connsiteY37" fmla="*/ 6375153 h 6470305"/>
              <a:gd name="connsiteX38" fmla="*/ 9236015 w 12192000"/>
              <a:gd name="connsiteY38" fmla="*/ 6470305 h 6470305"/>
              <a:gd name="connsiteX39" fmla="*/ 9140863 w 12192000"/>
              <a:gd name="connsiteY39" fmla="*/ 6375153 h 6470305"/>
              <a:gd name="connsiteX40" fmla="*/ 9236015 w 12192000"/>
              <a:gd name="connsiteY40" fmla="*/ 6280001 h 6470305"/>
              <a:gd name="connsiteX41" fmla="*/ 8817346 w 12192000"/>
              <a:gd name="connsiteY41" fmla="*/ 6280001 h 6470305"/>
              <a:gd name="connsiteX42" fmla="*/ 8912498 w 12192000"/>
              <a:gd name="connsiteY42" fmla="*/ 6375153 h 6470305"/>
              <a:gd name="connsiteX43" fmla="*/ 8817346 w 12192000"/>
              <a:gd name="connsiteY43" fmla="*/ 6470305 h 6470305"/>
              <a:gd name="connsiteX44" fmla="*/ 8722194 w 12192000"/>
              <a:gd name="connsiteY44" fmla="*/ 6375153 h 6470305"/>
              <a:gd name="connsiteX45" fmla="*/ 8817346 w 12192000"/>
              <a:gd name="connsiteY45" fmla="*/ 6280001 h 6470305"/>
              <a:gd name="connsiteX46" fmla="*/ 8398677 w 12192000"/>
              <a:gd name="connsiteY46" fmla="*/ 6280001 h 6470305"/>
              <a:gd name="connsiteX47" fmla="*/ 8493829 w 12192000"/>
              <a:gd name="connsiteY47" fmla="*/ 6375153 h 6470305"/>
              <a:gd name="connsiteX48" fmla="*/ 8398677 w 12192000"/>
              <a:gd name="connsiteY48" fmla="*/ 6470305 h 6470305"/>
              <a:gd name="connsiteX49" fmla="*/ 8303526 w 12192000"/>
              <a:gd name="connsiteY49" fmla="*/ 6375153 h 6470305"/>
              <a:gd name="connsiteX50" fmla="*/ 8398677 w 12192000"/>
              <a:gd name="connsiteY50" fmla="*/ 6280001 h 6470305"/>
              <a:gd name="connsiteX51" fmla="*/ 7980009 w 12192000"/>
              <a:gd name="connsiteY51" fmla="*/ 6280001 h 6470305"/>
              <a:gd name="connsiteX52" fmla="*/ 8075161 w 12192000"/>
              <a:gd name="connsiteY52" fmla="*/ 6375153 h 6470305"/>
              <a:gd name="connsiteX53" fmla="*/ 7980009 w 12192000"/>
              <a:gd name="connsiteY53" fmla="*/ 6470305 h 6470305"/>
              <a:gd name="connsiteX54" fmla="*/ 7884857 w 12192000"/>
              <a:gd name="connsiteY54" fmla="*/ 6375153 h 6470305"/>
              <a:gd name="connsiteX55" fmla="*/ 7980009 w 12192000"/>
              <a:gd name="connsiteY55" fmla="*/ 6280001 h 6470305"/>
              <a:gd name="connsiteX56" fmla="*/ 7561340 w 12192000"/>
              <a:gd name="connsiteY56" fmla="*/ 6280001 h 6470305"/>
              <a:gd name="connsiteX57" fmla="*/ 7656492 w 12192000"/>
              <a:gd name="connsiteY57" fmla="*/ 6375153 h 6470305"/>
              <a:gd name="connsiteX58" fmla="*/ 7561340 w 12192000"/>
              <a:gd name="connsiteY58" fmla="*/ 6470305 h 6470305"/>
              <a:gd name="connsiteX59" fmla="*/ 7466188 w 12192000"/>
              <a:gd name="connsiteY59" fmla="*/ 6375153 h 6470305"/>
              <a:gd name="connsiteX60" fmla="*/ 7561340 w 12192000"/>
              <a:gd name="connsiteY60" fmla="*/ 6280001 h 6470305"/>
              <a:gd name="connsiteX61" fmla="*/ 7142671 w 12192000"/>
              <a:gd name="connsiteY61" fmla="*/ 6280001 h 6470305"/>
              <a:gd name="connsiteX62" fmla="*/ 7237823 w 12192000"/>
              <a:gd name="connsiteY62" fmla="*/ 6375153 h 6470305"/>
              <a:gd name="connsiteX63" fmla="*/ 7142671 w 12192000"/>
              <a:gd name="connsiteY63" fmla="*/ 6470305 h 6470305"/>
              <a:gd name="connsiteX64" fmla="*/ 7047519 w 12192000"/>
              <a:gd name="connsiteY64" fmla="*/ 6375153 h 6470305"/>
              <a:gd name="connsiteX65" fmla="*/ 7142671 w 12192000"/>
              <a:gd name="connsiteY65" fmla="*/ 6280001 h 6470305"/>
              <a:gd name="connsiteX66" fmla="*/ 6724002 w 12192000"/>
              <a:gd name="connsiteY66" fmla="*/ 6280001 h 6470305"/>
              <a:gd name="connsiteX67" fmla="*/ 6819154 w 12192000"/>
              <a:gd name="connsiteY67" fmla="*/ 6375153 h 6470305"/>
              <a:gd name="connsiteX68" fmla="*/ 6724002 w 12192000"/>
              <a:gd name="connsiteY68" fmla="*/ 6470305 h 6470305"/>
              <a:gd name="connsiteX69" fmla="*/ 6628850 w 12192000"/>
              <a:gd name="connsiteY69" fmla="*/ 6375153 h 6470305"/>
              <a:gd name="connsiteX70" fmla="*/ 6724002 w 12192000"/>
              <a:gd name="connsiteY70" fmla="*/ 6280001 h 6470305"/>
              <a:gd name="connsiteX71" fmla="*/ 6305333 w 12192000"/>
              <a:gd name="connsiteY71" fmla="*/ 6280001 h 6470305"/>
              <a:gd name="connsiteX72" fmla="*/ 6400485 w 12192000"/>
              <a:gd name="connsiteY72" fmla="*/ 6375153 h 6470305"/>
              <a:gd name="connsiteX73" fmla="*/ 6305333 w 12192000"/>
              <a:gd name="connsiteY73" fmla="*/ 6470305 h 6470305"/>
              <a:gd name="connsiteX74" fmla="*/ 6210181 w 12192000"/>
              <a:gd name="connsiteY74" fmla="*/ 6375153 h 6470305"/>
              <a:gd name="connsiteX75" fmla="*/ 6305333 w 12192000"/>
              <a:gd name="connsiteY75" fmla="*/ 6280001 h 6470305"/>
              <a:gd name="connsiteX76" fmla="*/ 5886664 w 12192000"/>
              <a:gd name="connsiteY76" fmla="*/ 6280001 h 6470305"/>
              <a:gd name="connsiteX77" fmla="*/ 5981816 w 12192000"/>
              <a:gd name="connsiteY77" fmla="*/ 6375153 h 6470305"/>
              <a:gd name="connsiteX78" fmla="*/ 5886664 w 12192000"/>
              <a:gd name="connsiteY78" fmla="*/ 6470305 h 6470305"/>
              <a:gd name="connsiteX79" fmla="*/ 5791512 w 12192000"/>
              <a:gd name="connsiteY79" fmla="*/ 6375153 h 6470305"/>
              <a:gd name="connsiteX80" fmla="*/ 5886664 w 12192000"/>
              <a:gd name="connsiteY80" fmla="*/ 6280001 h 6470305"/>
              <a:gd name="connsiteX81" fmla="*/ 5467994 w 12192000"/>
              <a:gd name="connsiteY81" fmla="*/ 6280001 h 6470305"/>
              <a:gd name="connsiteX82" fmla="*/ 5563146 w 12192000"/>
              <a:gd name="connsiteY82" fmla="*/ 6375153 h 6470305"/>
              <a:gd name="connsiteX83" fmla="*/ 5467994 w 12192000"/>
              <a:gd name="connsiteY83" fmla="*/ 6470305 h 6470305"/>
              <a:gd name="connsiteX84" fmla="*/ 5372842 w 12192000"/>
              <a:gd name="connsiteY84" fmla="*/ 6375153 h 6470305"/>
              <a:gd name="connsiteX85" fmla="*/ 5467994 w 12192000"/>
              <a:gd name="connsiteY85" fmla="*/ 6280001 h 6470305"/>
              <a:gd name="connsiteX86" fmla="*/ 5049325 w 12192000"/>
              <a:gd name="connsiteY86" fmla="*/ 6280001 h 6470305"/>
              <a:gd name="connsiteX87" fmla="*/ 5144478 w 12192000"/>
              <a:gd name="connsiteY87" fmla="*/ 6375153 h 6470305"/>
              <a:gd name="connsiteX88" fmla="*/ 5049325 w 12192000"/>
              <a:gd name="connsiteY88" fmla="*/ 6470305 h 6470305"/>
              <a:gd name="connsiteX89" fmla="*/ 4954173 w 12192000"/>
              <a:gd name="connsiteY89" fmla="*/ 6375153 h 6470305"/>
              <a:gd name="connsiteX90" fmla="*/ 5049325 w 12192000"/>
              <a:gd name="connsiteY90" fmla="*/ 6280001 h 6470305"/>
              <a:gd name="connsiteX91" fmla="*/ 4630656 w 12192000"/>
              <a:gd name="connsiteY91" fmla="*/ 6280001 h 6470305"/>
              <a:gd name="connsiteX92" fmla="*/ 4725808 w 12192000"/>
              <a:gd name="connsiteY92" fmla="*/ 6375153 h 6470305"/>
              <a:gd name="connsiteX93" fmla="*/ 4630656 w 12192000"/>
              <a:gd name="connsiteY93" fmla="*/ 6470305 h 6470305"/>
              <a:gd name="connsiteX94" fmla="*/ 4535504 w 12192000"/>
              <a:gd name="connsiteY94" fmla="*/ 6375153 h 6470305"/>
              <a:gd name="connsiteX95" fmla="*/ 4630656 w 12192000"/>
              <a:gd name="connsiteY95" fmla="*/ 6280001 h 6470305"/>
              <a:gd name="connsiteX96" fmla="*/ 4211987 w 12192000"/>
              <a:gd name="connsiteY96" fmla="*/ 6280001 h 6470305"/>
              <a:gd name="connsiteX97" fmla="*/ 4307139 w 12192000"/>
              <a:gd name="connsiteY97" fmla="*/ 6375153 h 6470305"/>
              <a:gd name="connsiteX98" fmla="*/ 4211987 w 12192000"/>
              <a:gd name="connsiteY98" fmla="*/ 6470305 h 6470305"/>
              <a:gd name="connsiteX99" fmla="*/ 4116835 w 12192000"/>
              <a:gd name="connsiteY99" fmla="*/ 6375153 h 6470305"/>
              <a:gd name="connsiteX100" fmla="*/ 4211987 w 12192000"/>
              <a:gd name="connsiteY100" fmla="*/ 6280001 h 6470305"/>
              <a:gd name="connsiteX101" fmla="*/ 3793342 w 12192000"/>
              <a:gd name="connsiteY101" fmla="*/ 6280001 h 6470305"/>
              <a:gd name="connsiteX102" fmla="*/ 3888470 w 12192000"/>
              <a:gd name="connsiteY102" fmla="*/ 6375153 h 6470305"/>
              <a:gd name="connsiteX103" fmla="*/ 3793342 w 12192000"/>
              <a:gd name="connsiteY103" fmla="*/ 6470305 h 6470305"/>
              <a:gd name="connsiteX104" fmla="*/ 3698190 w 12192000"/>
              <a:gd name="connsiteY104" fmla="*/ 6375153 h 6470305"/>
              <a:gd name="connsiteX105" fmla="*/ 3793342 w 12192000"/>
              <a:gd name="connsiteY105" fmla="*/ 6280001 h 6470305"/>
              <a:gd name="connsiteX106" fmla="*/ 3374671 w 12192000"/>
              <a:gd name="connsiteY106" fmla="*/ 6280001 h 6470305"/>
              <a:gd name="connsiteX107" fmla="*/ 3469825 w 12192000"/>
              <a:gd name="connsiteY107" fmla="*/ 6375153 h 6470305"/>
              <a:gd name="connsiteX108" fmla="*/ 3374671 w 12192000"/>
              <a:gd name="connsiteY108" fmla="*/ 6470305 h 6470305"/>
              <a:gd name="connsiteX109" fmla="*/ 3279519 w 12192000"/>
              <a:gd name="connsiteY109" fmla="*/ 6375153 h 6470305"/>
              <a:gd name="connsiteX110" fmla="*/ 3374671 w 12192000"/>
              <a:gd name="connsiteY110" fmla="*/ 6280001 h 6470305"/>
              <a:gd name="connsiteX111" fmla="*/ 2956001 w 12192000"/>
              <a:gd name="connsiteY111" fmla="*/ 6280001 h 6470305"/>
              <a:gd name="connsiteX112" fmla="*/ 3051154 w 12192000"/>
              <a:gd name="connsiteY112" fmla="*/ 6375153 h 6470305"/>
              <a:gd name="connsiteX113" fmla="*/ 2956001 w 12192000"/>
              <a:gd name="connsiteY113" fmla="*/ 6470305 h 6470305"/>
              <a:gd name="connsiteX114" fmla="*/ 2860848 w 12192000"/>
              <a:gd name="connsiteY114" fmla="*/ 6375153 h 6470305"/>
              <a:gd name="connsiteX115" fmla="*/ 2956001 w 12192000"/>
              <a:gd name="connsiteY115" fmla="*/ 6280001 h 6470305"/>
              <a:gd name="connsiteX116" fmla="*/ 2537330 w 12192000"/>
              <a:gd name="connsiteY116" fmla="*/ 6280001 h 6470305"/>
              <a:gd name="connsiteX117" fmla="*/ 2632482 w 12192000"/>
              <a:gd name="connsiteY117" fmla="*/ 6375153 h 6470305"/>
              <a:gd name="connsiteX118" fmla="*/ 2537330 w 12192000"/>
              <a:gd name="connsiteY118" fmla="*/ 6470305 h 6470305"/>
              <a:gd name="connsiteX119" fmla="*/ 2442177 w 12192000"/>
              <a:gd name="connsiteY119" fmla="*/ 6375153 h 6470305"/>
              <a:gd name="connsiteX120" fmla="*/ 2537330 w 12192000"/>
              <a:gd name="connsiteY120" fmla="*/ 6280001 h 6470305"/>
              <a:gd name="connsiteX121" fmla="*/ 2118660 w 12192000"/>
              <a:gd name="connsiteY121" fmla="*/ 6280001 h 6470305"/>
              <a:gd name="connsiteX122" fmla="*/ 2213812 w 12192000"/>
              <a:gd name="connsiteY122" fmla="*/ 6375153 h 6470305"/>
              <a:gd name="connsiteX123" fmla="*/ 2118660 w 12192000"/>
              <a:gd name="connsiteY123" fmla="*/ 6470305 h 6470305"/>
              <a:gd name="connsiteX124" fmla="*/ 2023508 w 12192000"/>
              <a:gd name="connsiteY124" fmla="*/ 6375153 h 6470305"/>
              <a:gd name="connsiteX125" fmla="*/ 2118660 w 12192000"/>
              <a:gd name="connsiteY125" fmla="*/ 6280001 h 6470305"/>
              <a:gd name="connsiteX126" fmla="*/ 1699989 w 12192000"/>
              <a:gd name="connsiteY126" fmla="*/ 6280001 h 6470305"/>
              <a:gd name="connsiteX127" fmla="*/ 1795142 w 12192000"/>
              <a:gd name="connsiteY127" fmla="*/ 6375153 h 6470305"/>
              <a:gd name="connsiteX128" fmla="*/ 1699989 w 12192000"/>
              <a:gd name="connsiteY128" fmla="*/ 6470305 h 6470305"/>
              <a:gd name="connsiteX129" fmla="*/ 1604835 w 12192000"/>
              <a:gd name="connsiteY129" fmla="*/ 6375153 h 6470305"/>
              <a:gd name="connsiteX130" fmla="*/ 1699989 w 12192000"/>
              <a:gd name="connsiteY130" fmla="*/ 6280001 h 6470305"/>
              <a:gd name="connsiteX131" fmla="*/ 1281318 w 12192000"/>
              <a:gd name="connsiteY131" fmla="*/ 6280001 h 6470305"/>
              <a:gd name="connsiteX132" fmla="*/ 1376471 w 12192000"/>
              <a:gd name="connsiteY132" fmla="*/ 6375153 h 6470305"/>
              <a:gd name="connsiteX133" fmla="*/ 1281318 w 12192000"/>
              <a:gd name="connsiteY133" fmla="*/ 6470305 h 6470305"/>
              <a:gd name="connsiteX134" fmla="*/ 1186165 w 12192000"/>
              <a:gd name="connsiteY134" fmla="*/ 6375153 h 6470305"/>
              <a:gd name="connsiteX135" fmla="*/ 1281318 w 12192000"/>
              <a:gd name="connsiteY135" fmla="*/ 6280001 h 6470305"/>
              <a:gd name="connsiteX136" fmla="*/ 862650 w 12192000"/>
              <a:gd name="connsiteY136" fmla="*/ 6280001 h 6470305"/>
              <a:gd name="connsiteX137" fmla="*/ 957802 w 12192000"/>
              <a:gd name="connsiteY137" fmla="*/ 6375153 h 6470305"/>
              <a:gd name="connsiteX138" fmla="*/ 862650 w 12192000"/>
              <a:gd name="connsiteY138" fmla="*/ 6470305 h 6470305"/>
              <a:gd name="connsiteX139" fmla="*/ 767498 w 12192000"/>
              <a:gd name="connsiteY139" fmla="*/ 6375153 h 6470305"/>
              <a:gd name="connsiteX140" fmla="*/ 862650 w 12192000"/>
              <a:gd name="connsiteY140" fmla="*/ 6280001 h 6470305"/>
              <a:gd name="connsiteX141" fmla="*/ 443982 w 12192000"/>
              <a:gd name="connsiteY141" fmla="*/ 6280001 h 6470305"/>
              <a:gd name="connsiteX142" fmla="*/ 539134 w 12192000"/>
              <a:gd name="connsiteY142" fmla="*/ 6375153 h 6470305"/>
              <a:gd name="connsiteX143" fmla="*/ 443982 w 12192000"/>
              <a:gd name="connsiteY143" fmla="*/ 6470305 h 6470305"/>
              <a:gd name="connsiteX144" fmla="*/ 348830 w 12192000"/>
              <a:gd name="connsiteY144" fmla="*/ 6375153 h 6470305"/>
              <a:gd name="connsiteX145" fmla="*/ 443982 w 12192000"/>
              <a:gd name="connsiteY145" fmla="*/ 6280001 h 6470305"/>
              <a:gd name="connsiteX146" fmla="*/ 25313 w 12192000"/>
              <a:gd name="connsiteY146" fmla="*/ 6280001 h 6470305"/>
              <a:gd name="connsiteX147" fmla="*/ 120465 w 12192000"/>
              <a:gd name="connsiteY147" fmla="*/ 6375153 h 6470305"/>
              <a:gd name="connsiteX148" fmla="*/ 25313 w 12192000"/>
              <a:gd name="connsiteY148" fmla="*/ 6470305 h 6470305"/>
              <a:gd name="connsiteX149" fmla="*/ 0 w 12192000"/>
              <a:gd name="connsiteY149" fmla="*/ 6465195 h 6470305"/>
              <a:gd name="connsiteX150" fmla="*/ 0 w 12192000"/>
              <a:gd name="connsiteY150" fmla="*/ 6285112 h 6470305"/>
              <a:gd name="connsiteX151" fmla="*/ 12166698 w 12192000"/>
              <a:gd name="connsiteY151" fmla="*/ 5861332 h 6470305"/>
              <a:gd name="connsiteX152" fmla="*/ 12192000 w 12192000"/>
              <a:gd name="connsiteY152" fmla="*/ 5866441 h 6470305"/>
              <a:gd name="connsiteX153" fmla="*/ 12192000 w 12192000"/>
              <a:gd name="connsiteY153" fmla="*/ 6046528 h 6470305"/>
              <a:gd name="connsiteX154" fmla="*/ 12166698 w 12192000"/>
              <a:gd name="connsiteY154" fmla="*/ 6051636 h 6470305"/>
              <a:gd name="connsiteX155" fmla="*/ 12071546 w 12192000"/>
              <a:gd name="connsiteY155" fmla="*/ 5956484 h 6470305"/>
              <a:gd name="connsiteX156" fmla="*/ 12166698 w 12192000"/>
              <a:gd name="connsiteY156" fmla="*/ 5861332 h 6470305"/>
              <a:gd name="connsiteX157" fmla="*/ 11748029 w 12192000"/>
              <a:gd name="connsiteY157" fmla="*/ 5861332 h 6470305"/>
              <a:gd name="connsiteX158" fmla="*/ 11843181 w 12192000"/>
              <a:gd name="connsiteY158" fmla="*/ 5956484 h 6470305"/>
              <a:gd name="connsiteX159" fmla="*/ 11748029 w 12192000"/>
              <a:gd name="connsiteY159" fmla="*/ 6051636 h 6470305"/>
              <a:gd name="connsiteX160" fmla="*/ 11652877 w 12192000"/>
              <a:gd name="connsiteY160" fmla="*/ 5956484 h 6470305"/>
              <a:gd name="connsiteX161" fmla="*/ 11748029 w 12192000"/>
              <a:gd name="connsiteY161" fmla="*/ 5861332 h 6470305"/>
              <a:gd name="connsiteX162" fmla="*/ 11329360 w 12192000"/>
              <a:gd name="connsiteY162" fmla="*/ 5861332 h 6470305"/>
              <a:gd name="connsiteX163" fmla="*/ 11424512 w 12192000"/>
              <a:gd name="connsiteY163" fmla="*/ 5956484 h 6470305"/>
              <a:gd name="connsiteX164" fmla="*/ 11329360 w 12192000"/>
              <a:gd name="connsiteY164" fmla="*/ 6051636 h 6470305"/>
              <a:gd name="connsiteX165" fmla="*/ 11234208 w 12192000"/>
              <a:gd name="connsiteY165" fmla="*/ 5956484 h 6470305"/>
              <a:gd name="connsiteX166" fmla="*/ 11329360 w 12192000"/>
              <a:gd name="connsiteY166" fmla="*/ 5861332 h 6470305"/>
              <a:gd name="connsiteX167" fmla="*/ 10910691 w 12192000"/>
              <a:gd name="connsiteY167" fmla="*/ 5861332 h 6470305"/>
              <a:gd name="connsiteX168" fmla="*/ 11005843 w 12192000"/>
              <a:gd name="connsiteY168" fmla="*/ 5956484 h 6470305"/>
              <a:gd name="connsiteX169" fmla="*/ 10910691 w 12192000"/>
              <a:gd name="connsiteY169" fmla="*/ 6051636 h 6470305"/>
              <a:gd name="connsiteX170" fmla="*/ 10815539 w 12192000"/>
              <a:gd name="connsiteY170" fmla="*/ 5956484 h 6470305"/>
              <a:gd name="connsiteX171" fmla="*/ 10910691 w 12192000"/>
              <a:gd name="connsiteY171" fmla="*/ 5861332 h 6470305"/>
              <a:gd name="connsiteX172" fmla="*/ 10492022 w 12192000"/>
              <a:gd name="connsiteY172" fmla="*/ 5861332 h 6470305"/>
              <a:gd name="connsiteX173" fmla="*/ 10587174 w 12192000"/>
              <a:gd name="connsiteY173" fmla="*/ 5956484 h 6470305"/>
              <a:gd name="connsiteX174" fmla="*/ 10492022 w 12192000"/>
              <a:gd name="connsiteY174" fmla="*/ 6051636 h 6470305"/>
              <a:gd name="connsiteX175" fmla="*/ 10396870 w 12192000"/>
              <a:gd name="connsiteY175" fmla="*/ 5956484 h 6470305"/>
              <a:gd name="connsiteX176" fmla="*/ 10492022 w 12192000"/>
              <a:gd name="connsiteY176" fmla="*/ 5861332 h 6470305"/>
              <a:gd name="connsiteX177" fmla="*/ 10073353 w 12192000"/>
              <a:gd name="connsiteY177" fmla="*/ 5861332 h 6470305"/>
              <a:gd name="connsiteX178" fmla="*/ 10168505 w 12192000"/>
              <a:gd name="connsiteY178" fmla="*/ 5956484 h 6470305"/>
              <a:gd name="connsiteX179" fmla="*/ 10073353 w 12192000"/>
              <a:gd name="connsiteY179" fmla="*/ 6051636 h 6470305"/>
              <a:gd name="connsiteX180" fmla="*/ 9978201 w 12192000"/>
              <a:gd name="connsiteY180" fmla="*/ 5956484 h 6470305"/>
              <a:gd name="connsiteX181" fmla="*/ 10073353 w 12192000"/>
              <a:gd name="connsiteY181" fmla="*/ 5861332 h 6470305"/>
              <a:gd name="connsiteX182" fmla="*/ 9654684 w 12192000"/>
              <a:gd name="connsiteY182" fmla="*/ 5861332 h 6470305"/>
              <a:gd name="connsiteX183" fmla="*/ 9749836 w 12192000"/>
              <a:gd name="connsiteY183" fmla="*/ 5956484 h 6470305"/>
              <a:gd name="connsiteX184" fmla="*/ 9654684 w 12192000"/>
              <a:gd name="connsiteY184" fmla="*/ 6051636 h 6470305"/>
              <a:gd name="connsiteX185" fmla="*/ 9559532 w 12192000"/>
              <a:gd name="connsiteY185" fmla="*/ 5956484 h 6470305"/>
              <a:gd name="connsiteX186" fmla="*/ 9654684 w 12192000"/>
              <a:gd name="connsiteY186" fmla="*/ 5861332 h 6470305"/>
              <a:gd name="connsiteX187" fmla="*/ 9236015 w 12192000"/>
              <a:gd name="connsiteY187" fmla="*/ 5861332 h 6470305"/>
              <a:gd name="connsiteX188" fmla="*/ 9331167 w 12192000"/>
              <a:gd name="connsiteY188" fmla="*/ 5956484 h 6470305"/>
              <a:gd name="connsiteX189" fmla="*/ 9236015 w 12192000"/>
              <a:gd name="connsiteY189" fmla="*/ 6051636 h 6470305"/>
              <a:gd name="connsiteX190" fmla="*/ 9140863 w 12192000"/>
              <a:gd name="connsiteY190" fmla="*/ 5956484 h 6470305"/>
              <a:gd name="connsiteX191" fmla="*/ 9236015 w 12192000"/>
              <a:gd name="connsiteY191" fmla="*/ 5861332 h 6470305"/>
              <a:gd name="connsiteX192" fmla="*/ 8817346 w 12192000"/>
              <a:gd name="connsiteY192" fmla="*/ 5861332 h 6470305"/>
              <a:gd name="connsiteX193" fmla="*/ 8912498 w 12192000"/>
              <a:gd name="connsiteY193" fmla="*/ 5956484 h 6470305"/>
              <a:gd name="connsiteX194" fmla="*/ 8817346 w 12192000"/>
              <a:gd name="connsiteY194" fmla="*/ 6051636 h 6470305"/>
              <a:gd name="connsiteX195" fmla="*/ 8722194 w 12192000"/>
              <a:gd name="connsiteY195" fmla="*/ 5956484 h 6470305"/>
              <a:gd name="connsiteX196" fmla="*/ 8817346 w 12192000"/>
              <a:gd name="connsiteY196" fmla="*/ 5861332 h 6470305"/>
              <a:gd name="connsiteX197" fmla="*/ 8398677 w 12192000"/>
              <a:gd name="connsiteY197" fmla="*/ 5861332 h 6470305"/>
              <a:gd name="connsiteX198" fmla="*/ 8493829 w 12192000"/>
              <a:gd name="connsiteY198" fmla="*/ 5956484 h 6470305"/>
              <a:gd name="connsiteX199" fmla="*/ 8398677 w 12192000"/>
              <a:gd name="connsiteY199" fmla="*/ 6051636 h 6470305"/>
              <a:gd name="connsiteX200" fmla="*/ 8303526 w 12192000"/>
              <a:gd name="connsiteY200" fmla="*/ 5956484 h 6470305"/>
              <a:gd name="connsiteX201" fmla="*/ 8398677 w 12192000"/>
              <a:gd name="connsiteY201" fmla="*/ 5861332 h 6470305"/>
              <a:gd name="connsiteX202" fmla="*/ 7980009 w 12192000"/>
              <a:gd name="connsiteY202" fmla="*/ 5861332 h 6470305"/>
              <a:gd name="connsiteX203" fmla="*/ 8075161 w 12192000"/>
              <a:gd name="connsiteY203" fmla="*/ 5956484 h 6470305"/>
              <a:gd name="connsiteX204" fmla="*/ 7980009 w 12192000"/>
              <a:gd name="connsiteY204" fmla="*/ 6051636 h 6470305"/>
              <a:gd name="connsiteX205" fmla="*/ 7884857 w 12192000"/>
              <a:gd name="connsiteY205" fmla="*/ 5956484 h 6470305"/>
              <a:gd name="connsiteX206" fmla="*/ 7980009 w 12192000"/>
              <a:gd name="connsiteY206" fmla="*/ 5861332 h 6470305"/>
              <a:gd name="connsiteX207" fmla="*/ 7561340 w 12192000"/>
              <a:gd name="connsiteY207" fmla="*/ 5861332 h 6470305"/>
              <a:gd name="connsiteX208" fmla="*/ 7656492 w 12192000"/>
              <a:gd name="connsiteY208" fmla="*/ 5956484 h 6470305"/>
              <a:gd name="connsiteX209" fmla="*/ 7561340 w 12192000"/>
              <a:gd name="connsiteY209" fmla="*/ 6051636 h 6470305"/>
              <a:gd name="connsiteX210" fmla="*/ 7466188 w 12192000"/>
              <a:gd name="connsiteY210" fmla="*/ 5956484 h 6470305"/>
              <a:gd name="connsiteX211" fmla="*/ 7561340 w 12192000"/>
              <a:gd name="connsiteY211" fmla="*/ 5861332 h 6470305"/>
              <a:gd name="connsiteX212" fmla="*/ 7142671 w 12192000"/>
              <a:gd name="connsiteY212" fmla="*/ 5861332 h 6470305"/>
              <a:gd name="connsiteX213" fmla="*/ 7237823 w 12192000"/>
              <a:gd name="connsiteY213" fmla="*/ 5956484 h 6470305"/>
              <a:gd name="connsiteX214" fmla="*/ 7142671 w 12192000"/>
              <a:gd name="connsiteY214" fmla="*/ 6051636 h 6470305"/>
              <a:gd name="connsiteX215" fmla="*/ 7047519 w 12192000"/>
              <a:gd name="connsiteY215" fmla="*/ 5956484 h 6470305"/>
              <a:gd name="connsiteX216" fmla="*/ 7142671 w 12192000"/>
              <a:gd name="connsiteY216" fmla="*/ 5861332 h 6470305"/>
              <a:gd name="connsiteX217" fmla="*/ 6724002 w 12192000"/>
              <a:gd name="connsiteY217" fmla="*/ 5861332 h 6470305"/>
              <a:gd name="connsiteX218" fmla="*/ 6819154 w 12192000"/>
              <a:gd name="connsiteY218" fmla="*/ 5956484 h 6470305"/>
              <a:gd name="connsiteX219" fmla="*/ 6724002 w 12192000"/>
              <a:gd name="connsiteY219" fmla="*/ 6051636 h 6470305"/>
              <a:gd name="connsiteX220" fmla="*/ 6628850 w 12192000"/>
              <a:gd name="connsiteY220" fmla="*/ 5956484 h 6470305"/>
              <a:gd name="connsiteX221" fmla="*/ 6724002 w 12192000"/>
              <a:gd name="connsiteY221" fmla="*/ 5861332 h 6470305"/>
              <a:gd name="connsiteX222" fmla="*/ 6305333 w 12192000"/>
              <a:gd name="connsiteY222" fmla="*/ 5861332 h 6470305"/>
              <a:gd name="connsiteX223" fmla="*/ 6400485 w 12192000"/>
              <a:gd name="connsiteY223" fmla="*/ 5956484 h 6470305"/>
              <a:gd name="connsiteX224" fmla="*/ 6305333 w 12192000"/>
              <a:gd name="connsiteY224" fmla="*/ 6051636 h 6470305"/>
              <a:gd name="connsiteX225" fmla="*/ 6210181 w 12192000"/>
              <a:gd name="connsiteY225" fmla="*/ 5956484 h 6470305"/>
              <a:gd name="connsiteX226" fmla="*/ 6305333 w 12192000"/>
              <a:gd name="connsiteY226" fmla="*/ 5861332 h 6470305"/>
              <a:gd name="connsiteX227" fmla="*/ 5886664 w 12192000"/>
              <a:gd name="connsiteY227" fmla="*/ 5861332 h 6470305"/>
              <a:gd name="connsiteX228" fmla="*/ 5981816 w 12192000"/>
              <a:gd name="connsiteY228" fmla="*/ 5956484 h 6470305"/>
              <a:gd name="connsiteX229" fmla="*/ 5886664 w 12192000"/>
              <a:gd name="connsiteY229" fmla="*/ 6051636 h 6470305"/>
              <a:gd name="connsiteX230" fmla="*/ 5791512 w 12192000"/>
              <a:gd name="connsiteY230" fmla="*/ 5956484 h 6470305"/>
              <a:gd name="connsiteX231" fmla="*/ 5886664 w 12192000"/>
              <a:gd name="connsiteY231" fmla="*/ 5861332 h 6470305"/>
              <a:gd name="connsiteX232" fmla="*/ 5467994 w 12192000"/>
              <a:gd name="connsiteY232" fmla="*/ 5861332 h 6470305"/>
              <a:gd name="connsiteX233" fmla="*/ 5563146 w 12192000"/>
              <a:gd name="connsiteY233" fmla="*/ 5956484 h 6470305"/>
              <a:gd name="connsiteX234" fmla="*/ 5467994 w 12192000"/>
              <a:gd name="connsiteY234" fmla="*/ 6051636 h 6470305"/>
              <a:gd name="connsiteX235" fmla="*/ 5372842 w 12192000"/>
              <a:gd name="connsiteY235" fmla="*/ 5956484 h 6470305"/>
              <a:gd name="connsiteX236" fmla="*/ 5467994 w 12192000"/>
              <a:gd name="connsiteY236" fmla="*/ 5861332 h 6470305"/>
              <a:gd name="connsiteX237" fmla="*/ 5049325 w 12192000"/>
              <a:gd name="connsiteY237" fmla="*/ 5861332 h 6470305"/>
              <a:gd name="connsiteX238" fmla="*/ 5144478 w 12192000"/>
              <a:gd name="connsiteY238" fmla="*/ 5956484 h 6470305"/>
              <a:gd name="connsiteX239" fmla="*/ 5049325 w 12192000"/>
              <a:gd name="connsiteY239" fmla="*/ 6051636 h 6470305"/>
              <a:gd name="connsiteX240" fmla="*/ 4954173 w 12192000"/>
              <a:gd name="connsiteY240" fmla="*/ 5956484 h 6470305"/>
              <a:gd name="connsiteX241" fmla="*/ 5049325 w 12192000"/>
              <a:gd name="connsiteY241" fmla="*/ 5861332 h 6470305"/>
              <a:gd name="connsiteX242" fmla="*/ 4630656 w 12192000"/>
              <a:gd name="connsiteY242" fmla="*/ 5861332 h 6470305"/>
              <a:gd name="connsiteX243" fmla="*/ 4725808 w 12192000"/>
              <a:gd name="connsiteY243" fmla="*/ 5956484 h 6470305"/>
              <a:gd name="connsiteX244" fmla="*/ 4630656 w 12192000"/>
              <a:gd name="connsiteY244" fmla="*/ 6051636 h 6470305"/>
              <a:gd name="connsiteX245" fmla="*/ 4535504 w 12192000"/>
              <a:gd name="connsiteY245" fmla="*/ 5956484 h 6470305"/>
              <a:gd name="connsiteX246" fmla="*/ 4630656 w 12192000"/>
              <a:gd name="connsiteY246" fmla="*/ 5861332 h 6470305"/>
              <a:gd name="connsiteX247" fmla="*/ 4211987 w 12192000"/>
              <a:gd name="connsiteY247" fmla="*/ 5861332 h 6470305"/>
              <a:gd name="connsiteX248" fmla="*/ 4307139 w 12192000"/>
              <a:gd name="connsiteY248" fmla="*/ 5956484 h 6470305"/>
              <a:gd name="connsiteX249" fmla="*/ 4211987 w 12192000"/>
              <a:gd name="connsiteY249" fmla="*/ 6051636 h 6470305"/>
              <a:gd name="connsiteX250" fmla="*/ 4116835 w 12192000"/>
              <a:gd name="connsiteY250" fmla="*/ 5956484 h 6470305"/>
              <a:gd name="connsiteX251" fmla="*/ 4211987 w 12192000"/>
              <a:gd name="connsiteY251" fmla="*/ 5861332 h 6470305"/>
              <a:gd name="connsiteX252" fmla="*/ 3793350 w 12192000"/>
              <a:gd name="connsiteY252" fmla="*/ 5861332 h 6470305"/>
              <a:gd name="connsiteX253" fmla="*/ 3888470 w 12192000"/>
              <a:gd name="connsiteY253" fmla="*/ 5956484 h 6470305"/>
              <a:gd name="connsiteX254" fmla="*/ 3793350 w 12192000"/>
              <a:gd name="connsiteY254" fmla="*/ 6051636 h 6470305"/>
              <a:gd name="connsiteX255" fmla="*/ 3698198 w 12192000"/>
              <a:gd name="connsiteY255" fmla="*/ 5956484 h 6470305"/>
              <a:gd name="connsiteX256" fmla="*/ 3793350 w 12192000"/>
              <a:gd name="connsiteY256" fmla="*/ 5861332 h 6470305"/>
              <a:gd name="connsiteX257" fmla="*/ 3374679 w 12192000"/>
              <a:gd name="connsiteY257" fmla="*/ 5861332 h 6470305"/>
              <a:gd name="connsiteX258" fmla="*/ 3469833 w 12192000"/>
              <a:gd name="connsiteY258" fmla="*/ 5956484 h 6470305"/>
              <a:gd name="connsiteX259" fmla="*/ 3374679 w 12192000"/>
              <a:gd name="connsiteY259" fmla="*/ 6051636 h 6470305"/>
              <a:gd name="connsiteX260" fmla="*/ 3279526 w 12192000"/>
              <a:gd name="connsiteY260" fmla="*/ 5956484 h 6470305"/>
              <a:gd name="connsiteX261" fmla="*/ 3374679 w 12192000"/>
              <a:gd name="connsiteY261" fmla="*/ 5861332 h 6470305"/>
              <a:gd name="connsiteX262" fmla="*/ 2956009 w 12192000"/>
              <a:gd name="connsiteY262" fmla="*/ 5861332 h 6470305"/>
              <a:gd name="connsiteX263" fmla="*/ 3051162 w 12192000"/>
              <a:gd name="connsiteY263" fmla="*/ 5956484 h 6470305"/>
              <a:gd name="connsiteX264" fmla="*/ 2956009 w 12192000"/>
              <a:gd name="connsiteY264" fmla="*/ 6051636 h 6470305"/>
              <a:gd name="connsiteX265" fmla="*/ 2860854 w 12192000"/>
              <a:gd name="connsiteY265" fmla="*/ 5956484 h 6470305"/>
              <a:gd name="connsiteX266" fmla="*/ 2956009 w 12192000"/>
              <a:gd name="connsiteY266" fmla="*/ 5861332 h 6470305"/>
              <a:gd name="connsiteX267" fmla="*/ 2537336 w 12192000"/>
              <a:gd name="connsiteY267" fmla="*/ 5861332 h 6470305"/>
              <a:gd name="connsiteX268" fmla="*/ 2632490 w 12192000"/>
              <a:gd name="connsiteY268" fmla="*/ 5956484 h 6470305"/>
              <a:gd name="connsiteX269" fmla="*/ 2537336 w 12192000"/>
              <a:gd name="connsiteY269" fmla="*/ 6051636 h 6470305"/>
              <a:gd name="connsiteX270" fmla="*/ 2442183 w 12192000"/>
              <a:gd name="connsiteY270" fmla="*/ 5956484 h 6470305"/>
              <a:gd name="connsiteX271" fmla="*/ 2537336 w 12192000"/>
              <a:gd name="connsiteY271" fmla="*/ 5861332 h 6470305"/>
              <a:gd name="connsiteX272" fmla="*/ 2118666 w 12192000"/>
              <a:gd name="connsiteY272" fmla="*/ 5861332 h 6470305"/>
              <a:gd name="connsiteX273" fmla="*/ 2213818 w 12192000"/>
              <a:gd name="connsiteY273" fmla="*/ 5956484 h 6470305"/>
              <a:gd name="connsiteX274" fmla="*/ 2118666 w 12192000"/>
              <a:gd name="connsiteY274" fmla="*/ 6051636 h 6470305"/>
              <a:gd name="connsiteX275" fmla="*/ 2023514 w 12192000"/>
              <a:gd name="connsiteY275" fmla="*/ 5956484 h 6470305"/>
              <a:gd name="connsiteX276" fmla="*/ 2118666 w 12192000"/>
              <a:gd name="connsiteY276" fmla="*/ 5861332 h 6470305"/>
              <a:gd name="connsiteX277" fmla="*/ 1699995 w 12192000"/>
              <a:gd name="connsiteY277" fmla="*/ 5861332 h 6470305"/>
              <a:gd name="connsiteX278" fmla="*/ 1795147 w 12192000"/>
              <a:gd name="connsiteY278" fmla="*/ 5956484 h 6470305"/>
              <a:gd name="connsiteX279" fmla="*/ 1699995 w 12192000"/>
              <a:gd name="connsiteY279" fmla="*/ 6051636 h 6470305"/>
              <a:gd name="connsiteX280" fmla="*/ 1604840 w 12192000"/>
              <a:gd name="connsiteY280" fmla="*/ 5956484 h 6470305"/>
              <a:gd name="connsiteX281" fmla="*/ 1699995 w 12192000"/>
              <a:gd name="connsiteY281" fmla="*/ 5861332 h 6470305"/>
              <a:gd name="connsiteX282" fmla="*/ 1281322 w 12192000"/>
              <a:gd name="connsiteY282" fmla="*/ 5861332 h 6470305"/>
              <a:gd name="connsiteX283" fmla="*/ 1376474 w 12192000"/>
              <a:gd name="connsiteY283" fmla="*/ 5956484 h 6470305"/>
              <a:gd name="connsiteX284" fmla="*/ 1281322 w 12192000"/>
              <a:gd name="connsiteY284" fmla="*/ 6051636 h 6470305"/>
              <a:gd name="connsiteX285" fmla="*/ 1186170 w 12192000"/>
              <a:gd name="connsiteY285" fmla="*/ 5956484 h 6470305"/>
              <a:gd name="connsiteX286" fmla="*/ 1281322 w 12192000"/>
              <a:gd name="connsiteY286" fmla="*/ 5861332 h 6470305"/>
              <a:gd name="connsiteX287" fmla="*/ 862654 w 12192000"/>
              <a:gd name="connsiteY287" fmla="*/ 5861332 h 6470305"/>
              <a:gd name="connsiteX288" fmla="*/ 957807 w 12192000"/>
              <a:gd name="connsiteY288" fmla="*/ 5956484 h 6470305"/>
              <a:gd name="connsiteX289" fmla="*/ 862654 w 12192000"/>
              <a:gd name="connsiteY289" fmla="*/ 6051636 h 6470305"/>
              <a:gd name="connsiteX290" fmla="*/ 767502 w 12192000"/>
              <a:gd name="connsiteY290" fmla="*/ 5956484 h 6470305"/>
              <a:gd name="connsiteX291" fmla="*/ 862654 w 12192000"/>
              <a:gd name="connsiteY291" fmla="*/ 5861332 h 6470305"/>
              <a:gd name="connsiteX292" fmla="*/ 443987 w 12192000"/>
              <a:gd name="connsiteY292" fmla="*/ 5861332 h 6470305"/>
              <a:gd name="connsiteX293" fmla="*/ 539139 w 12192000"/>
              <a:gd name="connsiteY293" fmla="*/ 5956484 h 6470305"/>
              <a:gd name="connsiteX294" fmla="*/ 443987 w 12192000"/>
              <a:gd name="connsiteY294" fmla="*/ 6051636 h 6470305"/>
              <a:gd name="connsiteX295" fmla="*/ 348835 w 12192000"/>
              <a:gd name="connsiteY295" fmla="*/ 5956484 h 6470305"/>
              <a:gd name="connsiteX296" fmla="*/ 443987 w 12192000"/>
              <a:gd name="connsiteY296" fmla="*/ 5861332 h 6470305"/>
              <a:gd name="connsiteX297" fmla="*/ 25318 w 12192000"/>
              <a:gd name="connsiteY297" fmla="*/ 5861332 h 6470305"/>
              <a:gd name="connsiteX298" fmla="*/ 120470 w 12192000"/>
              <a:gd name="connsiteY298" fmla="*/ 5956484 h 6470305"/>
              <a:gd name="connsiteX299" fmla="*/ 25318 w 12192000"/>
              <a:gd name="connsiteY299" fmla="*/ 6051636 h 6470305"/>
              <a:gd name="connsiteX300" fmla="*/ 0 w 12192000"/>
              <a:gd name="connsiteY300" fmla="*/ 6046525 h 6470305"/>
              <a:gd name="connsiteX301" fmla="*/ 0 w 12192000"/>
              <a:gd name="connsiteY301" fmla="*/ 5866444 h 6470305"/>
              <a:gd name="connsiteX302" fmla="*/ 12166698 w 12192000"/>
              <a:gd name="connsiteY302" fmla="*/ 5442663 h 6470305"/>
              <a:gd name="connsiteX303" fmla="*/ 12192000 w 12192000"/>
              <a:gd name="connsiteY303" fmla="*/ 5447772 h 6470305"/>
              <a:gd name="connsiteX304" fmla="*/ 12192000 w 12192000"/>
              <a:gd name="connsiteY304" fmla="*/ 5627859 h 6470305"/>
              <a:gd name="connsiteX305" fmla="*/ 12166698 w 12192000"/>
              <a:gd name="connsiteY305" fmla="*/ 5632967 h 6470305"/>
              <a:gd name="connsiteX306" fmla="*/ 12071546 w 12192000"/>
              <a:gd name="connsiteY306" fmla="*/ 5537815 h 6470305"/>
              <a:gd name="connsiteX307" fmla="*/ 12166698 w 12192000"/>
              <a:gd name="connsiteY307" fmla="*/ 5442663 h 6470305"/>
              <a:gd name="connsiteX308" fmla="*/ 11748029 w 12192000"/>
              <a:gd name="connsiteY308" fmla="*/ 5442663 h 6470305"/>
              <a:gd name="connsiteX309" fmla="*/ 11843181 w 12192000"/>
              <a:gd name="connsiteY309" fmla="*/ 5537815 h 6470305"/>
              <a:gd name="connsiteX310" fmla="*/ 11748029 w 12192000"/>
              <a:gd name="connsiteY310" fmla="*/ 5632967 h 6470305"/>
              <a:gd name="connsiteX311" fmla="*/ 11652877 w 12192000"/>
              <a:gd name="connsiteY311" fmla="*/ 5537815 h 6470305"/>
              <a:gd name="connsiteX312" fmla="*/ 11748029 w 12192000"/>
              <a:gd name="connsiteY312" fmla="*/ 5442663 h 6470305"/>
              <a:gd name="connsiteX313" fmla="*/ 11329360 w 12192000"/>
              <a:gd name="connsiteY313" fmla="*/ 5442663 h 6470305"/>
              <a:gd name="connsiteX314" fmla="*/ 11424512 w 12192000"/>
              <a:gd name="connsiteY314" fmla="*/ 5537815 h 6470305"/>
              <a:gd name="connsiteX315" fmla="*/ 11329360 w 12192000"/>
              <a:gd name="connsiteY315" fmla="*/ 5632967 h 6470305"/>
              <a:gd name="connsiteX316" fmla="*/ 11234208 w 12192000"/>
              <a:gd name="connsiteY316" fmla="*/ 5537815 h 6470305"/>
              <a:gd name="connsiteX317" fmla="*/ 11329360 w 12192000"/>
              <a:gd name="connsiteY317" fmla="*/ 5442663 h 6470305"/>
              <a:gd name="connsiteX318" fmla="*/ 10910691 w 12192000"/>
              <a:gd name="connsiteY318" fmla="*/ 5442663 h 6470305"/>
              <a:gd name="connsiteX319" fmla="*/ 11005843 w 12192000"/>
              <a:gd name="connsiteY319" fmla="*/ 5537815 h 6470305"/>
              <a:gd name="connsiteX320" fmla="*/ 10910691 w 12192000"/>
              <a:gd name="connsiteY320" fmla="*/ 5632967 h 6470305"/>
              <a:gd name="connsiteX321" fmla="*/ 10815539 w 12192000"/>
              <a:gd name="connsiteY321" fmla="*/ 5537815 h 6470305"/>
              <a:gd name="connsiteX322" fmla="*/ 10910691 w 12192000"/>
              <a:gd name="connsiteY322" fmla="*/ 5442663 h 6470305"/>
              <a:gd name="connsiteX323" fmla="*/ 10492022 w 12192000"/>
              <a:gd name="connsiteY323" fmla="*/ 5442663 h 6470305"/>
              <a:gd name="connsiteX324" fmla="*/ 10587174 w 12192000"/>
              <a:gd name="connsiteY324" fmla="*/ 5537815 h 6470305"/>
              <a:gd name="connsiteX325" fmla="*/ 10492022 w 12192000"/>
              <a:gd name="connsiteY325" fmla="*/ 5632967 h 6470305"/>
              <a:gd name="connsiteX326" fmla="*/ 10396870 w 12192000"/>
              <a:gd name="connsiteY326" fmla="*/ 5537815 h 6470305"/>
              <a:gd name="connsiteX327" fmla="*/ 10492022 w 12192000"/>
              <a:gd name="connsiteY327" fmla="*/ 5442663 h 6470305"/>
              <a:gd name="connsiteX328" fmla="*/ 10073353 w 12192000"/>
              <a:gd name="connsiteY328" fmla="*/ 5442663 h 6470305"/>
              <a:gd name="connsiteX329" fmla="*/ 10168505 w 12192000"/>
              <a:gd name="connsiteY329" fmla="*/ 5537815 h 6470305"/>
              <a:gd name="connsiteX330" fmla="*/ 10073353 w 12192000"/>
              <a:gd name="connsiteY330" fmla="*/ 5632967 h 6470305"/>
              <a:gd name="connsiteX331" fmla="*/ 9978201 w 12192000"/>
              <a:gd name="connsiteY331" fmla="*/ 5537815 h 6470305"/>
              <a:gd name="connsiteX332" fmla="*/ 10073353 w 12192000"/>
              <a:gd name="connsiteY332" fmla="*/ 5442663 h 6470305"/>
              <a:gd name="connsiteX333" fmla="*/ 9654684 w 12192000"/>
              <a:gd name="connsiteY333" fmla="*/ 5442663 h 6470305"/>
              <a:gd name="connsiteX334" fmla="*/ 9749836 w 12192000"/>
              <a:gd name="connsiteY334" fmla="*/ 5537815 h 6470305"/>
              <a:gd name="connsiteX335" fmla="*/ 9654684 w 12192000"/>
              <a:gd name="connsiteY335" fmla="*/ 5632967 h 6470305"/>
              <a:gd name="connsiteX336" fmla="*/ 9559532 w 12192000"/>
              <a:gd name="connsiteY336" fmla="*/ 5537815 h 6470305"/>
              <a:gd name="connsiteX337" fmla="*/ 9654684 w 12192000"/>
              <a:gd name="connsiteY337" fmla="*/ 5442663 h 6470305"/>
              <a:gd name="connsiteX338" fmla="*/ 9236015 w 12192000"/>
              <a:gd name="connsiteY338" fmla="*/ 5442663 h 6470305"/>
              <a:gd name="connsiteX339" fmla="*/ 9331167 w 12192000"/>
              <a:gd name="connsiteY339" fmla="*/ 5537815 h 6470305"/>
              <a:gd name="connsiteX340" fmla="*/ 9236015 w 12192000"/>
              <a:gd name="connsiteY340" fmla="*/ 5632967 h 6470305"/>
              <a:gd name="connsiteX341" fmla="*/ 9140863 w 12192000"/>
              <a:gd name="connsiteY341" fmla="*/ 5537815 h 6470305"/>
              <a:gd name="connsiteX342" fmla="*/ 9236015 w 12192000"/>
              <a:gd name="connsiteY342" fmla="*/ 5442663 h 6470305"/>
              <a:gd name="connsiteX343" fmla="*/ 8817346 w 12192000"/>
              <a:gd name="connsiteY343" fmla="*/ 5442663 h 6470305"/>
              <a:gd name="connsiteX344" fmla="*/ 8912498 w 12192000"/>
              <a:gd name="connsiteY344" fmla="*/ 5537815 h 6470305"/>
              <a:gd name="connsiteX345" fmla="*/ 8817346 w 12192000"/>
              <a:gd name="connsiteY345" fmla="*/ 5632967 h 6470305"/>
              <a:gd name="connsiteX346" fmla="*/ 8722194 w 12192000"/>
              <a:gd name="connsiteY346" fmla="*/ 5537815 h 6470305"/>
              <a:gd name="connsiteX347" fmla="*/ 8817346 w 12192000"/>
              <a:gd name="connsiteY347" fmla="*/ 5442663 h 6470305"/>
              <a:gd name="connsiteX348" fmla="*/ 8398677 w 12192000"/>
              <a:gd name="connsiteY348" fmla="*/ 5442663 h 6470305"/>
              <a:gd name="connsiteX349" fmla="*/ 8493829 w 12192000"/>
              <a:gd name="connsiteY349" fmla="*/ 5537815 h 6470305"/>
              <a:gd name="connsiteX350" fmla="*/ 8398677 w 12192000"/>
              <a:gd name="connsiteY350" fmla="*/ 5632967 h 6470305"/>
              <a:gd name="connsiteX351" fmla="*/ 8303526 w 12192000"/>
              <a:gd name="connsiteY351" fmla="*/ 5537815 h 6470305"/>
              <a:gd name="connsiteX352" fmla="*/ 8398677 w 12192000"/>
              <a:gd name="connsiteY352" fmla="*/ 5442663 h 6470305"/>
              <a:gd name="connsiteX353" fmla="*/ 7980009 w 12192000"/>
              <a:gd name="connsiteY353" fmla="*/ 5442663 h 6470305"/>
              <a:gd name="connsiteX354" fmla="*/ 8075161 w 12192000"/>
              <a:gd name="connsiteY354" fmla="*/ 5537815 h 6470305"/>
              <a:gd name="connsiteX355" fmla="*/ 7980009 w 12192000"/>
              <a:gd name="connsiteY355" fmla="*/ 5632967 h 6470305"/>
              <a:gd name="connsiteX356" fmla="*/ 7884857 w 12192000"/>
              <a:gd name="connsiteY356" fmla="*/ 5537815 h 6470305"/>
              <a:gd name="connsiteX357" fmla="*/ 7980009 w 12192000"/>
              <a:gd name="connsiteY357" fmla="*/ 5442663 h 6470305"/>
              <a:gd name="connsiteX358" fmla="*/ 7561340 w 12192000"/>
              <a:gd name="connsiteY358" fmla="*/ 5442663 h 6470305"/>
              <a:gd name="connsiteX359" fmla="*/ 7656492 w 12192000"/>
              <a:gd name="connsiteY359" fmla="*/ 5537815 h 6470305"/>
              <a:gd name="connsiteX360" fmla="*/ 7561340 w 12192000"/>
              <a:gd name="connsiteY360" fmla="*/ 5632967 h 6470305"/>
              <a:gd name="connsiteX361" fmla="*/ 7466188 w 12192000"/>
              <a:gd name="connsiteY361" fmla="*/ 5537815 h 6470305"/>
              <a:gd name="connsiteX362" fmla="*/ 7561340 w 12192000"/>
              <a:gd name="connsiteY362" fmla="*/ 5442663 h 6470305"/>
              <a:gd name="connsiteX363" fmla="*/ 7142671 w 12192000"/>
              <a:gd name="connsiteY363" fmla="*/ 5442663 h 6470305"/>
              <a:gd name="connsiteX364" fmla="*/ 7237823 w 12192000"/>
              <a:gd name="connsiteY364" fmla="*/ 5537815 h 6470305"/>
              <a:gd name="connsiteX365" fmla="*/ 7142671 w 12192000"/>
              <a:gd name="connsiteY365" fmla="*/ 5632967 h 6470305"/>
              <a:gd name="connsiteX366" fmla="*/ 7047519 w 12192000"/>
              <a:gd name="connsiteY366" fmla="*/ 5537815 h 6470305"/>
              <a:gd name="connsiteX367" fmla="*/ 7142671 w 12192000"/>
              <a:gd name="connsiteY367" fmla="*/ 5442663 h 6470305"/>
              <a:gd name="connsiteX368" fmla="*/ 6724002 w 12192000"/>
              <a:gd name="connsiteY368" fmla="*/ 5442663 h 6470305"/>
              <a:gd name="connsiteX369" fmla="*/ 6819154 w 12192000"/>
              <a:gd name="connsiteY369" fmla="*/ 5537815 h 6470305"/>
              <a:gd name="connsiteX370" fmla="*/ 6724002 w 12192000"/>
              <a:gd name="connsiteY370" fmla="*/ 5632967 h 6470305"/>
              <a:gd name="connsiteX371" fmla="*/ 6628850 w 12192000"/>
              <a:gd name="connsiteY371" fmla="*/ 5537815 h 6470305"/>
              <a:gd name="connsiteX372" fmla="*/ 6724002 w 12192000"/>
              <a:gd name="connsiteY372" fmla="*/ 5442663 h 6470305"/>
              <a:gd name="connsiteX373" fmla="*/ 6305333 w 12192000"/>
              <a:gd name="connsiteY373" fmla="*/ 5442663 h 6470305"/>
              <a:gd name="connsiteX374" fmla="*/ 6400485 w 12192000"/>
              <a:gd name="connsiteY374" fmla="*/ 5537815 h 6470305"/>
              <a:gd name="connsiteX375" fmla="*/ 6305333 w 12192000"/>
              <a:gd name="connsiteY375" fmla="*/ 5632967 h 6470305"/>
              <a:gd name="connsiteX376" fmla="*/ 6210181 w 12192000"/>
              <a:gd name="connsiteY376" fmla="*/ 5537815 h 6470305"/>
              <a:gd name="connsiteX377" fmla="*/ 6305333 w 12192000"/>
              <a:gd name="connsiteY377" fmla="*/ 5442663 h 6470305"/>
              <a:gd name="connsiteX378" fmla="*/ 5886664 w 12192000"/>
              <a:gd name="connsiteY378" fmla="*/ 5442663 h 6470305"/>
              <a:gd name="connsiteX379" fmla="*/ 5981816 w 12192000"/>
              <a:gd name="connsiteY379" fmla="*/ 5537815 h 6470305"/>
              <a:gd name="connsiteX380" fmla="*/ 5886664 w 12192000"/>
              <a:gd name="connsiteY380" fmla="*/ 5632967 h 6470305"/>
              <a:gd name="connsiteX381" fmla="*/ 5791512 w 12192000"/>
              <a:gd name="connsiteY381" fmla="*/ 5537815 h 6470305"/>
              <a:gd name="connsiteX382" fmla="*/ 5886664 w 12192000"/>
              <a:gd name="connsiteY382" fmla="*/ 5442663 h 6470305"/>
              <a:gd name="connsiteX383" fmla="*/ 5467994 w 12192000"/>
              <a:gd name="connsiteY383" fmla="*/ 5442663 h 6470305"/>
              <a:gd name="connsiteX384" fmla="*/ 5563146 w 12192000"/>
              <a:gd name="connsiteY384" fmla="*/ 5537815 h 6470305"/>
              <a:gd name="connsiteX385" fmla="*/ 5467994 w 12192000"/>
              <a:gd name="connsiteY385" fmla="*/ 5632967 h 6470305"/>
              <a:gd name="connsiteX386" fmla="*/ 5372842 w 12192000"/>
              <a:gd name="connsiteY386" fmla="*/ 5537815 h 6470305"/>
              <a:gd name="connsiteX387" fmla="*/ 5467994 w 12192000"/>
              <a:gd name="connsiteY387" fmla="*/ 5442663 h 6470305"/>
              <a:gd name="connsiteX388" fmla="*/ 5049325 w 12192000"/>
              <a:gd name="connsiteY388" fmla="*/ 5442663 h 6470305"/>
              <a:gd name="connsiteX389" fmla="*/ 5144478 w 12192000"/>
              <a:gd name="connsiteY389" fmla="*/ 5537815 h 6470305"/>
              <a:gd name="connsiteX390" fmla="*/ 5049325 w 12192000"/>
              <a:gd name="connsiteY390" fmla="*/ 5632967 h 6470305"/>
              <a:gd name="connsiteX391" fmla="*/ 4954173 w 12192000"/>
              <a:gd name="connsiteY391" fmla="*/ 5537815 h 6470305"/>
              <a:gd name="connsiteX392" fmla="*/ 5049325 w 12192000"/>
              <a:gd name="connsiteY392" fmla="*/ 5442663 h 6470305"/>
              <a:gd name="connsiteX393" fmla="*/ 4630656 w 12192000"/>
              <a:gd name="connsiteY393" fmla="*/ 5442663 h 6470305"/>
              <a:gd name="connsiteX394" fmla="*/ 4725808 w 12192000"/>
              <a:gd name="connsiteY394" fmla="*/ 5537815 h 6470305"/>
              <a:gd name="connsiteX395" fmla="*/ 4630656 w 12192000"/>
              <a:gd name="connsiteY395" fmla="*/ 5632967 h 6470305"/>
              <a:gd name="connsiteX396" fmla="*/ 4535504 w 12192000"/>
              <a:gd name="connsiteY396" fmla="*/ 5537815 h 6470305"/>
              <a:gd name="connsiteX397" fmla="*/ 4630656 w 12192000"/>
              <a:gd name="connsiteY397" fmla="*/ 5442663 h 6470305"/>
              <a:gd name="connsiteX398" fmla="*/ 4211987 w 12192000"/>
              <a:gd name="connsiteY398" fmla="*/ 5442663 h 6470305"/>
              <a:gd name="connsiteX399" fmla="*/ 4307139 w 12192000"/>
              <a:gd name="connsiteY399" fmla="*/ 5537815 h 6470305"/>
              <a:gd name="connsiteX400" fmla="*/ 4211987 w 12192000"/>
              <a:gd name="connsiteY400" fmla="*/ 5632967 h 6470305"/>
              <a:gd name="connsiteX401" fmla="*/ 4116835 w 12192000"/>
              <a:gd name="connsiteY401" fmla="*/ 5537815 h 6470305"/>
              <a:gd name="connsiteX402" fmla="*/ 4211987 w 12192000"/>
              <a:gd name="connsiteY402" fmla="*/ 5442663 h 6470305"/>
              <a:gd name="connsiteX403" fmla="*/ 3793358 w 12192000"/>
              <a:gd name="connsiteY403" fmla="*/ 5442663 h 6470305"/>
              <a:gd name="connsiteX404" fmla="*/ 3888470 w 12192000"/>
              <a:gd name="connsiteY404" fmla="*/ 5537815 h 6470305"/>
              <a:gd name="connsiteX405" fmla="*/ 3793358 w 12192000"/>
              <a:gd name="connsiteY405" fmla="*/ 5632967 h 6470305"/>
              <a:gd name="connsiteX406" fmla="*/ 3698207 w 12192000"/>
              <a:gd name="connsiteY406" fmla="*/ 5537815 h 6470305"/>
              <a:gd name="connsiteX407" fmla="*/ 3793358 w 12192000"/>
              <a:gd name="connsiteY407" fmla="*/ 5442663 h 6470305"/>
              <a:gd name="connsiteX408" fmla="*/ 3374686 w 12192000"/>
              <a:gd name="connsiteY408" fmla="*/ 5442663 h 6470305"/>
              <a:gd name="connsiteX409" fmla="*/ 3469841 w 12192000"/>
              <a:gd name="connsiteY409" fmla="*/ 5537815 h 6470305"/>
              <a:gd name="connsiteX410" fmla="*/ 3374686 w 12192000"/>
              <a:gd name="connsiteY410" fmla="*/ 5632967 h 6470305"/>
              <a:gd name="connsiteX411" fmla="*/ 3279534 w 12192000"/>
              <a:gd name="connsiteY411" fmla="*/ 5537815 h 6470305"/>
              <a:gd name="connsiteX412" fmla="*/ 3374686 w 12192000"/>
              <a:gd name="connsiteY412" fmla="*/ 5442663 h 6470305"/>
              <a:gd name="connsiteX413" fmla="*/ 2956015 w 12192000"/>
              <a:gd name="connsiteY413" fmla="*/ 5442663 h 6470305"/>
              <a:gd name="connsiteX414" fmla="*/ 3051169 w 12192000"/>
              <a:gd name="connsiteY414" fmla="*/ 5537815 h 6470305"/>
              <a:gd name="connsiteX415" fmla="*/ 2956015 w 12192000"/>
              <a:gd name="connsiteY415" fmla="*/ 5632967 h 6470305"/>
              <a:gd name="connsiteX416" fmla="*/ 2860862 w 12192000"/>
              <a:gd name="connsiteY416" fmla="*/ 5537815 h 6470305"/>
              <a:gd name="connsiteX417" fmla="*/ 2956015 w 12192000"/>
              <a:gd name="connsiteY417" fmla="*/ 5442663 h 6470305"/>
              <a:gd name="connsiteX418" fmla="*/ 2537342 w 12192000"/>
              <a:gd name="connsiteY418" fmla="*/ 5442663 h 6470305"/>
              <a:gd name="connsiteX419" fmla="*/ 2632497 w 12192000"/>
              <a:gd name="connsiteY419" fmla="*/ 5537815 h 6470305"/>
              <a:gd name="connsiteX420" fmla="*/ 2537342 w 12192000"/>
              <a:gd name="connsiteY420" fmla="*/ 5632967 h 6470305"/>
              <a:gd name="connsiteX421" fmla="*/ 2442190 w 12192000"/>
              <a:gd name="connsiteY421" fmla="*/ 5537815 h 6470305"/>
              <a:gd name="connsiteX422" fmla="*/ 2537342 w 12192000"/>
              <a:gd name="connsiteY422" fmla="*/ 5442663 h 6470305"/>
              <a:gd name="connsiteX423" fmla="*/ 2118672 w 12192000"/>
              <a:gd name="connsiteY423" fmla="*/ 5442663 h 6470305"/>
              <a:gd name="connsiteX424" fmla="*/ 2213824 w 12192000"/>
              <a:gd name="connsiteY424" fmla="*/ 5537815 h 6470305"/>
              <a:gd name="connsiteX425" fmla="*/ 2118672 w 12192000"/>
              <a:gd name="connsiteY425" fmla="*/ 5632967 h 6470305"/>
              <a:gd name="connsiteX426" fmla="*/ 2023520 w 12192000"/>
              <a:gd name="connsiteY426" fmla="*/ 5537815 h 6470305"/>
              <a:gd name="connsiteX427" fmla="*/ 2118672 w 12192000"/>
              <a:gd name="connsiteY427" fmla="*/ 5442663 h 6470305"/>
              <a:gd name="connsiteX428" fmla="*/ 1700000 w 12192000"/>
              <a:gd name="connsiteY428" fmla="*/ 5442663 h 6470305"/>
              <a:gd name="connsiteX429" fmla="*/ 1795153 w 12192000"/>
              <a:gd name="connsiteY429" fmla="*/ 5537815 h 6470305"/>
              <a:gd name="connsiteX430" fmla="*/ 1700000 w 12192000"/>
              <a:gd name="connsiteY430" fmla="*/ 5632967 h 6470305"/>
              <a:gd name="connsiteX431" fmla="*/ 1604845 w 12192000"/>
              <a:gd name="connsiteY431" fmla="*/ 5537815 h 6470305"/>
              <a:gd name="connsiteX432" fmla="*/ 1700000 w 12192000"/>
              <a:gd name="connsiteY432" fmla="*/ 5442663 h 6470305"/>
              <a:gd name="connsiteX433" fmla="*/ 1281327 w 12192000"/>
              <a:gd name="connsiteY433" fmla="*/ 5442663 h 6470305"/>
              <a:gd name="connsiteX434" fmla="*/ 1376479 w 12192000"/>
              <a:gd name="connsiteY434" fmla="*/ 5537815 h 6470305"/>
              <a:gd name="connsiteX435" fmla="*/ 1281327 w 12192000"/>
              <a:gd name="connsiteY435" fmla="*/ 5632967 h 6470305"/>
              <a:gd name="connsiteX436" fmla="*/ 1186175 w 12192000"/>
              <a:gd name="connsiteY436" fmla="*/ 5537815 h 6470305"/>
              <a:gd name="connsiteX437" fmla="*/ 1281327 w 12192000"/>
              <a:gd name="connsiteY437" fmla="*/ 5442663 h 6470305"/>
              <a:gd name="connsiteX438" fmla="*/ 862659 w 12192000"/>
              <a:gd name="connsiteY438" fmla="*/ 5442663 h 6470305"/>
              <a:gd name="connsiteX439" fmla="*/ 957811 w 12192000"/>
              <a:gd name="connsiteY439" fmla="*/ 5537815 h 6470305"/>
              <a:gd name="connsiteX440" fmla="*/ 862659 w 12192000"/>
              <a:gd name="connsiteY440" fmla="*/ 5632967 h 6470305"/>
              <a:gd name="connsiteX441" fmla="*/ 767507 w 12192000"/>
              <a:gd name="connsiteY441" fmla="*/ 5537815 h 6470305"/>
              <a:gd name="connsiteX442" fmla="*/ 862659 w 12192000"/>
              <a:gd name="connsiteY442" fmla="*/ 5442663 h 6470305"/>
              <a:gd name="connsiteX443" fmla="*/ 443991 w 12192000"/>
              <a:gd name="connsiteY443" fmla="*/ 5442663 h 6470305"/>
              <a:gd name="connsiteX444" fmla="*/ 539144 w 12192000"/>
              <a:gd name="connsiteY444" fmla="*/ 5537815 h 6470305"/>
              <a:gd name="connsiteX445" fmla="*/ 443991 w 12192000"/>
              <a:gd name="connsiteY445" fmla="*/ 5632967 h 6470305"/>
              <a:gd name="connsiteX446" fmla="*/ 348839 w 12192000"/>
              <a:gd name="connsiteY446" fmla="*/ 5537815 h 6470305"/>
              <a:gd name="connsiteX447" fmla="*/ 443991 w 12192000"/>
              <a:gd name="connsiteY447" fmla="*/ 5442663 h 6470305"/>
              <a:gd name="connsiteX448" fmla="*/ 25323 w 12192000"/>
              <a:gd name="connsiteY448" fmla="*/ 5442663 h 6470305"/>
              <a:gd name="connsiteX449" fmla="*/ 120475 w 12192000"/>
              <a:gd name="connsiteY449" fmla="*/ 5537815 h 6470305"/>
              <a:gd name="connsiteX450" fmla="*/ 25323 w 12192000"/>
              <a:gd name="connsiteY450" fmla="*/ 5632967 h 6470305"/>
              <a:gd name="connsiteX451" fmla="*/ 0 w 12192000"/>
              <a:gd name="connsiteY451" fmla="*/ 5627855 h 6470305"/>
              <a:gd name="connsiteX452" fmla="*/ 0 w 12192000"/>
              <a:gd name="connsiteY452" fmla="*/ 5447776 h 6470305"/>
              <a:gd name="connsiteX453" fmla="*/ 12166698 w 12192000"/>
              <a:gd name="connsiteY453" fmla="*/ 5023994 h 6470305"/>
              <a:gd name="connsiteX454" fmla="*/ 12192000 w 12192000"/>
              <a:gd name="connsiteY454" fmla="*/ 5029103 h 6470305"/>
              <a:gd name="connsiteX455" fmla="*/ 12192000 w 12192000"/>
              <a:gd name="connsiteY455" fmla="*/ 5209190 h 6470305"/>
              <a:gd name="connsiteX456" fmla="*/ 12166698 w 12192000"/>
              <a:gd name="connsiteY456" fmla="*/ 5214298 h 6470305"/>
              <a:gd name="connsiteX457" fmla="*/ 12071546 w 12192000"/>
              <a:gd name="connsiteY457" fmla="*/ 5119146 h 6470305"/>
              <a:gd name="connsiteX458" fmla="*/ 12166698 w 12192000"/>
              <a:gd name="connsiteY458" fmla="*/ 5023994 h 6470305"/>
              <a:gd name="connsiteX459" fmla="*/ 11748029 w 12192000"/>
              <a:gd name="connsiteY459" fmla="*/ 5023994 h 6470305"/>
              <a:gd name="connsiteX460" fmla="*/ 11843181 w 12192000"/>
              <a:gd name="connsiteY460" fmla="*/ 5119146 h 6470305"/>
              <a:gd name="connsiteX461" fmla="*/ 11748029 w 12192000"/>
              <a:gd name="connsiteY461" fmla="*/ 5214298 h 6470305"/>
              <a:gd name="connsiteX462" fmla="*/ 11652877 w 12192000"/>
              <a:gd name="connsiteY462" fmla="*/ 5119146 h 6470305"/>
              <a:gd name="connsiteX463" fmla="*/ 11748029 w 12192000"/>
              <a:gd name="connsiteY463" fmla="*/ 5023994 h 6470305"/>
              <a:gd name="connsiteX464" fmla="*/ 11329360 w 12192000"/>
              <a:gd name="connsiteY464" fmla="*/ 5023994 h 6470305"/>
              <a:gd name="connsiteX465" fmla="*/ 11424512 w 12192000"/>
              <a:gd name="connsiteY465" fmla="*/ 5119146 h 6470305"/>
              <a:gd name="connsiteX466" fmla="*/ 11329360 w 12192000"/>
              <a:gd name="connsiteY466" fmla="*/ 5214298 h 6470305"/>
              <a:gd name="connsiteX467" fmla="*/ 11234208 w 12192000"/>
              <a:gd name="connsiteY467" fmla="*/ 5119146 h 6470305"/>
              <a:gd name="connsiteX468" fmla="*/ 11329360 w 12192000"/>
              <a:gd name="connsiteY468" fmla="*/ 5023994 h 6470305"/>
              <a:gd name="connsiteX469" fmla="*/ 10910691 w 12192000"/>
              <a:gd name="connsiteY469" fmla="*/ 5023994 h 6470305"/>
              <a:gd name="connsiteX470" fmla="*/ 11005843 w 12192000"/>
              <a:gd name="connsiteY470" fmla="*/ 5119146 h 6470305"/>
              <a:gd name="connsiteX471" fmla="*/ 10910691 w 12192000"/>
              <a:gd name="connsiteY471" fmla="*/ 5214298 h 6470305"/>
              <a:gd name="connsiteX472" fmla="*/ 10815539 w 12192000"/>
              <a:gd name="connsiteY472" fmla="*/ 5119146 h 6470305"/>
              <a:gd name="connsiteX473" fmla="*/ 10910691 w 12192000"/>
              <a:gd name="connsiteY473" fmla="*/ 5023994 h 6470305"/>
              <a:gd name="connsiteX474" fmla="*/ 10492022 w 12192000"/>
              <a:gd name="connsiteY474" fmla="*/ 5023994 h 6470305"/>
              <a:gd name="connsiteX475" fmla="*/ 10587174 w 12192000"/>
              <a:gd name="connsiteY475" fmla="*/ 5119146 h 6470305"/>
              <a:gd name="connsiteX476" fmla="*/ 10492022 w 12192000"/>
              <a:gd name="connsiteY476" fmla="*/ 5214298 h 6470305"/>
              <a:gd name="connsiteX477" fmla="*/ 10396870 w 12192000"/>
              <a:gd name="connsiteY477" fmla="*/ 5119146 h 6470305"/>
              <a:gd name="connsiteX478" fmla="*/ 10492022 w 12192000"/>
              <a:gd name="connsiteY478" fmla="*/ 5023994 h 6470305"/>
              <a:gd name="connsiteX479" fmla="*/ 10073353 w 12192000"/>
              <a:gd name="connsiteY479" fmla="*/ 5023994 h 6470305"/>
              <a:gd name="connsiteX480" fmla="*/ 10168505 w 12192000"/>
              <a:gd name="connsiteY480" fmla="*/ 5119146 h 6470305"/>
              <a:gd name="connsiteX481" fmla="*/ 10073353 w 12192000"/>
              <a:gd name="connsiteY481" fmla="*/ 5214298 h 6470305"/>
              <a:gd name="connsiteX482" fmla="*/ 9978201 w 12192000"/>
              <a:gd name="connsiteY482" fmla="*/ 5119146 h 6470305"/>
              <a:gd name="connsiteX483" fmla="*/ 10073353 w 12192000"/>
              <a:gd name="connsiteY483" fmla="*/ 5023994 h 6470305"/>
              <a:gd name="connsiteX484" fmla="*/ 9654684 w 12192000"/>
              <a:gd name="connsiteY484" fmla="*/ 5023994 h 6470305"/>
              <a:gd name="connsiteX485" fmla="*/ 9749836 w 12192000"/>
              <a:gd name="connsiteY485" fmla="*/ 5119146 h 6470305"/>
              <a:gd name="connsiteX486" fmla="*/ 9654684 w 12192000"/>
              <a:gd name="connsiteY486" fmla="*/ 5214298 h 6470305"/>
              <a:gd name="connsiteX487" fmla="*/ 9559532 w 12192000"/>
              <a:gd name="connsiteY487" fmla="*/ 5119146 h 6470305"/>
              <a:gd name="connsiteX488" fmla="*/ 9654684 w 12192000"/>
              <a:gd name="connsiteY488" fmla="*/ 5023994 h 6470305"/>
              <a:gd name="connsiteX489" fmla="*/ 9236015 w 12192000"/>
              <a:gd name="connsiteY489" fmla="*/ 5023994 h 6470305"/>
              <a:gd name="connsiteX490" fmla="*/ 9331167 w 12192000"/>
              <a:gd name="connsiteY490" fmla="*/ 5119146 h 6470305"/>
              <a:gd name="connsiteX491" fmla="*/ 9236015 w 12192000"/>
              <a:gd name="connsiteY491" fmla="*/ 5214298 h 6470305"/>
              <a:gd name="connsiteX492" fmla="*/ 9140863 w 12192000"/>
              <a:gd name="connsiteY492" fmla="*/ 5119146 h 6470305"/>
              <a:gd name="connsiteX493" fmla="*/ 9236015 w 12192000"/>
              <a:gd name="connsiteY493" fmla="*/ 5023994 h 6470305"/>
              <a:gd name="connsiteX494" fmla="*/ 8817346 w 12192000"/>
              <a:gd name="connsiteY494" fmla="*/ 5023994 h 6470305"/>
              <a:gd name="connsiteX495" fmla="*/ 8912498 w 12192000"/>
              <a:gd name="connsiteY495" fmla="*/ 5119146 h 6470305"/>
              <a:gd name="connsiteX496" fmla="*/ 8817346 w 12192000"/>
              <a:gd name="connsiteY496" fmla="*/ 5214298 h 6470305"/>
              <a:gd name="connsiteX497" fmla="*/ 8722194 w 12192000"/>
              <a:gd name="connsiteY497" fmla="*/ 5119146 h 6470305"/>
              <a:gd name="connsiteX498" fmla="*/ 8817346 w 12192000"/>
              <a:gd name="connsiteY498" fmla="*/ 5023994 h 6470305"/>
              <a:gd name="connsiteX499" fmla="*/ 8398677 w 12192000"/>
              <a:gd name="connsiteY499" fmla="*/ 5023994 h 6470305"/>
              <a:gd name="connsiteX500" fmla="*/ 8493829 w 12192000"/>
              <a:gd name="connsiteY500" fmla="*/ 5119146 h 6470305"/>
              <a:gd name="connsiteX501" fmla="*/ 8398677 w 12192000"/>
              <a:gd name="connsiteY501" fmla="*/ 5214298 h 6470305"/>
              <a:gd name="connsiteX502" fmla="*/ 8303526 w 12192000"/>
              <a:gd name="connsiteY502" fmla="*/ 5119146 h 6470305"/>
              <a:gd name="connsiteX503" fmla="*/ 8398677 w 12192000"/>
              <a:gd name="connsiteY503" fmla="*/ 5023994 h 6470305"/>
              <a:gd name="connsiteX504" fmla="*/ 7980009 w 12192000"/>
              <a:gd name="connsiteY504" fmla="*/ 5023994 h 6470305"/>
              <a:gd name="connsiteX505" fmla="*/ 8075161 w 12192000"/>
              <a:gd name="connsiteY505" fmla="*/ 5119146 h 6470305"/>
              <a:gd name="connsiteX506" fmla="*/ 7980009 w 12192000"/>
              <a:gd name="connsiteY506" fmla="*/ 5214298 h 6470305"/>
              <a:gd name="connsiteX507" fmla="*/ 7884857 w 12192000"/>
              <a:gd name="connsiteY507" fmla="*/ 5119146 h 6470305"/>
              <a:gd name="connsiteX508" fmla="*/ 7980009 w 12192000"/>
              <a:gd name="connsiteY508" fmla="*/ 5023994 h 6470305"/>
              <a:gd name="connsiteX509" fmla="*/ 7561340 w 12192000"/>
              <a:gd name="connsiteY509" fmla="*/ 5023994 h 6470305"/>
              <a:gd name="connsiteX510" fmla="*/ 7656492 w 12192000"/>
              <a:gd name="connsiteY510" fmla="*/ 5119146 h 6470305"/>
              <a:gd name="connsiteX511" fmla="*/ 7561340 w 12192000"/>
              <a:gd name="connsiteY511" fmla="*/ 5214298 h 6470305"/>
              <a:gd name="connsiteX512" fmla="*/ 7466188 w 12192000"/>
              <a:gd name="connsiteY512" fmla="*/ 5119146 h 6470305"/>
              <a:gd name="connsiteX513" fmla="*/ 7561340 w 12192000"/>
              <a:gd name="connsiteY513" fmla="*/ 5023994 h 6470305"/>
              <a:gd name="connsiteX514" fmla="*/ 7142671 w 12192000"/>
              <a:gd name="connsiteY514" fmla="*/ 5023994 h 6470305"/>
              <a:gd name="connsiteX515" fmla="*/ 7237823 w 12192000"/>
              <a:gd name="connsiteY515" fmla="*/ 5119146 h 6470305"/>
              <a:gd name="connsiteX516" fmla="*/ 7142671 w 12192000"/>
              <a:gd name="connsiteY516" fmla="*/ 5214298 h 6470305"/>
              <a:gd name="connsiteX517" fmla="*/ 7047519 w 12192000"/>
              <a:gd name="connsiteY517" fmla="*/ 5119146 h 6470305"/>
              <a:gd name="connsiteX518" fmla="*/ 7142671 w 12192000"/>
              <a:gd name="connsiteY518" fmla="*/ 5023994 h 6470305"/>
              <a:gd name="connsiteX519" fmla="*/ 6724002 w 12192000"/>
              <a:gd name="connsiteY519" fmla="*/ 5023994 h 6470305"/>
              <a:gd name="connsiteX520" fmla="*/ 6819154 w 12192000"/>
              <a:gd name="connsiteY520" fmla="*/ 5119146 h 6470305"/>
              <a:gd name="connsiteX521" fmla="*/ 6724002 w 12192000"/>
              <a:gd name="connsiteY521" fmla="*/ 5214298 h 6470305"/>
              <a:gd name="connsiteX522" fmla="*/ 6628850 w 12192000"/>
              <a:gd name="connsiteY522" fmla="*/ 5119146 h 6470305"/>
              <a:gd name="connsiteX523" fmla="*/ 6724002 w 12192000"/>
              <a:gd name="connsiteY523" fmla="*/ 5023994 h 6470305"/>
              <a:gd name="connsiteX524" fmla="*/ 6305333 w 12192000"/>
              <a:gd name="connsiteY524" fmla="*/ 5023994 h 6470305"/>
              <a:gd name="connsiteX525" fmla="*/ 6400485 w 12192000"/>
              <a:gd name="connsiteY525" fmla="*/ 5119146 h 6470305"/>
              <a:gd name="connsiteX526" fmla="*/ 6305333 w 12192000"/>
              <a:gd name="connsiteY526" fmla="*/ 5214298 h 6470305"/>
              <a:gd name="connsiteX527" fmla="*/ 6210181 w 12192000"/>
              <a:gd name="connsiteY527" fmla="*/ 5119146 h 6470305"/>
              <a:gd name="connsiteX528" fmla="*/ 6305333 w 12192000"/>
              <a:gd name="connsiteY528" fmla="*/ 5023994 h 6470305"/>
              <a:gd name="connsiteX529" fmla="*/ 5886664 w 12192000"/>
              <a:gd name="connsiteY529" fmla="*/ 5023994 h 6470305"/>
              <a:gd name="connsiteX530" fmla="*/ 5981816 w 12192000"/>
              <a:gd name="connsiteY530" fmla="*/ 5119146 h 6470305"/>
              <a:gd name="connsiteX531" fmla="*/ 5886664 w 12192000"/>
              <a:gd name="connsiteY531" fmla="*/ 5214298 h 6470305"/>
              <a:gd name="connsiteX532" fmla="*/ 5791512 w 12192000"/>
              <a:gd name="connsiteY532" fmla="*/ 5119146 h 6470305"/>
              <a:gd name="connsiteX533" fmla="*/ 5886664 w 12192000"/>
              <a:gd name="connsiteY533" fmla="*/ 5023994 h 6470305"/>
              <a:gd name="connsiteX534" fmla="*/ 5467994 w 12192000"/>
              <a:gd name="connsiteY534" fmla="*/ 5023994 h 6470305"/>
              <a:gd name="connsiteX535" fmla="*/ 5563146 w 12192000"/>
              <a:gd name="connsiteY535" fmla="*/ 5119146 h 6470305"/>
              <a:gd name="connsiteX536" fmla="*/ 5467994 w 12192000"/>
              <a:gd name="connsiteY536" fmla="*/ 5214298 h 6470305"/>
              <a:gd name="connsiteX537" fmla="*/ 5372842 w 12192000"/>
              <a:gd name="connsiteY537" fmla="*/ 5119146 h 6470305"/>
              <a:gd name="connsiteX538" fmla="*/ 5467994 w 12192000"/>
              <a:gd name="connsiteY538" fmla="*/ 5023994 h 6470305"/>
              <a:gd name="connsiteX539" fmla="*/ 5049325 w 12192000"/>
              <a:gd name="connsiteY539" fmla="*/ 5023994 h 6470305"/>
              <a:gd name="connsiteX540" fmla="*/ 5144478 w 12192000"/>
              <a:gd name="connsiteY540" fmla="*/ 5119146 h 6470305"/>
              <a:gd name="connsiteX541" fmla="*/ 5049325 w 12192000"/>
              <a:gd name="connsiteY541" fmla="*/ 5214298 h 6470305"/>
              <a:gd name="connsiteX542" fmla="*/ 4954173 w 12192000"/>
              <a:gd name="connsiteY542" fmla="*/ 5119146 h 6470305"/>
              <a:gd name="connsiteX543" fmla="*/ 5049325 w 12192000"/>
              <a:gd name="connsiteY543" fmla="*/ 5023994 h 6470305"/>
              <a:gd name="connsiteX544" fmla="*/ 4630656 w 12192000"/>
              <a:gd name="connsiteY544" fmla="*/ 5023994 h 6470305"/>
              <a:gd name="connsiteX545" fmla="*/ 4725808 w 12192000"/>
              <a:gd name="connsiteY545" fmla="*/ 5119146 h 6470305"/>
              <a:gd name="connsiteX546" fmla="*/ 4630656 w 12192000"/>
              <a:gd name="connsiteY546" fmla="*/ 5214298 h 6470305"/>
              <a:gd name="connsiteX547" fmla="*/ 4535504 w 12192000"/>
              <a:gd name="connsiteY547" fmla="*/ 5119146 h 6470305"/>
              <a:gd name="connsiteX548" fmla="*/ 4630656 w 12192000"/>
              <a:gd name="connsiteY548" fmla="*/ 5023994 h 6470305"/>
              <a:gd name="connsiteX549" fmla="*/ 4211987 w 12192000"/>
              <a:gd name="connsiteY549" fmla="*/ 5023994 h 6470305"/>
              <a:gd name="connsiteX550" fmla="*/ 4307139 w 12192000"/>
              <a:gd name="connsiteY550" fmla="*/ 5119146 h 6470305"/>
              <a:gd name="connsiteX551" fmla="*/ 4211987 w 12192000"/>
              <a:gd name="connsiteY551" fmla="*/ 5214298 h 6470305"/>
              <a:gd name="connsiteX552" fmla="*/ 4116835 w 12192000"/>
              <a:gd name="connsiteY552" fmla="*/ 5119146 h 6470305"/>
              <a:gd name="connsiteX553" fmla="*/ 4211987 w 12192000"/>
              <a:gd name="connsiteY553" fmla="*/ 5023994 h 6470305"/>
              <a:gd name="connsiteX554" fmla="*/ 3793367 w 12192000"/>
              <a:gd name="connsiteY554" fmla="*/ 5023994 h 6470305"/>
              <a:gd name="connsiteX555" fmla="*/ 3888470 w 12192000"/>
              <a:gd name="connsiteY555" fmla="*/ 5119146 h 6470305"/>
              <a:gd name="connsiteX556" fmla="*/ 3793367 w 12192000"/>
              <a:gd name="connsiteY556" fmla="*/ 5214298 h 6470305"/>
              <a:gd name="connsiteX557" fmla="*/ 3698215 w 12192000"/>
              <a:gd name="connsiteY557" fmla="*/ 5119146 h 6470305"/>
              <a:gd name="connsiteX558" fmla="*/ 3793367 w 12192000"/>
              <a:gd name="connsiteY558" fmla="*/ 5023994 h 6470305"/>
              <a:gd name="connsiteX559" fmla="*/ 3374694 w 12192000"/>
              <a:gd name="connsiteY559" fmla="*/ 5023994 h 6470305"/>
              <a:gd name="connsiteX560" fmla="*/ 3469850 w 12192000"/>
              <a:gd name="connsiteY560" fmla="*/ 5119146 h 6470305"/>
              <a:gd name="connsiteX561" fmla="*/ 3374694 w 12192000"/>
              <a:gd name="connsiteY561" fmla="*/ 5214298 h 6470305"/>
              <a:gd name="connsiteX562" fmla="*/ 3279542 w 12192000"/>
              <a:gd name="connsiteY562" fmla="*/ 5119146 h 6470305"/>
              <a:gd name="connsiteX563" fmla="*/ 3374694 w 12192000"/>
              <a:gd name="connsiteY563" fmla="*/ 5023994 h 6470305"/>
              <a:gd name="connsiteX564" fmla="*/ 2956022 w 12192000"/>
              <a:gd name="connsiteY564" fmla="*/ 5023994 h 6470305"/>
              <a:gd name="connsiteX565" fmla="*/ 3051176 w 12192000"/>
              <a:gd name="connsiteY565" fmla="*/ 5119146 h 6470305"/>
              <a:gd name="connsiteX566" fmla="*/ 2956022 w 12192000"/>
              <a:gd name="connsiteY566" fmla="*/ 5214298 h 6470305"/>
              <a:gd name="connsiteX567" fmla="*/ 2860869 w 12192000"/>
              <a:gd name="connsiteY567" fmla="*/ 5119146 h 6470305"/>
              <a:gd name="connsiteX568" fmla="*/ 2956022 w 12192000"/>
              <a:gd name="connsiteY568" fmla="*/ 5023994 h 6470305"/>
              <a:gd name="connsiteX569" fmla="*/ 2537348 w 12192000"/>
              <a:gd name="connsiteY569" fmla="*/ 5023994 h 6470305"/>
              <a:gd name="connsiteX570" fmla="*/ 2632504 w 12192000"/>
              <a:gd name="connsiteY570" fmla="*/ 5119146 h 6470305"/>
              <a:gd name="connsiteX571" fmla="*/ 2537348 w 12192000"/>
              <a:gd name="connsiteY571" fmla="*/ 5214298 h 6470305"/>
              <a:gd name="connsiteX572" fmla="*/ 2442196 w 12192000"/>
              <a:gd name="connsiteY572" fmla="*/ 5119146 h 6470305"/>
              <a:gd name="connsiteX573" fmla="*/ 2537348 w 12192000"/>
              <a:gd name="connsiteY573" fmla="*/ 5023994 h 6470305"/>
              <a:gd name="connsiteX574" fmla="*/ 2118678 w 12192000"/>
              <a:gd name="connsiteY574" fmla="*/ 5023994 h 6470305"/>
              <a:gd name="connsiteX575" fmla="*/ 2213831 w 12192000"/>
              <a:gd name="connsiteY575" fmla="*/ 5119146 h 6470305"/>
              <a:gd name="connsiteX576" fmla="*/ 2118678 w 12192000"/>
              <a:gd name="connsiteY576" fmla="*/ 5214298 h 6470305"/>
              <a:gd name="connsiteX577" fmla="*/ 2023526 w 12192000"/>
              <a:gd name="connsiteY577" fmla="*/ 5119146 h 6470305"/>
              <a:gd name="connsiteX578" fmla="*/ 2118678 w 12192000"/>
              <a:gd name="connsiteY578" fmla="*/ 5023994 h 6470305"/>
              <a:gd name="connsiteX579" fmla="*/ 1700005 w 12192000"/>
              <a:gd name="connsiteY579" fmla="*/ 5023994 h 6470305"/>
              <a:gd name="connsiteX580" fmla="*/ 1795158 w 12192000"/>
              <a:gd name="connsiteY580" fmla="*/ 5119146 h 6470305"/>
              <a:gd name="connsiteX581" fmla="*/ 1700005 w 12192000"/>
              <a:gd name="connsiteY581" fmla="*/ 5214298 h 6470305"/>
              <a:gd name="connsiteX582" fmla="*/ 1604850 w 12192000"/>
              <a:gd name="connsiteY582" fmla="*/ 5119146 h 6470305"/>
              <a:gd name="connsiteX583" fmla="*/ 1700005 w 12192000"/>
              <a:gd name="connsiteY583" fmla="*/ 5023994 h 6470305"/>
              <a:gd name="connsiteX584" fmla="*/ 1281332 w 12192000"/>
              <a:gd name="connsiteY584" fmla="*/ 5023994 h 6470305"/>
              <a:gd name="connsiteX585" fmla="*/ 1376484 w 12192000"/>
              <a:gd name="connsiteY585" fmla="*/ 5119146 h 6470305"/>
              <a:gd name="connsiteX586" fmla="*/ 1281332 w 12192000"/>
              <a:gd name="connsiteY586" fmla="*/ 5214298 h 6470305"/>
              <a:gd name="connsiteX587" fmla="*/ 1186180 w 12192000"/>
              <a:gd name="connsiteY587" fmla="*/ 5119146 h 6470305"/>
              <a:gd name="connsiteX588" fmla="*/ 1281332 w 12192000"/>
              <a:gd name="connsiteY588" fmla="*/ 5023994 h 6470305"/>
              <a:gd name="connsiteX589" fmla="*/ 862664 w 12192000"/>
              <a:gd name="connsiteY589" fmla="*/ 5023994 h 6470305"/>
              <a:gd name="connsiteX590" fmla="*/ 957816 w 12192000"/>
              <a:gd name="connsiteY590" fmla="*/ 5119146 h 6470305"/>
              <a:gd name="connsiteX591" fmla="*/ 862664 w 12192000"/>
              <a:gd name="connsiteY591" fmla="*/ 5214298 h 6470305"/>
              <a:gd name="connsiteX592" fmla="*/ 767512 w 12192000"/>
              <a:gd name="connsiteY592" fmla="*/ 5119146 h 6470305"/>
              <a:gd name="connsiteX593" fmla="*/ 862664 w 12192000"/>
              <a:gd name="connsiteY593" fmla="*/ 5023994 h 6470305"/>
              <a:gd name="connsiteX594" fmla="*/ 443996 w 12192000"/>
              <a:gd name="connsiteY594" fmla="*/ 5023994 h 6470305"/>
              <a:gd name="connsiteX595" fmla="*/ 539148 w 12192000"/>
              <a:gd name="connsiteY595" fmla="*/ 5119146 h 6470305"/>
              <a:gd name="connsiteX596" fmla="*/ 443996 w 12192000"/>
              <a:gd name="connsiteY596" fmla="*/ 5214298 h 6470305"/>
              <a:gd name="connsiteX597" fmla="*/ 348844 w 12192000"/>
              <a:gd name="connsiteY597" fmla="*/ 5119146 h 6470305"/>
              <a:gd name="connsiteX598" fmla="*/ 443996 w 12192000"/>
              <a:gd name="connsiteY598" fmla="*/ 5023994 h 6470305"/>
              <a:gd name="connsiteX599" fmla="*/ 25327 w 12192000"/>
              <a:gd name="connsiteY599" fmla="*/ 5023994 h 6470305"/>
              <a:gd name="connsiteX600" fmla="*/ 120479 w 12192000"/>
              <a:gd name="connsiteY600" fmla="*/ 5119146 h 6470305"/>
              <a:gd name="connsiteX601" fmla="*/ 25327 w 12192000"/>
              <a:gd name="connsiteY601" fmla="*/ 5214298 h 6470305"/>
              <a:gd name="connsiteX602" fmla="*/ 0 w 12192000"/>
              <a:gd name="connsiteY602" fmla="*/ 5209185 h 6470305"/>
              <a:gd name="connsiteX603" fmla="*/ 0 w 12192000"/>
              <a:gd name="connsiteY603" fmla="*/ 5029108 h 6470305"/>
              <a:gd name="connsiteX604" fmla="*/ 12166698 w 12192000"/>
              <a:gd name="connsiteY604" fmla="*/ 4605325 h 6470305"/>
              <a:gd name="connsiteX605" fmla="*/ 12192000 w 12192000"/>
              <a:gd name="connsiteY605" fmla="*/ 4610434 h 6470305"/>
              <a:gd name="connsiteX606" fmla="*/ 12192000 w 12192000"/>
              <a:gd name="connsiteY606" fmla="*/ 4790521 h 6470305"/>
              <a:gd name="connsiteX607" fmla="*/ 12166698 w 12192000"/>
              <a:gd name="connsiteY607" fmla="*/ 4795629 h 6470305"/>
              <a:gd name="connsiteX608" fmla="*/ 12071546 w 12192000"/>
              <a:gd name="connsiteY608" fmla="*/ 4700477 h 6470305"/>
              <a:gd name="connsiteX609" fmla="*/ 12166698 w 12192000"/>
              <a:gd name="connsiteY609" fmla="*/ 4605325 h 6470305"/>
              <a:gd name="connsiteX610" fmla="*/ 11748029 w 12192000"/>
              <a:gd name="connsiteY610" fmla="*/ 4605325 h 6470305"/>
              <a:gd name="connsiteX611" fmla="*/ 11843181 w 12192000"/>
              <a:gd name="connsiteY611" fmla="*/ 4700477 h 6470305"/>
              <a:gd name="connsiteX612" fmla="*/ 11748029 w 12192000"/>
              <a:gd name="connsiteY612" fmla="*/ 4795629 h 6470305"/>
              <a:gd name="connsiteX613" fmla="*/ 11652877 w 12192000"/>
              <a:gd name="connsiteY613" fmla="*/ 4700477 h 6470305"/>
              <a:gd name="connsiteX614" fmla="*/ 11748029 w 12192000"/>
              <a:gd name="connsiteY614" fmla="*/ 4605325 h 6470305"/>
              <a:gd name="connsiteX615" fmla="*/ 11329360 w 12192000"/>
              <a:gd name="connsiteY615" fmla="*/ 4605325 h 6470305"/>
              <a:gd name="connsiteX616" fmla="*/ 11424512 w 12192000"/>
              <a:gd name="connsiteY616" fmla="*/ 4700477 h 6470305"/>
              <a:gd name="connsiteX617" fmla="*/ 11329360 w 12192000"/>
              <a:gd name="connsiteY617" fmla="*/ 4795629 h 6470305"/>
              <a:gd name="connsiteX618" fmla="*/ 11234208 w 12192000"/>
              <a:gd name="connsiteY618" fmla="*/ 4700477 h 6470305"/>
              <a:gd name="connsiteX619" fmla="*/ 11329360 w 12192000"/>
              <a:gd name="connsiteY619" fmla="*/ 4605325 h 6470305"/>
              <a:gd name="connsiteX620" fmla="*/ 10910691 w 12192000"/>
              <a:gd name="connsiteY620" fmla="*/ 4605325 h 6470305"/>
              <a:gd name="connsiteX621" fmla="*/ 11005843 w 12192000"/>
              <a:gd name="connsiteY621" fmla="*/ 4700477 h 6470305"/>
              <a:gd name="connsiteX622" fmla="*/ 10910691 w 12192000"/>
              <a:gd name="connsiteY622" fmla="*/ 4795629 h 6470305"/>
              <a:gd name="connsiteX623" fmla="*/ 10815539 w 12192000"/>
              <a:gd name="connsiteY623" fmla="*/ 4700477 h 6470305"/>
              <a:gd name="connsiteX624" fmla="*/ 10910691 w 12192000"/>
              <a:gd name="connsiteY624" fmla="*/ 4605325 h 6470305"/>
              <a:gd name="connsiteX625" fmla="*/ 10492022 w 12192000"/>
              <a:gd name="connsiteY625" fmla="*/ 4605325 h 6470305"/>
              <a:gd name="connsiteX626" fmla="*/ 10587174 w 12192000"/>
              <a:gd name="connsiteY626" fmla="*/ 4700477 h 6470305"/>
              <a:gd name="connsiteX627" fmla="*/ 10492022 w 12192000"/>
              <a:gd name="connsiteY627" fmla="*/ 4795629 h 6470305"/>
              <a:gd name="connsiteX628" fmla="*/ 10396870 w 12192000"/>
              <a:gd name="connsiteY628" fmla="*/ 4700477 h 6470305"/>
              <a:gd name="connsiteX629" fmla="*/ 10492022 w 12192000"/>
              <a:gd name="connsiteY629" fmla="*/ 4605325 h 6470305"/>
              <a:gd name="connsiteX630" fmla="*/ 10073353 w 12192000"/>
              <a:gd name="connsiteY630" fmla="*/ 4605325 h 6470305"/>
              <a:gd name="connsiteX631" fmla="*/ 10168505 w 12192000"/>
              <a:gd name="connsiteY631" fmla="*/ 4700477 h 6470305"/>
              <a:gd name="connsiteX632" fmla="*/ 10073353 w 12192000"/>
              <a:gd name="connsiteY632" fmla="*/ 4795629 h 6470305"/>
              <a:gd name="connsiteX633" fmla="*/ 9978201 w 12192000"/>
              <a:gd name="connsiteY633" fmla="*/ 4700477 h 6470305"/>
              <a:gd name="connsiteX634" fmla="*/ 10073353 w 12192000"/>
              <a:gd name="connsiteY634" fmla="*/ 4605325 h 6470305"/>
              <a:gd name="connsiteX635" fmla="*/ 9654684 w 12192000"/>
              <a:gd name="connsiteY635" fmla="*/ 4605325 h 6470305"/>
              <a:gd name="connsiteX636" fmla="*/ 9749836 w 12192000"/>
              <a:gd name="connsiteY636" fmla="*/ 4700477 h 6470305"/>
              <a:gd name="connsiteX637" fmla="*/ 9654684 w 12192000"/>
              <a:gd name="connsiteY637" fmla="*/ 4795629 h 6470305"/>
              <a:gd name="connsiteX638" fmla="*/ 9559532 w 12192000"/>
              <a:gd name="connsiteY638" fmla="*/ 4700477 h 6470305"/>
              <a:gd name="connsiteX639" fmla="*/ 9654684 w 12192000"/>
              <a:gd name="connsiteY639" fmla="*/ 4605325 h 6470305"/>
              <a:gd name="connsiteX640" fmla="*/ 9236015 w 12192000"/>
              <a:gd name="connsiteY640" fmla="*/ 4605325 h 6470305"/>
              <a:gd name="connsiteX641" fmla="*/ 9331167 w 12192000"/>
              <a:gd name="connsiteY641" fmla="*/ 4700477 h 6470305"/>
              <a:gd name="connsiteX642" fmla="*/ 9236015 w 12192000"/>
              <a:gd name="connsiteY642" fmla="*/ 4795629 h 6470305"/>
              <a:gd name="connsiteX643" fmla="*/ 9140863 w 12192000"/>
              <a:gd name="connsiteY643" fmla="*/ 4700477 h 6470305"/>
              <a:gd name="connsiteX644" fmla="*/ 9236015 w 12192000"/>
              <a:gd name="connsiteY644" fmla="*/ 4605325 h 6470305"/>
              <a:gd name="connsiteX645" fmla="*/ 8817346 w 12192000"/>
              <a:gd name="connsiteY645" fmla="*/ 4605325 h 6470305"/>
              <a:gd name="connsiteX646" fmla="*/ 8912498 w 12192000"/>
              <a:gd name="connsiteY646" fmla="*/ 4700477 h 6470305"/>
              <a:gd name="connsiteX647" fmla="*/ 8817346 w 12192000"/>
              <a:gd name="connsiteY647" fmla="*/ 4795629 h 6470305"/>
              <a:gd name="connsiteX648" fmla="*/ 8722194 w 12192000"/>
              <a:gd name="connsiteY648" fmla="*/ 4700477 h 6470305"/>
              <a:gd name="connsiteX649" fmla="*/ 8817346 w 12192000"/>
              <a:gd name="connsiteY649" fmla="*/ 4605325 h 6470305"/>
              <a:gd name="connsiteX650" fmla="*/ 8398677 w 12192000"/>
              <a:gd name="connsiteY650" fmla="*/ 4605325 h 6470305"/>
              <a:gd name="connsiteX651" fmla="*/ 8493829 w 12192000"/>
              <a:gd name="connsiteY651" fmla="*/ 4700477 h 6470305"/>
              <a:gd name="connsiteX652" fmla="*/ 8398677 w 12192000"/>
              <a:gd name="connsiteY652" fmla="*/ 4795629 h 6470305"/>
              <a:gd name="connsiteX653" fmla="*/ 8303526 w 12192000"/>
              <a:gd name="connsiteY653" fmla="*/ 4700477 h 6470305"/>
              <a:gd name="connsiteX654" fmla="*/ 8398677 w 12192000"/>
              <a:gd name="connsiteY654" fmla="*/ 4605325 h 6470305"/>
              <a:gd name="connsiteX655" fmla="*/ 7980009 w 12192000"/>
              <a:gd name="connsiteY655" fmla="*/ 4605325 h 6470305"/>
              <a:gd name="connsiteX656" fmla="*/ 8075161 w 12192000"/>
              <a:gd name="connsiteY656" fmla="*/ 4700477 h 6470305"/>
              <a:gd name="connsiteX657" fmla="*/ 7980009 w 12192000"/>
              <a:gd name="connsiteY657" fmla="*/ 4795629 h 6470305"/>
              <a:gd name="connsiteX658" fmla="*/ 7884857 w 12192000"/>
              <a:gd name="connsiteY658" fmla="*/ 4700477 h 6470305"/>
              <a:gd name="connsiteX659" fmla="*/ 7980009 w 12192000"/>
              <a:gd name="connsiteY659" fmla="*/ 4605325 h 6470305"/>
              <a:gd name="connsiteX660" fmla="*/ 7561340 w 12192000"/>
              <a:gd name="connsiteY660" fmla="*/ 4605325 h 6470305"/>
              <a:gd name="connsiteX661" fmla="*/ 7656492 w 12192000"/>
              <a:gd name="connsiteY661" fmla="*/ 4700477 h 6470305"/>
              <a:gd name="connsiteX662" fmla="*/ 7561340 w 12192000"/>
              <a:gd name="connsiteY662" fmla="*/ 4795629 h 6470305"/>
              <a:gd name="connsiteX663" fmla="*/ 7466188 w 12192000"/>
              <a:gd name="connsiteY663" fmla="*/ 4700477 h 6470305"/>
              <a:gd name="connsiteX664" fmla="*/ 7561340 w 12192000"/>
              <a:gd name="connsiteY664" fmla="*/ 4605325 h 6470305"/>
              <a:gd name="connsiteX665" fmla="*/ 7142671 w 12192000"/>
              <a:gd name="connsiteY665" fmla="*/ 4605325 h 6470305"/>
              <a:gd name="connsiteX666" fmla="*/ 7237823 w 12192000"/>
              <a:gd name="connsiteY666" fmla="*/ 4700477 h 6470305"/>
              <a:gd name="connsiteX667" fmla="*/ 7142671 w 12192000"/>
              <a:gd name="connsiteY667" fmla="*/ 4795629 h 6470305"/>
              <a:gd name="connsiteX668" fmla="*/ 7047519 w 12192000"/>
              <a:gd name="connsiteY668" fmla="*/ 4700477 h 6470305"/>
              <a:gd name="connsiteX669" fmla="*/ 7142671 w 12192000"/>
              <a:gd name="connsiteY669" fmla="*/ 4605325 h 6470305"/>
              <a:gd name="connsiteX670" fmla="*/ 6724002 w 12192000"/>
              <a:gd name="connsiteY670" fmla="*/ 4605325 h 6470305"/>
              <a:gd name="connsiteX671" fmla="*/ 6819154 w 12192000"/>
              <a:gd name="connsiteY671" fmla="*/ 4700477 h 6470305"/>
              <a:gd name="connsiteX672" fmla="*/ 6724002 w 12192000"/>
              <a:gd name="connsiteY672" fmla="*/ 4795629 h 6470305"/>
              <a:gd name="connsiteX673" fmla="*/ 6628850 w 12192000"/>
              <a:gd name="connsiteY673" fmla="*/ 4700477 h 6470305"/>
              <a:gd name="connsiteX674" fmla="*/ 6724002 w 12192000"/>
              <a:gd name="connsiteY674" fmla="*/ 4605325 h 6470305"/>
              <a:gd name="connsiteX675" fmla="*/ 6305333 w 12192000"/>
              <a:gd name="connsiteY675" fmla="*/ 4605325 h 6470305"/>
              <a:gd name="connsiteX676" fmla="*/ 6400485 w 12192000"/>
              <a:gd name="connsiteY676" fmla="*/ 4700477 h 6470305"/>
              <a:gd name="connsiteX677" fmla="*/ 6305333 w 12192000"/>
              <a:gd name="connsiteY677" fmla="*/ 4795629 h 6470305"/>
              <a:gd name="connsiteX678" fmla="*/ 6210181 w 12192000"/>
              <a:gd name="connsiteY678" fmla="*/ 4700477 h 6470305"/>
              <a:gd name="connsiteX679" fmla="*/ 6305333 w 12192000"/>
              <a:gd name="connsiteY679" fmla="*/ 4605325 h 6470305"/>
              <a:gd name="connsiteX680" fmla="*/ 5886664 w 12192000"/>
              <a:gd name="connsiteY680" fmla="*/ 4605325 h 6470305"/>
              <a:gd name="connsiteX681" fmla="*/ 5981816 w 12192000"/>
              <a:gd name="connsiteY681" fmla="*/ 4700477 h 6470305"/>
              <a:gd name="connsiteX682" fmla="*/ 5886664 w 12192000"/>
              <a:gd name="connsiteY682" fmla="*/ 4795629 h 6470305"/>
              <a:gd name="connsiteX683" fmla="*/ 5791512 w 12192000"/>
              <a:gd name="connsiteY683" fmla="*/ 4700477 h 6470305"/>
              <a:gd name="connsiteX684" fmla="*/ 5886664 w 12192000"/>
              <a:gd name="connsiteY684" fmla="*/ 4605325 h 6470305"/>
              <a:gd name="connsiteX685" fmla="*/ 5467994 w 12192000"/>
              <a:gd name="connsiteY685" fmla="*/ 4605325 h 6470305"/>
              <a:gd name="connsiteX686" fmla="*/ 5563146 w 12192000"/>
              <a:gd name="connsiteY686" fmla="*/ 4700477 h 6470305"/>
              <a:gd name="connsiteX687" fmla="*/ 5467994 w 12192000"/>
              <a:gd name="connsiteY687" fmla="*/ 4795629 h 6470305"/>
              <a:gd name="connsiteX688" fmla="*/ 5372842 w 12192000"/>
              <a:gd name="connsiteY688" fmla="*/ 4700477 h 6470305"/>
              <a:gd name="connsiteX689" fmla="*/ 5467994 w 12192000"/>
              <a:gd name="connsiteY689" fmla="*/ 4605325 h 6470305"/>
              <a:gd name="connsiteX690" fmla="*/ 5049325 w 12192000"/>
              <a:gd name="connsiteY690" fmla="*/ 4605325 h 6470305"/>
              <a:gd name="connsiteX691" fmla="*/ 5144478 w 12192000"/>
              <a:gd name="connsiteY691" fmla="*/ 4700477 h 6470305"/>
              <a:gd name="connsiteX692" fmla="*/ 5049325 w 12192000"/>
              <a:gd name="connsiteY692" fmla="*/ 4795629 h 6470305"/>
              <a:gd name="connsiteX693" fmla="*/ 4954173 w 12192000"/>
              <a:gd name="connsiteY693" fmla="*/ 4700477 h 6470305"/>
              <a:gd name="connsiteX694" fmla="*/ 5049325 w 12192000"/>
              <a:gd name="connsiteY694" fmla="*/ 4605325 h 6470305"/>
              <a:gd name="connsiteX695" fmla="*/ 4630656 w 12192000"/>
              <a:gd name="connsiteY695" fmla="*/ 4605325 h 6470305"/>
              <a:gd name="connsiteX696" fmla="*/ 4725808 w 12192000"/>
              <a:gd name="connsiteY696" fmla="*/ 4700477 h 6470305"/>
              <a:gd name="connsiteX697" fmla="*/ 4630656 w 12192000"/>
              <a:gd name="connsiteY697" fmla="*/ 4795629 h 6470305"/>
              <a:gd name="connsiteX698" fmla="*/ 4535504 w 12192000"/>
              <a:gd name="connsiteY698" fmla="*/ 4700477 h 6470305"/>
              <a:gd name="connsiteX699" fmla="*/ 4630656 w 12192000"/>
              <a:gd name="connsiteY699" fmla="*/ 4605325 h 6470305"/>
              <a:gd name="connsiteX700" fmla="*/ 4211987 w 12192000"/>
              <a:gd name="connsiteY700" fmla="*/ 4605325 h 6470305"/>
              <a:gd name="connsiteX701" fmla="*/ 4307139 w 12192000"/>
              <a:gd name="connsiteY701" fmla="*/ 4700477 h 6470305"/>
              <a:gd name="connsiteX702" fmla="*/ 4211987 w 12192000"/>
              <a:gd name="connsiteY702" fmla="*/ 4795629 h 6470305"/>
              <a:gd name="connsiteX703" fmla="*/ 4116835 w 12192000"/>
              <a:gd name="connsiteY703" fmla="*/ 4700477 h 6470305"/>
              <a:gd name="connsiteX704" fmla="*/ 4211987 w 12192000"/>
              <a:gd name="connsiteY704" fmla="*/ 4605325 h 6470305"/>
              <a:gd name="connsiteX705" fmla="*/ 3793376 w 12192000"/>
              <a:gd name="connsiteY705" fmla="*/ 4605325 h 6470305"/>
              <a:gd name="connsiteX706" fmla="*/ 3888470 w 12192000"/>
              <a:gd name="connsiteY706" fmla="*/ 4700477 h 6470305"/>
              <a:gd name="connsiteX707" fmla="*/ 3793376 w 12192000"/>
              <a:gd name="connsiteY707" fmla="*/ 4795629 h 6470305"/>
              <a:gd name="connsiteX708" fmla="*/ 3698224 w 12192000"/>
              <a:gd name="connsiteY708" fmla="*/ 4700477 h 6470305"/>
              <a:gd name="connsiteX709" fmla="*/ 3793376 w 12192000"/>
              <a:gd name="connsiteY709" fmla="*/ 4605325 h 6470305"/>
              <a:gd name="connsiteX710" fmla="*/ 3374703 w 12192000"/>
              <a:gd name="connsiteY710" fmla="*/ 4605325 h 6470305"/>
              <a:gd name="connsiteX711" fmla="*/ 3469858 w 12192000"/>
              <a:gd name="connsiteY711" fmla="*/ 4700477 h 6470305"/>
              <a:gd name="connsiteX712" fmla="*/ 3374703 w 12192000"/>
              <a:gd name="connsiteY712" fmla="*/ 4795629 h 6470305"/>
              <a:gd name="connsiteX713" fmla="*/ 3279550 w 12192000"/>
              <a:gd name="connsiteY713" fmla="*/ 4700477 h 6470305"/>
              <a:gd name="connsiteX714" fmla="*/ 3374703 w 12192000"/>
              <a:gd name="connsiteY714" fmla="*/ 4605325 h 6470305"/>
              <a:gd name="connsiteX715" fmla="*/ 2956029 w 12192000"/>
              <a:gd name="connsiteY715" fmla="*/ 4605325 h 6470305"/>
              <a:gd name="connsiteX716" fmla="*/ 3051184 w 12192000"/>
              <a:gd name="connsiteY716" fmla="*/ 4700477 h 6470305"/>
              <a:gd name="connsiteX717" fmla="*/ 2956029 w 12192000"/>
              <a:gd name="connsiteY717" fmla="*/ 4795629 h 6470305"/>
              <a:gd name="connsiteX718" fmla="*/ 2860876 w 12192000"/>
              <a:gd name="connsiteY718" fmla="*/ 4700477 h 6470305"/>
              <a:gd name="connsiteX719" fmla="*/ 2956029 w 12192000"/>
              <a:gd name="connsiteY719" fmla="*/ 4605325 h 6470305"/>
              <a:gd name="connsiteX720" fmla="*/ 2537355 w 12192000"/>
              <a:gd name="connsiteY720" fmla="*/ 4605325 h 6470305"/>
              <a:gd name="connsiteX721" fmla="*/ 2632511 w 12192000"/>
              <a:gd name="connsiteY721" fmla="*/ 4700477 h 6470305"/>
              <a:gd name="connsiteX722" fmla="*/ 2537355 w 12192000"/>
              <a:gd name="connsiteY722" fmla="*/ 4795629 h 6470305"/>
              <a:gd name="connsiteX723" fmla="*/ 2442202 w 12192000"/>
              <a:gd name="connsiteY723" fmla="*/ 4700477 h 6470305"/>
              <a:gd name="connsiteX724" fmla="*/ 2537355 w 12192000"/>
              <a:gd name="connsiteY724" fmla="*/ 4605325 h 6470305"/>
              <a:gd name="connsiteX725" fmla="*/ 2118684 w 12192000"/>
              <a:gd name="connsiteY725" fmla="*/ 4605325 h 6470305"/>
              <a:gd name="connsiteX726" fmla="*/ 2213837 w 12192000"/>
              <a:gd name="connsiteY726" fmla="*/ 4700477 h 6470305"/>
              <a:gd name="connsiteX727" fmla="*/ 2118684 w 12192000"/>
              <a:gd name="connsiteY727" fmla="*/ 4795629 h 6470305"/>
              <a:gd name="connsiteX728" fmla="*/ 2023532 w 12192000"/>
              <a:gd name="connsiteY728" fmla="*/ 4700477 h 6470305"/>
              <a:gd name="connsiteX729" fmla="*/ 2118684 w 12192000"/>
              <a:gd name="connsiteY729" fmla="*/ 4605325 h 6470305"/>
              <a:gd name="connsiteX730" fmla="*/ 1700010 w 12192000"/>
              <a:gd name="connsiteY730" fmla="*/ 4605325 h 6470305"/>
              <a:gd name="connsiteX731" fmla="*/ 1795163 w 12192000"/>
              <a:gd name="connsiteY731" fmla="*/ 4700477 h 6470305"/>
              <a:gd name="connsiteX732" fmla="*/ 1700010 w 12192000"/>
              <a:gd name="connsiteY732" fmla="*/ 4795629 h 6470305"/>
              <a:gd name="connsiteX733" fmla="*/ 1604856 w 12192000"/>
              <a:gd name="connsiteY733" fmla="*/ 4700477 h 6470305"/>
              <a:gd name="connsiteX734" fmla="*/ 1700010 w 12192000"/>
              <a:gd name="connsiteY734" fmla="*/ 4605325 h 6470305"/>
              <a:gd name="connsiteX735" fmla="*/ 1281336 w 12192000"/>
              <a:gd name="connsiteY735" fmla="*/ 4605325 h 6470305"/>
              <a:gd name="connsiteX736" fmla="*/ 1376489 w 12192000"/>
              <a:gd name="connsiteY736" fmla="*/ 4700477 h 6470305"/>
              <a:gd name="connsiteX737" fmla="*/ 1281336 w 12192000"/>
              <a:gd name="connsiteY737" fmla="*/ 4795629 h 6470305"/>
              <a:gd name="connsiteX738" fmla="*/ 1186185 w 12192000"/>
              <a:gd name="connsiteY738" fmla="*/ 4700477 h 6470305"/>
              <a:gd name="connsiteX739" fmla="*/ 1281336 w 12192000"/>
              <a:gd name="connsiteY739" fmla="*/ 4605325 h 6470305"/>
              <a:gd name="connsiteX740" fmla="*/ 862669 w 12192000"/>
              <a:gd name="connsiteY740" fmla="*/ 4605325 h 6470305"/>
              <a:gd name="connsiteX741" fmla="*/ 957821 w 12192000"/>
              <a:gd name="connsiteY741" fmla="*/ 4700477 h 6470305"/>
              <a:gd name="connsiteX742" fmla="*/ 862669 w 12192000"/>
              <a:gd name="connsiteY742" fmla="*/ 4795629 h 6470305"/>
              <a:gd name="connsiteX743" fmla="*/ 767517 w 12192000"/>
              <a:gd name="connsiteY743" fmla="*/ 4700477 h 6470305"/>
              <a:gd name="connsiteX744" fmla="*/ 862669 w 12192000"/>
              <a:gd name="connsiteY744" fmla="*/ 4605325 h 6470305"/>
              <a:gd name="connsiteX745" fmla="*/ 444001 w 12192000"/>
              <a:gd name="connsiteY745" fmla="*/ 4605325 h 6470305"/>
              <a:gd name="connsiteX746" fmla="*/ 539154 w 12192000"/>
              <a:gd name="connsiteY746" fmla="*/ 4700477 h 6470305"/>
              <a:gd name="connsiteX747" fmla="*/ 444001 w 12192000"/>
              <a:gd name="connsiteY747" fmla="*/ 4795629 h 6470305"/>
              <a:gd name="connsiteX748" fmla="*/ 348849 w 12192000"/>
              <a:gd name="connsiteY748" fmla="*/ 4700477 h 6470305"/>
              <a:gd name="connsiteX749" fmla="*/ 444001 w 12192000"/>
              <a:gd name="connsiteY749" fmla="*/ 4605325 h 6470305"/>
              <a:gd name="connsiteX750" fmla="*/ 25333 w 12192000"/>
              <a:gd name="connsiteY750" fmla="*/ 4605325 h 6470305"/>
              <a:gd name="connsiteX751" fmla="*/ 120485 w 12192000"/>
              <a:gd name="connsiteY751" fmla="*/ 4700477 h 6470305"/>
              <a:gd name="connsiteX752" fmla="*/ 25333 w 12192000"/>
              <a:gd name="connsiteY752" fmla="*/ 4795629 h 6470305"/>
              <a:gd name="connsiteX753" fmla="*/ 0 w 12192000"/>
              <a:gd name="connsiteY753" fmla="*/ 4790515 h 6470305"/>
              <a:gd name="connsiteX754" fmla="*/ 0 w 12192000"/>
              <a:gd name="connsiteY754" fmla="*/ 4610440 h 6470305"/>
              <a:gd name="connsiteX755" fmla="*/ 12166698 w 12192000"/>
              <a:gd name="connsiteY755" fmla="*/ 4186656 h 6470305"/>
              <a:gd name="connsiteX756" fmla="*/ 12192000 w 12192000"/>
              <a:gd name="connsiteY756" fmla="*/ 4191765 h 6470305"/>
              <a:gd name="connsiteX757" fmla="*/ 12192000 w 12192000"/>
              <a:gd name="connsiteY757" fmla="*/ 4371852 h 6470305"/>
              <a:gd name="connsiteX758" fmla="*/ 12166698 w 12192000"/>
              <a:gd name="connsiteY758" fmla="*/ 4376960 h 6470305"/>
              <a:gd name="connsiteX759" fmla="*/ 12071546 w 12192000"/>
              <a:gd name="connsiteY759" fmla="*/ 4281808 h 6470305"/>
              <a:gd name="connsiteX760" fmla="*/ 12166698 w 12192000"/>
              <a:gd name="connsiteY760" fmla="*/ 4186656 h 6470305"/>
              <a:gd name="connsiteX761" fmla="*/ 11748029 w 12192000"/>
              <a:gd name="connsiteY761" fmla="*/ 4186656 h 6470305"/>
              <a:gd name="connsiteX762" fmla="*/ 11843181 w 12192000"/>
              <a:gd name="connsiteY762" fmla="*/ 4281808 h 6470305"/>
              <a:gd name="connsiteX763" fmla="*/ 11748029 w 12192000"/>
              <a:gd name="connsiteY763" fmla="*/ 4376960 h 6470305"/>
              <a:gd name="connsiteX764" fmla="*/ 11652877 w 12192000"/>
              <a:gd name="connsiteY764" fmla="*/ 4281808 h 6470305"/>
              <a:gd name="connsiteX765" fmla="*/ 11748029 w 12192000"/>
              <a:gd name="connsiteY765" fmla="*/ 4186656 h 6470305"/>
              <a:gd name="connsiteX766" fmla="*/ 11329360 w 12192000"/>
              <a:gd name="connsiteY766" fmla="*/ 4186656 h 6470305"/>
              <a:gd name="connsiteX767" fmla="*/ 11424512 w 12192000"/>
              <a:gd name="connsiteY767" fmla="*/ 4281808 h 6470305"/>
              <a:gd name="connsiteX768" fmla="*/ 11329360 w 12192000"/>
              <a:gd name="connsiteY768" fmla="*/ 4376960 h 6470305"/>
              <a:gd name="connsiteX769" fmla="*/ 11234208 w 12192000"/>
              <a:gd name="connsiteY769" fmla="*/ 4281808 h 6470305"/>
              <a:gd name="connsiteX770" fmla="*/ 11329360 w 12192000"/>
              <a:gd name="connsiteY770" fmla="*/ 4186656 h 6470305"/>
              <a:gd name="connsiteX771" fmla="*/ 10910691 w 12192000"/>
              <a:gd name="connsiteY771" fmla="*/ 4186656 h 6470305"/>
              <a:gd name="connsiteX772" fmla="*/ 11005843 w 12192000"/>
              <a:gd name="connsiteY772" fmla="*/ 4281808 h 6470305"/>
              <a:gd name="connsiteX773" fmla="*/ 10910691 w 12192000"/>
              <a:gd name="connsiteY773" fmla="*/ 4376960 h 6470305"/>
              <a:gd name="connsiteX774" fmla="*/ 10815539 w 12192000"/>
              <a:gd name="connsiteY774" fmla="*/ 4281808 h 6470305"/>
              <a:gd name="connsiteX775" fmla="*/ 10910691 w 12192000"/>
              <a:gd name="connsiteY775" fmla="*/ 4186656 h 6470305"/>
              <a:gd name="connsiteX776" fmla="*/ 10492022 w 12192000"/>
              <a:gd name="connsiteY776" fmla="*/ 4186656 h 6470305"/>
              <a:gd name="connsiteX777" fmla="*/ 10587174 w 12192000"/>
              <a:gd name="connsiteY777" fmla="*/ 4281808 h 6470305"/>
              <a:gd name="connsiteX778" fmla="*/ 10492022 w 12192000"/>
              <a:gd name="connsiteY778" fmla="*/ 4376960 h 6470305"/>
              <a:gd name="connsiteX779" fmla="*/ 10396870 w 12192000"/>
              <a:gd name="connsiteY779" fmla="*/ 4281808 h 6470305"/>
              <a:gd name="connsiteX780" fmla="*/ 10492022 w 12192000"/>
              <a:gd name="connsiteY780" fmla="*/ 4186656 h 6470305"/>
              <a:gd name="connsiteX781" fmla="*/ 10073353 w 12192000"/>
              <a:gd name="connsiteY781" fmla="*/ 4186656 h 6470305"/>
              <a:gd name="connsiteX782" fmla="*/ 10168505 w 12192000"/>
              <a:gd name="connsiteY782" fmla="*/ 4281808 h 6470305"/>
              <a:gd name="connsiteX783" fmla="*/ 10073353 w 12192000"/>
              <a:gd name="connsiteY783" fmla="*/ 4376960 h 6470305"/>
              <a:gd name="connsiteX784" fmla="*/ 9978201 w 12192000"/>
              <a:gd name="connsiteY784" fmla="*/ 4281808 h 6470305"/>
              <a:gd name="connsiteX785" fmla="*/ 10073353 w 12192000"/>
              <a:gd name="connsiteY785" fmla="*/ 4186656 h 6470305"/>
              <a:gd name="connsiteX786" fmla="*/ 9654684 w 12192000"/>
              <a:gd name="connsiteY786" fmla="*/ 4186656 h 6470305"/>
              <a:gd name="connsiteX787" fmla="*/ 9749836 w 12192000"/>
              <a:gd name="connsiteY787" fmla="*/ 4281808 h 6470305"/>
              <a:gd name="connsiteX788" fmla="*/ 9654684 w 12192000"/>
              <a:gd name="connsiteY788" fmla="*/ 4376960 h 6470305"/>
              <a:gd name="connsiteX789" fmla="*/ 9559532 w 12192000"/>
              <a:gd name="connsiteY789" fmla="*/ 4281808 h 6470305"/>
              <a:gd name="connsiteX790" fmla="*/ 9654684 w 12192000"/>
              <a:gd name="connsiteY790" fmla="*/ 4186656 h 6470305"/>
              <a:gd name="connsiteX791" fmla="*/ 9236015 w 12192000"/>
              <a:gd name="connsiteY791" fmla="*/ 4186656 h 6470305"/>
              <a:gd name="connsiteX792" fmla="*/ 9331167 w 12192000"/>
              <a:gd name="connsiteY792" fmla="*/ 4281808 h 6470305"/>
              <a:gd name="connsiteX793" fmla="*/ 9236015 w 12192000"/>
              <a:gd name="connsiteY793" fmla="*/ 4376960 h 6470305"/>
              <a:gd name="connsiteX794" fmla="*/ 9140863 w 12192000"/>
              <a:gd name="connsiteY794" fmla="*/ 4281808 h 6470305"/>
              <a:gd name="connsiteX795" fmla="*/ 9236015 w 12192000"/>
              <a:gd name="connsiteY795" fmla="*/ 4186656 h 6470305"/>
              <a:gd name="connsiteX796" fmla="*/ 8817346 w 12192000"/>
              <a:gd name="connsiteY796" fmla="*/ 4186656 h 6470305"/>
              <a:gd name="connsiteX797" fmla="*/ 8912498 w 12192000"/>
              <a:gd name="connsiteY797" fmla="*/ 4281808 h 6470305"/>
              <a:gd name="connsiteX798" fmla="*/ 8817346 w 12192000"/>
              <a:gd name="connsiteY798" fmla="*/ 4376960 h 6470305"/>
              <a:gd name="connsiteX799" fmla="*/ 8722194 w 12192000"/>
              <a:gd name="connsiteY799" fmla="*/ 4281808 h 6470305"/>
              <a:gd name="connsiteX800" fmla="*/ 8817346 w 12192000"/>
              <a:gd name="connsiteY800" fmla="*/ 4186656 h 6470305"/>
              <a:gd name="connsiteX801" fmla="*/ 8398677 w 12192000"/>
              <a:gd name="connsiteY801" fmla="*/ 4186656 h 6470305"/>
              <a:gd name="connsiteX802" fmla="*/ 8493829 w 12192000"/>
              <a:gd name="connsiteY802" fmla="*/ 4281808 h 6470305"/>
              <a:gd name="connsiteX803" fmla="*/ 8398677 w 12192000"/>
              <a:gd name="connsiteY803" fmla="*/ 4376960 h 6470305"/>
              <a:gd name="connsiteX804" fmla="*/ 8303526 w 12192000"/>
              <a:gd name="connsiteY804" fmla="*/ 4281808 h 6470305"/>
              <a:gd name="connsiteX805" fmla="*/ 8398677 w 12192000"/>
              <a:gd name="connsiteY805" fmla="*/ 4186656 h 6470305"/>
              <a:gd name="connsiteX806" fmla="*/ 7980009 w 12192000"/>
              <a:gd name="connsiteY806" fmla="*/ 4186656 h 6470305"/>
              <a:gd name="connsiteX807" fmla="*/ 8075161 w 12192000"/>
              <a:gd name="connsiteY807" fmla="*/ 4281808 h 6470305"/>
              <a:gd name="connsiteX808" fmla="*/ 7980009 w 12192000"/>
              <a:gd name="connsiteY808" fmla="*/ 4376960 h 6470305"/>
              <a:gd name="connsiteX809" fmla="*/ 7884857 w 12192000"/>
              <a:gd name="connsiteY809" fmla="*/ 4281808 h 6470305"/>
              <a:gd name="connsiteX810" fmla="*/ 7980009 w 12192000"/>
              <a:gd name="connsiteY810" fmla="*/ 4186656 h 6470305"/>
              <a:gd name="connsiteX811" fmla="*/ 7561340 w 12192000"/>
              <a:gd name="connsiteY811" fmla="*/ 4186656 h 6470305"/>
              <a:gd name="connsiteX812" fmla="*/ 7656492 w 12192000"/>
              <a:gd name="connsiteY812" fmla="*/ 4281808 h 6470305"/>
              <a:gd name="connsiteX813" fmla="*/ 7561340 w 12192000"/>
              <a:gd name="connsiteY813" fmla="*/ 4376960 h 6470305"/>
              <a:gd name="connsiteX814" fmla="*/ 7466188 w 12192000"/>
              <a:gd name="connsiteY814" fmla="*/ 4281808 h 6470305"/>
              <a:gd name="connsiteX815" fmla="*/ 7561340 w 12192000"/>
              <a:gd name="connsiteY815" fmla="*/ 4186656 h 6470305"/>
              <a:gd name="connsiteX816" fmla="*/ 7142671 w 12192000"/>
              <a:gd name="connsiteY816" fmla="*/ 4186656 h 6470305"/>
              <a:gd name="connsiteX817" fmla="*/ 7237823 w 12192000"/>
              <a:gd name="connsiteY817" fmla="*/ 4281808 h 6470305"/>
              <a:gd name="connsiteX818" fmla="*/ 7142671 w 12192000"/>
              <a:gd name="connsiteY818" fmla="*/ 4376960 h 6470305"/>
              <a:gd name="connsiteX819" fmla="*/ 7047519 w 12192000"/>
              <a:gd name="connsiteY819" fmla="*/ 4281808 h 6470305"/>
              <a:gd name="connsiteX820" fmla="*/ 7142671 w 12192000"/>
              <a:gd name="connsiteY820" fmla="*/ 4186656 h 6470305"/>
              <a:gd name="connsiteX821" fmla="*/ 6724002 w 12192000"/>
              <a:gd name="connsiteY821" fmla="*/ 4186656 h 6470305"/>
              <a:gd name="connsiteX822" fmla="*/ 6819154 w 12192000"/>
              <a:gd name="connsiteY822" fmla="*/ 4281808 h 6470305"/>
              <a:gd name="connsiteX823" fmla="*/ 6724002 w 12192000"/>
              <a:gd name="connsiteY823" fmla="*/ 4376960 h 6470305"/>
              <a:gd name="connsiteX824" fmla="*/ 6628850 w 12192000"/>
              <a:gd name="connsiteY824" fmla="*/ 4281808 h 6470305"/>
              <a:gd name="connsiteX825" fmla="*/ 6724002 w 12192000"/>
              <a:gd name="connsiteY825" fmla="*/ 4186656 h 6470305"/>
              <a:gd name="connsiteX826" fmla="*/ 6305333 w 12192000"/>
              <a:gd name="connsiteY826" fmla="*/ 4186656 h 6470305"/>
              <a:gd name="connsiteX827" fmla="*/ 6400485 w 12192000"/>
              <a:gd name="connsiteY827" fmla="*/ 4281808 h 6470305"/>
              <a:gd name="connsiteX828" fmla="*/ 6305333 w 12192000"/>
              <a:gd name="connsiteY828" fmla="*/ 4376960 h 6470305"/>
              <a:gd name="connsiteX829" fmla="*/ 6210181 w 12192000"/>
              <a:gd name="connsiteY829" fmla="*/ 4281808 h 6470305"/>
              <a:gd name="connsiteX830" fmla="*/ 6305333 w 12192000"/>
              <a:gd name="connsiteY830" fmla="*/ 4186656 h 6470305"/>
              <a:gd name="connsiteX831" fmla="*/ 5886664 w 12192000"/>
              <a:gd name="connsiteY831" fmla="*/ 4186656 h 6470305"/>
              <a:gd name="connsiteX832" fmla="*/ 5981816 w 12192000"/>
              <a:gd name="connsiteY832" fmla="*/ 4281808 h 6470305"/>
              <a:gd name="connsiteX833" fmla="*/ 5886664 w 12192000"/>
              <a:gd name="connsiteY833" fmla="*/ 4376960 h 6470305"/>
              <a:gd name="connsiteX834" fmla="*/ 5791512 w 12192000"/>
              <a:gd name="connsiteY834" fmla="*/ 4281808 h 6470305"/>
              <a:gd name="connsiteX835" fmla="*/ 5886664 w 12192000"/>
              <a:gd name="connsiteY835" fmla="*/ 4186656 h 6470305"/>
              <a:gd name="connsiteX836" fmla="*/ 5467994 w 12192000"/>
              <a:gd name="connsiteY836" fmla="*/ 4186656 h 6470305"/>
              <a:gd name="connsiteX837" fmla="*/ 5563146 w 12192000"/>
              <a:gd name="connsiteY837" fmla="*/ 4281808 h 6470305"/>
              <a:gd name="connsiteX838" fmla="*/ 5467994 w 12192000"/>
              <a:gd name="connsiteY838" fmla="*/ 4376960 h 6470305"/>
              <a:gd name="connsiteX839" fmla="*/ 5372842 w 12192000"/>
              <a:gd name="connsiteY839" fmla="*/ 4281808 h 6470305"/>
              <a:gd name="connsiteX840" fmla="*/ 5467994 w 12192000"/>
              <a:gd name="connsiteY840" fmla="*/ 4186656 h 6470305"/>
              <a:gd name="connsiteX841" fmla="*/ 5049325 w 12192000"/>
              <a:gd name="connsiteY841" fmla="*/ 4186656 h 6470305"/>
              <a:gd name="connsiteX842" fmla="*/ 5144478 w 12192000"/>
              <a:gd name="connsiteY842" fmla="*/ 4281808 h 6470305"/>
              <a:gd name="connsiteX843" fmla="*/ 5049325 w 12192000"/>
              <a:gd name="connsiteY843" fmla="*/ 4376960 h 6470305"/>
              <a:gd name="connsiteX844" fmla="*/ 4954173 w 12192000"/>
              <a:gd name="connsiteY844" fmla="*/ 4281808 h 6470305"/>
              <a:gd name="connsiteX845" fmla="*/ 5049325 w 12192000"/>
              <a:gd name="connsiteY845" fmla="*/ 4186656 h 6470305"/>
              <a:gd name="connsiteX846" fmla="*/ 4630656 w 12192000"/>
              <a:gd name="connsiteY846" fmla="*/ 4186656 h 6470305"/>
              <a:gd name="connsiteX847" fmla="*/ 4725808 w 12192000"/>
              <a:gd name="connsiteY847" fmla="*/ 4281808 h 6470305"/>
              <a:gd name="connsiteX848" fmla="*/ 4630656 w 12192000"/>
              <a:gd name="connsiteY848" fmla="*/ 4376960 h 6470305"/>
              <a:gd name="connsiteX849" fmla="*/ 4535504 w 12192000"/>
              <a:gd name="connsiteY849" fmla="*/ 4281808 h 6470305"/>
              <a:gd name="connsiteX850" fmla="*/ 4630656 w 12192000"/>
              <a:gd name="connsiteY850" fmla="*/ 4186656 h 6470305"/>
              <a:gd name="connsiteX851" fmla="*/ 4211987 w 12192000"/>
              <a:gd name="connsiteY851" fmla="*/ 4186656 h 6470305"/>
              <a:gd name="connsiteX852" fmla="*/ 4307139 w 12192000"/>
              <a:gd name="connsiteY852" fmla="*/ 4281808 h 6470305"/>
              <a:gd name="connsiteX853" fmla="*/ 4211987 w 12192000"/>
              <a:gd name="connsiteY853" fmla="*/ 4376960 h 6470305"/>
              <a:gd name="connsiteX854" fmla="*/ 4116835 w 12192000"/>
              <a:gd name="connsiteY854" fmla="*/ 4281808 h 6470305"/>
              <a:gd name="connsiteX855" fmla="*/ 4211987 w 12192000"/>
              <a:gd name="connsiteY855" fmla="*/ 4186656 h 6470305"/>
              <a:gd name="connsiteX856" fmla="*/ 3793385 w 12192000"/>
              <a:gd name="connsiteY856" fmla="*/ 4186656 h 6470305"/>
              <a:gd name="connsiteX857" fmla="*/ 3888470 w 12192000"/>
              <a:gd name="connsiteY857" fmla="*/ 4281808 h 6470305"/>
              <a:gd name="connsiteX858" fmla="*/ 3793385 w 12192000"/>
              <a:gd name="connsiteY858" fmla="*/ 4376960 h 6470305"/>
              <a:gd name="connsiteX859" fmla="*/ 3698233 w 12192000"/>
              <a:gd name="connsiteY859" fmla="*/ 4281808 h 6470305"/>
              <a:gd name="connsiteX860" fmla="*/ 3793385 w 12192000"/>
              <a:gd name="connsiteY860" fmla="*/ 4186656 h 6470305"/>
              <a:gd name="connsiteX861" fmla="*/ 3374710 w 12192000"/>
              <a:gd name="connsiteY861" fmla="*/ 4186656 h 6470305"/>
              <a:gd name="connsiteX862" fmla="*/ 3469866 w 12192000"/>
              <a:gd name="connsiteY862" fmla="*/ 4281808 h 6470305"/>
              <a:gd name="connsiteX863" fmla="*/ 3374710 w 12192000"/>
              <a:gd name="connsiteY863" fmla="*/ 4376960 h 6470305"/>
              <a:gd name="connsiteX864" fmla="*/ 3279558 w 12192000"/>
              <a:gd name="connsiteY864" fmla="*/ 4281808 h 6470305"/>
              <a:gd name="connsiteX865" fmla="*/ 3374710 w 12192000"/>
              <a:gd name="connsiteY865" fmla="*/ 4186656 h 6470305"/>
              <a:gd name="connsiteX866" fmla="*/ 2956037 w 12192000"/>
              <a:gd name="connsiteY866" fmla="*/ 4186656 h 6470305"/>
              <a:gd name="connsiteX867" fmla="*/ 3051192 w 12192000"/>
              <a:gd name="connsiteY867" fmla="*/ 4281808 h 6470305"/>
              <a:gd name="connsiteX868" fmla="*/ 2956037 w 12192000"/>
              <a:gd name="connsiteY868" fmla="*/ 4376960 h 6470305"/>
              <a:gd name="connsiteX869" fmla="*/ 2860883 w 12192000"/>
              <a:gd name="connsiteY869" fmla="*/ 4281808 h 6470305"/>
              <a:gd name="connsiteX870" fmla="*/ 2956037 w 12192000"/>
              <a:gd name="connsiteY870" fmla="*/ 4186656 h 6470305"/>
              <a:gd name="connsiteX871" fmla="*/ 2537361 w 12192000"/>
              <a:gd name="connsiteY871" fmla="*/ 4186656 h 6470305"/>
              <a:gd name="connsiteX872" fmla="*/ 2632518 w 12192000"/>
              <a:gd name="connsiteY872" fmla="*/ 4281808 h 6470305"/>
              <a:gd name="connsiteX873" fmla="*/ 2537361 w 12192000"/>
              <a:gd name="connsiteY873" fmla="*/ 4376960 h 6470305"/>
              <a:gd name="connsiteX874" fmla="*/ 2442208 w 12192000"/>
              <a:gd name="connsiteY874" fmla="*/ 4281808 h 6470305"/>
              <a:gd name="connsiteX875" fmla="*/ 2537361 w 12192000"/>
              <a:gd name="connsiteY875" fmla="*/ 4186656 h 6470305"/>
              <a:gd name="connsiteX876" fmla="*/ 2118691 w 12192000"/>
              <a:gd name="connsiteY876" fmla="*/ 4186656 h 6470305"/>
              <a:gd name="connsiteX877" fmla="*/ 2213843 w 12192000"/>
              <a:gd name="connsiteY877" fmla="*/ 4281808 h 6470305"/>
              <a:gd name="connsiteX878" fmla="*/ 2118691 w 12192000"/>
              <a:gd name="connsiteY878" fmla="*/ 4376960 h 6470305"/>
              <a:gd name="connsiteX879" fmla="*/ 2023537 w 12192000"/>
              <a:gd name="connsiteY879" fmla="*/ 4281808 h 6470305"/>
              <a:gd name="connsiteX880" fmla="*/ 2118691 w 12192000"/>
              <a:gd name="connsiteY880" fmla="*/ 4186656 h 6470305"/>
              <a:gd name="connsiteX881" fmla="*/ 1700016 w 12192000"/>
              <a:gd name="connsiteY881" fmla="*/ 4186656 h 6470305"/>
              <a:gd name="connsiteX882" fmla="*/ 1795168 w 12192000"/>
              <a:gd name="connsiteY882" fmla="*/ 4281808 h 6470305"/>
              <a:gd name="connsiteX883" fmla="*/ 1700016 w 12192000"/>
              <a:gd name="connsiteY883" fmla="*/ 4376960 h 6470305"/>
              <a:gd name="connsiteX884" fmla="*/ 1604860 w 12192000"/>
              <a:gd name="connsiteY884" fmla="*/ 4281808 h 6470305"/>
              <a:gd name="connsiteX885" fmla="*/ 1700016 w 12192000"/>
              <a:gd name="connsiteY885" fmla="*/ 4186656 h 6470305"/>
              <a:gd name="connsiteX886" fmla="*/ 1281341 w 12192000"/>
              <a:gd name="connsiteY886" fmla="*/ 4186656 h 6470305"/>
              <a:gd name="connsiteX887" fmla="*/ 1376493 w 12192000"/>
              <a:gd name="connsiteY887" fmla="*/ 4281808 h 6470305"/>
              <a:gd name="connsiteX888" fmla="*/ 1281341 w 12192000"/>
              <a:gd name="connsiteY888" fmla="*/ 4376960 h 6470305"/>
              <a:gd name="connsiteX889" fmla="*/ 1186189 w 12192000"/>
              <a:gd name="connsiteY889" fmla="*/ 4281808 h 6470305"/>
              <a:gd name="connsiteX890" fmla="*/ 1281341 w 12192000"/>
              <a:gd name="connsiteY890" fmla="*/ 4186656 h 6470305"/>
              <a:gd name="connsiteX891" fmla="*/ 862675 w 12192000"/>
              <a:gd name="connsiteY891" fmla="*/ 4186656 h 6470305"/>
              <a:gd name="connsiteX892" fmla="*/ 957826 w 12192000"/>
              <a:gd name="connsiteY892" fmla="*/ 4281808 h 6470305"/>
              <a:gd name="connsiteX893" fmla="*/ 862675 w 12192000"/>
              <a:gd name="connsiteY893" fmla="*/ 4376960 h 6470305"/>
              <a:gd name="connsiteX894" fmla="*/ 767521 w 12192000"/>
              <a:gd name="connsiteY894" fmla="*/ 4281808 h 6470305"/>
              <a:gd name="connsiteX895" fmla="*/ 862675 w 12192000"/>
              <a:gd name="connsiteY895" fmla="*/ 4186656 h 6470305"/>
              <a:gd name="connsiteX896" fmla="*/ 444007 w 12192000"/>
              <a:gd name="connsiteY896" fmla="*/ 4186656 h 6470305"/>
              <a:gd name="connsiteX897" fmla="*/ 539159 w 12192000"/>
              <a:gd name="connsiteY897" fmla="*/ 4281808 h 6470305"/>
              <a:gd name="connsiteX898" fmla="*/ 444007 w 12192000"/>
              <a:gd name="connsiteY898" fmla="*/ 4376960 h 6470305"/>
              <a:gd name="connsiteX899" fmla="*/ 348855 w 12192000"/>
              <a:gd name="connsiteY899" fmla="*/ 4281808 h 6470305"/>
              <a:gd name="connsiteX900" fmla="*/ 444007 w 12192000"/>
              <a:gd name="connsiteY900" fmla="*/ 4186656 h 6470305"/>
              <a:gd name="connsiteX901" fmla="*/ 25338 w 12192000"/>
              <a:gd name="connsiteY901" fmla="*/ 4186656 h 6470305"/>
              <a:gd name="connsiteX902" fmla="*/ 120490 w 12192000"/>
              <a:gd name="connsiteY902" fmla="*/ 4281808 h 6470305"/>
              <a:gd name="connsiteX903" fmla="*/ 25338 w 12192000"/>
              <a:gd name="connsiteY903" fmla="*/ 4376960 h 6470305"/>
              <a:gd name="connsiteX904" fmla="*/ 0 w 12192000"/>
              <a:gd name="connsiteY904" fmla="*/ 4371845 h 6470305"/>
              <a:gd name="connsiteX905" fmla="*/ 0 w 12192000"/>
              <a:gd name="connsiteY905" fmla="*/ 4191772 h 6470305"/>
              <a:gd name="connsiteX906" fmla="*/ 12166698 w 12192000"/>
              <a:gd name="connsiteY906" fmla="*/ 3767987 h 6470305"/>
              <a:gd name="connsiteX907" fmla="*/ 12192000 w 12192000"/>
              <a:gd name="connsiteY907" fmla="*/ 3773095 h 6470305"/>
              <a:gd name="connsiteX908" fmla="*/ 12192000 w 12192000"/>
              <a:gd name="connsiteY908" fmla="*/ 3953183 h 6470305"/>
              <a:gd name="connsiteX909" fmla="*/ 12166698 w 12192000"/>
              <a:gd name="connsiteY909" fmla="*/ 3958292 h 6470305"/>
              <a:gd name="connsiteX910" fmla="*/ 12071546 w 12192000"/>
              <a:gd name="connsiteY910" fmla="*/ 3863139 h 6470305"/>
              <a:gd name="connsiteX911" fmla="*/ 12166698 w 12192000"/>
              <a:gd name="connsiteY911" fmla="*/ 3767987 h 6470305"/>
              <a:gd name="connsiteX912" fmla="*/ 11748029 w 12192000"/>
              <a:gd name="connsiteY912" fmla="*/ 3767987 h 6470305"/>
              <a:gd name="connsiteX913" fmla="*/ 11843181 w 12192000"/>
              <a:gd name="connsiteY913" fmla="*/ 3863139 h 6470305"/>
              <a:gd name="connsiteX914" fmla="*/ 11748029 w 12192000"/>
              <a:gd name="connsiteY914" fmla="*/ 3958292 h 6470305"/>
              <a:gd name="connsiteX915" fmla="*/ 11652877 w 12192000"/>
              <a:gd name="connsiteY915" fmla="*/ 3863139 h 6470305"/>
              <a:gd name="connsiteX916" fmla="*/ 11748029 w 12192000"/>
              <a:gd name="connsiteY916" fmla="*/ 3767987 h 6470305"/>
              <a:gd name="connsiteX917" fmla="*/ 11329360 w 12192000"/>
              <a:gd name="connsiteY917" fmla="*/ 3767987 h 6470305"/>
              <a:gd name="connsiteX918" fmla="*/ 11424512 w 12192000"/>
              <a:gd name="connsiteY918" fmla="*/ 3863139 h 6470305"/>
              <a:gd name="connsiteX919" fmla="*/ 11329360 w 12192000"/>
              <a:gd name="connsiteY919" fmla="*/ 3958292 h 6470305"/>
              <a:gd name="connsiteX920" fmla="*/ 11234208 w 12192000"/>
              <a:gd name="connsiteY920" fmla="*/ 3863139 h 6470305"/>
              <a:gd name="connsiteX921" fmla="*/ 11329360 w 12192000"/>
              <a:gd name="connsiteY921" fmla="*/ 3767987 h 6470305"/>
              <a:gd name="connsiteX922" fmla="*/ 10910691 w 12192000"/>
              <a:gd name="connsiteY922" fmla="*/ 3767987 h 6470305"/>
              <a:gd name="connsiteX923" fmla="*/ 11005843 w 12192000"/>
              <a:gd name="connsiteY923" fmla="*/ 3863139 h 6470305"/>
              <a:gd name="connsiteX924" fmla="*/ 10910691 w 12192000"/>
              <a:gd name="connsiteY924" fmla="*/ 3958292 h 6470305"/>
              <a:gd name="connsiteX925" fmla="*/ 10815539 w 12192000"/>
              <a:gd name="connsiteY925" fmla="*/ 3863139 h 6470305"/>
              <a:gd name="connsiteX926" fmla="*/ 10910691 w 12192000"/>
              <a:gd name="connsiteY926" fmla="*/ 3767987 h 6470305"/>
              <a:gd name="connsiteX927" fmla="*/ 10492022 w 12192000"/>
              <a:gd name="connsiteY927" fmla="*/ 3767987 h 6470305"/>
              <a:gd name="connsiteX928" fmla="*/ 10587174 w 12192000"/>
              <a:gd name="connsiteY928" fmla="*/ 3863139 h 6470305"/>
              <a:gd name="connsiteX929" fmla="*/ 10492022 w 12192000"/>
              <a:gd name="connsiteY929" fmla="*/ 3958292 h 6470305"/>
              <a:gd name="connsiteX930" fmla="*/ 10396870 w 12192000"/>
              <a:gd name="connsiteY930" fmla="*/ 3863139 h 6470305"/>
              <a:gd name="connsiteX931" fmla="*/ 10492022 w 12192000"/>
              <a:gd name="connsiteY931" fmla="*/ 3767987 h 6470305"/>
              <a:gd name="connsiteX932" fmla="*/ 10073353 w 12192000"/>
              <a:gd name="connsiteY932" fmla="*/ 3767987 h 6470305"/>
              <a:gd name="connsiteX933" fmla="*/ 10168505 w 12192000"/>
              <a:gd name="connsiteY933" fmla="*/ 3863139 h 6470305"/>
              <a:gd name="connsiteX934" fmla="*/ 10073353 w 12192000"/>
              <a:gd name="connsiteY934" fmla="*/ 3958292 h 6470305"/>
              <a:gd name="connsiteX935" fmla="*/ 9978201 w 12192000"/>
              <a:gd name="connsiteY935" fmla="*/ 3863139 h 6470305"/>
              <a:gd name="connsiteX936" fmla="*/ 10073353 w 12192000"/>
              <a:gd name="connsiteY936" fmla="*/ 3767987 h 6470305"/>
              <a:gd name="connsiteX937" fmla="*/ 9654684 w 12192000"/>
              <a:gd name="connsiteY937" fmla="*/ 3767987 h 6470305"/>
              <a:gd name="connsiteX938" fmla="*/ 9749836 w 12192000"/>
              <a:gd name="connsiteY938" fmla="*/ 3863139 h 6470305"/>
              <a:gd name="connsiteX939" fmla="*/ 9654684 w 12192000"/>
              <a:gd name="connsiteY939" fmla="*/ 3958292 h 6470305"/>
              <a:gd name="connsiteX940" fmla="*/ 9559532 w 12192000"/>
              <a:gd name="connsiteY940" fmla="*/ 3863139 h 6470305"/>
              <a:gd name="connsiteX941" fmla="*/ 9654684 w 12192000"/>
              <a:gd name="connsiteY941" fmla="*/ 3767987 h 6470305"/>
              <a:gd name="connsiteX942" fmla="*/ 9236015 w 12192000"/>
              <a:gd name="connsiteY942" fmla="*/ 3767987 h 6470305"/>
              <a:gd name="connsiteX943" fmla="*/ 9331167 w 12192000"/>
              <a:gd name="connsiteY943" fmla="*/ 3863139 h 6470305"/>
              <a:gd name="connsiteX944" fmla="*/ 9236015 w 12192000"/>
              <a:gd name="connsiteY944" fmla="*/ 3958292 h 6470305"/>
              <a:gd name="connsiteX945" fmla="*/ 9140863 w 12192000"/>
              <a:gd name="connsiteY945" fmla="*/ 3863139 h 6470305"/>
              <a:gd name="connsiteX946" fmla="*/ 9236015 w 12192000"/>
              <a:gd name="connsiteY946" fmla="*/ 3767987 h 6470305"/>
              <a:gd name="connsiteX947" fmla="*/ 8817346 w 12192000"/>
              <a:gd name="connsiteY947" fmla="*/ 3767987 h 6470305"/>
              <a:gd name="connsiteX948" fmla="*/ 8912498 w 12192000"/>
              <a:gd name="connsiteY948" fmla="*/ 3863139 h 6470305"/>
              <a:gd name="connsiteX949" fmla="*/ 8817346 w 12192000"/>
              <a:gd name="connsiteY949" fmla="*/ 3958292 h 6470305"/>
              <a:gd name="connsiteX950" fmla="*/ 8722194 w 12192000"/>
              <a:gd name="connsiteY950" fmla="*/ 3863139 h 6470305"/>
              <a:gd name="connsiteX951" fmla="*/ 8817346 w 12192000"/>
              <a:gd name="connsiteY951" fmla="*/ 3767987 h 6470305"/>
              <a:gd name="connsiteX952" fmla="*/ 8398677 w 12192000"/>
              <a:gd name="connsiteY952" fmla="*/ 3767987 h 6470305"/>
              <a:gd name="connsiteX953" fmla="*/ 8493829 w 12192000"/>
              <a:gd name="connsiteY953" fmla="*/ 3863139 h 6470305"/>
              <a:gd name="connsiteX954" fmla="*/ 8398677 w 12192000"/>
              <a:gd name="connsiteY954" fmla="*/ 3958292 h 6470305"/>
              <a:gd name="connsiteX955" fmla="*/ 8303526 w 12192000"/>
              <a:gd name="connsiteY955" fmla="*/ 3863139 h 6470305"/>
              <a:gd name="connsiteX956" fmla="*/ 8398677 w 12192000"/>
              <a:gd name="connsiteY956" fmla="*/ 3767987 h 6470305"/>
              <a:gd name="connsiteX957" fmla="*/ 7980009 w 12192000"/>
              <a:gd name="connsiteY957" fmla="*/ 3767987 h 6470305"/>
              <a:gd name="connsiteX958" fmla="*/ 8075161 w 12192000"/>
              <a:gd name="connsiteY958" fmla="*/ 3863139 h 6470305"/>
              <a:gd name="connsiteX959" fmla="*/ 7980009 w 12192000"/>
              <a:gd name="connsiteY959" fmla="*/ 3958292 h 6470305"/>
              <a:gd name="connsiteX960" fmla="*/ 7884857 w 12192000"/>
              <a:gd name="connsiteY960" fmla="*/ 3863139 h 6470305"/>
              <a:gd name="connsiteX961" fmla="*/ 7980009 w 12192000"/>
              <a:gd name="connsiteY961" fmla="*/ 3767987 h 6470305"/>
              <a:gd name="connsiteX962" fmla="*/ 7561340 w 12192000"/>
              <a:gd name="connsiteY962" fmla="*/ 3767987 h 6470305"/>
              <a:gd name="connsiteX963" fmla="*/ 7656492 w 12192000"/>
              <a:gd name="connsiteY963" fmla="*/ 3863139 h 6470305"/>
              <a:gd name="connsiteX964" fmla="*/ 7561340 w 12192000"/>
              <a:gd name="connsiteY964" fmla="*/ 3958292 h 6470305"/>
              <a:gd name="connsiteX965" fmla="*/ 7466188 w 12192000"/>
              <a:gd name="connsiteY965" fmla="*/ 3863139 h 6470305"/>
              <a:gd name="connsiteX966" fmla="*/ 7561340 w 12192000"/>
              <a:gd name="connsiteY966" fmla="*/ 3767987 h 6470305"/>
              <a:gd name="connsiteX967" fmla="*/ 7142671 w 12192000"/>
              <a:gd name="connsiteY967" fmla="*/ 3767987 h 6470305"/>
              <a:gd name="connsiteX968" fmla="*/ 7237823 w 12192000"/>
              <a:gd name="connsiteY968" fmla="*/ 3863139 h 6470305"/>
              <a:gd name="connsiteX969" fmla="*/ 7142671 w 12192000"/>
              <a:gd name="connsiteY969" fmla="*/ 3958292 h 6470305"/>
              <a:gd name="connsiteX970" fmla="*/ 7047519 w 12192000"/>
              <a:gd name="connsiteY970" fmla="*/ 3863139 h 6470305"/>
              <a:gd name="connsiteX971" fmla="*/ 7142671 w 12192000"/>
              <a:gd name="connsiteY971" fmla="*/ 3767987 h 6470305"/>
              <a:gd name="connsiteX972" fmla="*/ 6724002 w 12192000"/>
              <a:gd name="connsiteY972" fmla="*/ 3767987 h 6470305"/>
              <a:gd name="connsiteX973" fmla="*/ 6819154 w 12192000"/>
              <a:gd name="connsiteY973" fmla="*/ 3863139 h 6470305"/>
              <a:gd name="connsiteX974" fmla="*/ 6724002 w 12192000"/>
              <a:gd name="connsiteY974" fmla="*/ 3958292 h 6470305"/>
              <a:gd name="connsiteX975" fmla="*/ 6628850 w 12192000"/>
              <a:gd name="connsiteY975" fmla="*/ 3863139 h 6470305"/>
              <a:gd name="connsiteX976" fmla="*/ 6724002 w 12192000"/>
              <a:gd name="connsiteY976" fmla="*/ 3767987 h 6470305"/>
              <a:gd name="connsiteX977" fmla="*/ 6305333 w 12192000"/>
              <a:gd name="connsiteY977" fmla="*/ 3767987 h 6470305"/>
              <a:gd name="connsiteX978" fmla="*/ 6400485 w 12192000"/>
              <a:gd name="connsiteY978" fmla="*/ 3863139 h 6470305"/>
              <a:gd name="connsiteX979" fmla="*/ 6305333 w 12192000"/>
              <a:gd name="connsiteY979" fmla="*/ 3958292 h 6470305"/>
              <a:gd name="connsiteX980" fmla="*/ 6210181 w 12192000"/>
              <a:gd name="connsiteY980" fmla="*/ 3863139 h 6470305"/>
              <a:gd name="connsiteX981" fmla="*/ 6305333 w 12192000"/>
              <a:gd name="connsiteY981" fmla="*/ 3767987 h 6470305"/>
              <a:gd name="connsiteX982" fmla="*/ 5886664 w 12192000"/>
              <a:gd name="connsiteY982" fmla="*/ 3767987 h 6470305"/>
              <a:gd name="connsiteX983" fmla="*/ 5981816 w 12192000"/>
              <a:gd name="connsiteY983" fmla="*/ 3863139 h 6470305"/>
              <a:gd name="connsiteX984" fmla="*/ 5886664 w 12192000"/>
              <a:gd name="connsiteY984" fmla="*/ 3958292 h 6470305"/>
              <a:gd name="connsiteX985" fmla="*/ 5791512 w 12192000"/>
              <a:gd name="connsiteY985" fmla="*/ 3863139 h 6470305"/>
              <a:gd name="connsiteX986" fmla="*/ 5886664 w 12192000"/>
              <a:gd name="connsiteY986" fmla="*/ 3767987 h 6470305"/>
              <a:gd name="connsiteX987" fmla="*/ 5467994 w 12192000"/>
              <a:gd name="connsiteY987" fmla="*/ 3767987 h 6470305"/>
              <a:gd name="connsiteX988" fmla="*/ 5563146 w 12192000"/>
              <a:gd name="connsiteY988" fmla="*/ 3863139 h 6470305"/>
              <a:gd name="connsiteX989" fmla="*/ 5467994 w 12192000"/>
              <a:gd name="connsiteY989" fmla="*/ 3958292 h 6470305"/>
              <a:gd name="connsiteX990" fmla="*/ 5372842 w 12192000"/>
              <a:gd name="connsiteY990" fmla="*/ 3863139 h 6470305"/>
              <a:gd name="connsiteX991" fmla="*/ 5467994 w 12192000"/>
              <a:gd name="connsiteY991" fmla="*/ 3767987 h 6470305"/>
              <a:gd name="connsiteX992" fmla="*/ 5049325 w 12192000"/>
              <a:gd name="connsiteY992" fmla="*/ 3767987 h 6470305"/>
              <a:gd name="connsiteX993" fmla="*/ 5144478 w 12192000"/>
              <a:gd name="connsiteY993" fmla="*/ 3863139 h 6470305"/>
              <a:gd name="connsiteX994" fmla="*/ 5049325 w 12192000"/>
              <a:gd name="connsiteY994" fmla="*/ 3958292 h 6470305"/>
              <a:gd name="connsiteX995" fmla="*/ 4954173 w 12192000"/>
              <a:gd name="connsiteY995" fmla="*/ 3863139 h 6470305"/>
              <a:gd name="connsiteX996" fmla="*/ 5049325 w 12192000"/>
              <a:gd name="connsiteY996" fmla="*/ 3767987 h 6470305"/>
              <a:gd name="connsiteX997" fmla="*/ 4630656 w 12192000"/>
              <a:gd name="connsiteY997" fmla="*/ 3767987 h 6470305"/>
              <a:gd name="connsiteX998" fmla="*/ 4725808 w 12192000"/>
              <a:gd name="connsiteY998" fmla="*/ 3863139 h 6470305"/>
              <a:gd name="connsiteX999" fmla="*/ 4630656 w 12192000"/>
              <a:gd name="connsiteY999" fmla="*/ 3958292 h 6470305"/>
              <a:gd name="connsiteX1000" fmla="*/ 4535504 w 12192000"/>
              <a:gd name="connsiteY1000" fmla="*/ 3863139 h 6470305"/>
              <a:gd name="connsiteX1001" fmla="*/ 4630656 w 12192000"/>
              <a:gd name="connsiteY1001" fmla="*/ 3767987 h 6470305"/>
              <a:gd name="connsiteX1002" fmla="*/ 4211987 w 12192000"/>
              <a:gd name="connsiteY1002" fmla="*/ 3767987 h 6470305"/>
              <a:gd name="connsiteX1003" fmla="*/ 4307139 w 12192000"/>
              <a:gd name="connsiteY1003" fmla="*/ 3863139 h 6470305"/>
              <a:gd name="connsiteX1004" fmla="*/ 4211987 w 12192000"/>
              <a:gd name="connsiteY1004" fmla="*/ 3958292 h 6470305"/>
              <a:gd name="connsiteX1005" fmla="*/ 4116835 w 12192000"/>
              <a:gd name="connsiteY1005" fmla="*/ 3863139 h 6470305"/>
              <a:gd name="connsiteX1006" fmla="*/ 4211987 w 12192000"/>
              <a:gd name="connsiteY1006" fmla="*/ 3767987 h 6470305"/>
              <a:gd name="connsiteX1007" fmla="*/ 3793393 w 12192000"/>
              <a:gd name="connsiteY1007" fmla="*/ 3767987 h 6470305"/>
              <a:gd name="connsiteX1008" fmla="*/ 3888470 w 12192000"/>
              <a:gd name="connsiteY1008" fmla="*/ 3863139 h 6470305"/>
              <a:gd name="connsiteX1009" fmla="*/ 3793393 w 12192000"/>
              <a:gd name="connsiteY1009" fmla="*/ 3958292 h 6470305"/>
              <a:gd name="connsiteX1010" fmla="*/ 3698241 w 12192000"/>
              <a:gd name="connsiteY1010" fmla="*/ 3863139 h 6470305"/>
              <a:gd name="connsiteX1011" fmla="*/ 3793393 w 12192000"/>
              <a:gd name="connsiteY1011" fmla="*/ 3767987 h 6470305"/>
              <a:gd name="connsiteX1012" fmla="*/ 3374718 w 12192000"/>
              <a:gd name="connsiteY1012" fmla="*/ 3767987 h 6470305"/>
              <a:gd name="connsiteX1013" fmla="*/ 3469874 w 12192000"/>
              <a:gd name="connsiteY1013" fmla="*/ 3863139 h 6470305"/>
              <a:gd name="connsiteX1014" fmla="*/ 3374718 w 12192000"/>
              <a:gd name="connsiteY1014" fmla="*/ 3958292 h 6470305"/>
              <a:gd name="connsiteX1015" fmla="*/ 3279565 w 12192000"/>
              <a:gd name="connsiteY1015" fmla="*/ 3863139 h 6470305"/>
              <a:gd name="connsiteX1016" fmla="*/ 3374718 w 12192000"/>
              <a:gd name="connsiteY1016" fmla="*/ 3767987 h 6470305"/>
              <a:gd name="connsiteX1017" fmla="*/ 2956045 w 12192000"/>
              <a:gd name="connsiteY1017" fmla="*/ 3767987 h 6470305"/>
              <a:gd name="connsiteX1018" fmla="*/ 3051199 w 12192000"/>
              <a:gd name="connsiteY1018" fmla="*/ 3863139 h 6470305"/>
              <a:gd name="connsiteX1019" fmla="*/ 2956045 w 12192000"/>
              <a:gd name="connsiteY1019" fmla="*/ 3958292 h 6470305"/>
              <a:gd name="connsiteX1020" fmla="*/ 2860890 w 12192000"/>
              <a:gd name="connsiteY1020" fmla="*/ 3863139 h 6470305"/>
              <a:gd name="connsiteX1021" fmla="*/ 2956045 w 12192000"/>
              <a:gd name="connsiteY1021" fmla="*/ 3767987 h 6470305"/>
              <a:gd name="connsiteX1022" fmla="*/ 2537367 w 12192000"/>
              <a:gd name="connsiteY1022" fmla="*/ 3767987 h 6470305"/>
              <a:gd name="connsiteX1023" fmla="*/ 2632525 w 12192000"/>
              <a:gd name="connsiteY1023" fmla="*/ 3863139 h 6470305"/>
              <a:gd name="connsiteX1024" fmla="*/ 2537367 w 12192000"/>
              <a:gd name="connsiteY1024" fmla="*/ 3958292 h 6470305"/>
              <a:gd name="connsiteX1025" fmla="*/ 2442215 w 12192000"/>
              <a:gd name="connsiteY1025" fmla="*/ 3863139 h 6470305"/>
              <a:gd name="connsiteX1026" fmla="*/ 2537367 w 12192000"/>
              <a:gd name="connsiteY1026" fmla="*/ 3767987 h 6470305"/>
              <a:gd name="connsiteX1027" fmla="*/ 2118697 w 12192000"/>
              <a:gd name="connsiteY1027" fmla="*/ 3767987 h 6470305"/>
              <a:gd name="connsiteX1028" fmla="*/ 2213849 w 12192000"/>
              <a:gd name="connsiteY1028" fmla="*/ 3863139 h 6470305"/>
              <a:gd name="connsiteX1029" fmla="*/ 2118697 w 12192000"/>
              <a:gd name="connsiteY1029" fmla="*/ 3958292 h 6470305"/>
              <a:gd name="connsiteX1030" fmla="*/ 2023543 w 12192000"/>
              <a:gd name="connsiteY1030" fmla="*/ 3863139 h 6470305"/>
              <a:gd name="connsiteX1031" fmla="*/ 2118697 w 12192000"/>
              <a:gd name="connsiteY1031" fmla="*/ 3767987 h 6470305"/>
              <a:gd name="connsiteX1032" fmla="*/ 1700022 w 12192000"/>
              <a:gd name="connsiteY1032" fmla="*/ 3767987 h 6470305"/>
              <a:gd name="connsiteX1033" fmla="*/ 1795174 w 12192000"/>
              <a:gd name="connsiteY1033" fmla="*/ 3863139 h 6470305"/>
              <a:gd name="connsiteX1034" fmla="*/ 1700022 w 12192000"/>
              <a:gd name="connsiteY1034" fmla="*/ 3958292 h 6470305"/>
              <a:gd name="connsiteX1035" fmla="*/ 1604865 w 12192000"/>
              <a:gd name="connsiteY1035" fmla="*/ 3863139 h 6470305"/>
              <a:gd name="connsiteX1036" fmla="*/ 1700022 w 12192000"/>
              <a:gd name="connsiteY1036" fmla="*/ 3767987 h 6470305"/>
              <a:gd name="connsiteX1037" fmla="*/ 1281346 w 12192000"/>
              <a:gd name="connsiteY1037" fmla="*/ 3767987 h 6470305"/>
              <a:gd name="connsiteX1038" fmla="*/ 1376498 w 12192000"/>
              <a:gd name="connsiteY1038" fmla="*/ 3863139 h 6470305"/>
              <a:gd name="connsiteX1039" fmla="*/ 1281346 w 12192000"/>
              <a:gd name="connsiteY1039" fmla="*/ 3958292 h 6470305"/>
              <a:gd name="connsiteX1040" fmla="*/ 1186194 w 12192000"/>
              <a:gd name="connsiteY1040" fmla="*/ 3863139 h 6470305"/>
              <a:gd name="connsiteX1041" fmla="*/ 1281346 w 12192000"/>
              <a:gd name="connsiteY1041" fmla="*/ 3767987 h 6470305"/>
              <a:gd name="connsiteX1042" fmla="*/ 862679 w 12192000"/>
              <a:gd name="connsiteY1042" fmla="*/ 3767987 h 6470305"/>
              <a:gd name="connsiteX1043" fmla="*/ 957830 w 12192000"/>
              <a:gd name="connsiteY1043" fmla="*/ 3863139 h 6470305"/>
              <a:gd name="connsiteX1044" fmla="*/ 862679 w 12192000"/>
              <a:gd name="connsiteY1044" fmla="*/ 3958292 h 6470305"/>
              <a:gd name="connsiteX1045" fmla="*/ 767526 w 12192000"/>
              <a:gd name="connsiteY1045" fmla="*/ 3863139 h 6470305"/>
              <a:gd name="connsiteX1046" fmla="*/ 862679 w 12192000"/>
              <a:gd name="connsiteY1046" fmla="*/ 3767987 h 6470305"/>
              <a:gd name="connsiteX1047" fmla="*/ 444012 w 12192000"/>
              <a:gd name="connsiteY1047" fmla="*/ 3767987 h 6470305"/>
              <a:gd name="connsiteX1048" fmla="*/ 539164 w 12192000"/>
              <a:gd name="connsiteY1048" fmla="*/ 3863139 h 6470305"/>
              <a:gd name="connsiteX1049" fmla="*/ 444012 w 12192000"/>
              <a:gd name="connsiteY1049" fmla="*/ 3958292 h 6470305"/>
              <a:gd name="connsiteX1050" fmla="*/ 348860 w 12192000"/>
              <a:gd name="connsiteY1050" fmla="*/ 3863139 h 6470305"/>
              <a:gd name="connsiteX1051" fmla="*/ 444012 w 12192000"/>
              <a:gd name="connsiteY1051" fmla="*/ 3767987 h 6470305"/>
              <a:gd name="connsiteX1052" fmla="*/ 25343 w 12192000"/>
              <a:gd name="connsiteY1052" fmla="*/ 3767987 h 6470305"/>
              <a:gd name="connsiteX1053" fmla="*/ 120495 w 12192000"/>
              <a:gd name="connsiteY1053" fmla="*/ 3863139 h 6470305"/>
              <a:gd name="connsiteX1054" fmla="*/ 25343 w 12192000"/>
              <a:gd name="connsiteY1054" fmla="*/ 3958292 h 6470305"/>
              <a:gd name="connsiteX1055" fmla="*/ 0 w 12192000"/>
              <a:gd name="connsiteY1055" fmla="*/ 3953175 h 6470305"/>
              <a:gd name="connsiteX1056" fmla="*/ 0 w 12192000"/>
              <a:gd name="connsiteY1056" fmla="*/ 3773104 h 6470305"/>
              <a:gd name="connsiteX1057" fmla="*/ 12166698 w 12192000"/>
              <a:gd name="connsiteY1057" fmla="*/ 3349318 h 6470305"/>
              <a:gd name="connsiteX1058" fmla="*/ 12192000 w 12192000"/>
              <a:gd name="connsiteY1058" fmla="*/ 3354427 h 6470305"/>
              <a:gd name="connsiteX1059" fmla="*/ 12192000 w 12192000"/>
              <a:gd name="connsiteY1059" fmla="*/ 3534514 h 6470305"/>
              <a:gd name="connsiteX1060" fmla="*/ 12166698 w 12192000"/>
              <a:gd name="connsiteY1060" fmla="*/ 3539623 h 6470305"/>
              <a:gd name="connsiteX1061" fmla="*/ 12071546 w 12192000"/>
              <a:gd name="connsiteY1061" fmla="*/ 3444470 h 6470305"/>
              <a:gd name="connsiteX1062" fmla="*/ 12166698 w 12192000"/>
              <a:gd name="connsiteY1062" fmla="*/ 3349318 h 6470305"/>
              <a:gd name="connsiteX1063" fmla="*/ 11748029 w 12192000"/>
              <a:gd name="connsiteY1063" fmla="*/ 3349318 h 6470305"/>
              <a:gd name="connsiteX1064" fmla="*/ 11843181 w 12192000"/>
              <a:gd name="connsiteY1064" fmla="*/ 3444470 h 6470305"/>
              <a:gd name="connsiteX1065" fmla="*/ 11748029 w 12192000"/>
              <a:gd name="connsiteY1065" fmla="*/ 3539623 h 6470305"/>
              <a:gd name="connsiteX1066" fmla="*/ 11652877 w 12192000"/>
              <a:gd name="connsiteY1066" fmla="*/ 3444470 h 6470305"/>
              <a:gd name="connsiteX1067" fmla="*/ 11748029 w 12192000"/>
              <a:gd name="connsiteY1067" fmla="*/ 3349318 h 6470305"/>
              <a:gd name="connsiteX1068" fmla="*/ 11329360 w 12192000"/>
              <a:gd name="connsiteY1068" fmla="*/ 3349318 h 6470305"/>
              <a:gd name="connsiteX1069" fmla="*/ 11424512 w 12192000"/>
              <a:gd name="connsiteY1069" fmla="*/ 3444470 h 6470305"/>
              <a:gd name="connsiteX1070" fmla="*/ 11329360 w 12192000"/>
              <a:gd name="connsiteY1070" fmla="*/ 3539623 h 6470305"/>
              <a:gd name="connsiteX1071" fmla="*/ 11234208 w 12192000"/>
              <a:gd name="connsiteY1071" fmla="*/ 3444470 h 6470305"/>
              <a:gd name="connsiteX1072" fmla="*/ 11329360 w 12192000"/>
              <a:gd name="connsiteY1072" fmla="*/ 3349318 h 6470305"/>
              <a:gd name="connsiteX1073" fmla="*/ 10910691 w 12192000"/>
              <a:gd name="connsiteY1073" fmla="*/ 3349318 h 6470305"/>
              <a:gd name="connsiteX1074" fmla="*/ 11005843 w 12192000"/>
              <a:gd name="connsiteY1074" fmla="*/ 3444470 h 6470305"/>
              <a:gd name="connsiteX1075" fmla="*/ 10910691 w 12192000"/>
              <a:gd name="connsiteY1075" fmla="*/ 3539623 h 6470305"/>
              <a:gd name="connsiteX1076" fmla="*/ 10815539 w 12192000"/>
              <a:gd name="connsiteY1076" fmla="*/ 3444470 h 6470305"/>
              <a:gd name="connsiteX1077" fmla="*/ 10910691 w 12192000"/>
              <a:gd name="connsiteY1077" fmla="*/ 3349318 h 6470305"/>
              <a:gd name="connsiteX1078" fmla="*/ 10492022 w 12192000"/>
              <a:gd name="connsiteY1078" fmla="*/ 3349318 h 6470305"/>
              <a:gd name="connsiteX1079" fmla="*/ 10587174 w 12192000"/>
              <a:gd name="connsiteY1079" fmla="*/ 3444470 h 6470305"/>
              <a:gd name="connsiteX1080" fmla="*/ 10492022 w 12192000"/>
              <a:gd name="connsiteY1080" fmla="*/ 3539623 h 6470305"/>
              <a:gd name="connsiteX1081" fmla="*/ 10396870 w 12192000"/>
              <a:gd name="connsiteY1081" fmla="*/ 3444470 h 6470305"/>
              <a:gd name="connsiteX1082" fmla="*/ 10492022 w 12192000"/>
              <a:gd name="connsiteY1082" fmla="*/ 3349318 h 6470305"/>
              <a:gd name="connsiteX1083" fmla="*/ 10073353 w 12192000"/>
              <a:gd name="connsiteY1083" fmla="*/ 3349318 h 6470305"/>
              <a:gd name="connsiteX1084" fmla="*/ 10168505 w 12192000"/>
              <a:gd name="connsiteY1084" fmla="*/ 3444470 h 6470305"/>
              <a:gd name="connsiteX1085" fmla="*/ 10073353 w 12192000"/>
              <a:gd name="connsiteY1085" fmla="*/ 3539623 h 6470305"/>
              <a:gd name="connsiteX1086" fmla="*/ 9978201 w 12192000"/>
              <a:gd name="connsiteY1086" fmla="*/ 3444470 h 6470305"/>
              <a:gd name="connsiteX1087" fmla="*/ 10073353 w 12192000"/>
              <a:gd name="connsiteY1087" fmla="*/ 3349318 h 6470305"/>
              <a:gd name="connsiteX1088" fmla="*/ 9654684 w 12192000"/>
              <a:gd name="connsiteY1088" fmla="*/ 3349318 h 6470305"/>
              <a:gd name="connsiteX1089" fmla="*/ 9749836 w 12192000"/>
              <a:gd name="connsiteY1089" fmla="*/ 3444470 h 6470305"/>
              <a:gd name="connsiteX1090" fmla="*/ 9654684 w 12192000"/>
              <a:gd name="connsiteY1090" fmla="*/ 3539623 h 6470305"/>
              <a:gd name="connsiteX1091" fmla="*/ 9559532 w 12192000"/>
              <a:gd name="connsiteY1091" fmla="*/ 3444470 h 6470305"/>
              <a:gd name="connsiteX1092" fmla="*/ 9654684 w 12192000"/>
              <a:gd name="connsiteY1092" fmla="*/ 3349318 h 6470305"/>
              <a:gd name="connsiteX1093" fmla="*/ 9236015 w 12192000"/>
              <a:gd name="connsiteY1093" fmla="*/ 3349318 h 6470305"/>
              <a:gd name="connsiteX1094" fmla="*/ 9331167 w 12192000"/>
              <a:gd name="connsiteY1094" fmla="*/ 3444470 h 6470305"/>
              <a:gd name="connsiteX1095" fmla="*/ 9236015 w 12192000"/>
              <a:gd name="connsiteY1095" fmla="*/ 3539623 h 6470305"/>
              <a:gd name="connsiteX1096" fmla="*/ 9140863 w 12192000"/>
              <a:gd name="connsiteY1096" fmla="*/ 3444470 h 6470305"/>
              <a:gd name="connsiteX1097" fmla="*/ 9236015 w 12192000"/>
              <a:gd name="connsiteY1097" fmla="*/ 3349318 h 6470305"/>
              <a:gd name="connsiteX1098" fmla="*/ 8817346 w 12192000"/>
              <a:gd name="connsiteY1098" fmla="*/ 3349318 h 6470305"/>
              <a:gd name="connsiteX1099" fmla="*/ 8912498 w 12192000"/>
              <a:gd name="connsiteY1099" fmla="*/ 3444470 h 6470305"/>
              <a:gd name="connsiteX1100" fmla="*/ 8817346 w 12192000"/>
              <a:gd name="connsiteY1100" fmla="*/ 3539623 h 6470305"/>
              <a:gd name="connsiteX1101" fmla="*/ 8722194 w 12192000"/>
              <a:gd name="connsiteY1101" fmla="*/ 3444470 h 6470305"/>
              <a:gd name="connsiteX1102" fmla="*/ 8817346 w 12192000"/>
              <a:gd name="connsiteY1102" fmla="*/ 3349318 h 6470305"/>
              <a:gd name="connsiteX1103" fmla="*/ 8398677 w 12192000"/>
              <a:gd name="connsiteY1103" fmla="*/ 3349318 h 6470305"/>
              <a:gd name="connsiteX1104" fmla="*/ 8493829 w 12192000"/>
              <a:gd name="connsiteY1104" fmla="*/ 3444470 h 6470305"/>
              <a:gd name="connsiteX1105" fmla="*/ 8398677 w 12192000"/>
              <a:gd name="connsiteY1105" fmla="*/ 3539623 h 6470305"/>
              <a:gd name="connsiteX1106" fmla="*/ 8303526 w 12192000"/>
              <a:gd name="connsiteY1106" fmla="*/ 3444470 h 6470305"/>
              <a:gd name="connsiteX1107" fmla="*/ 8398677 w 12192000"/>
              <a:gd name="connsiteY1107" fmla="*/ 3349318 h 6470305"/>
              <a:gd name="connsiteX1108" fmla="*/ 7980009 w 12192000"/>
              <a:gd name="connsiteY1108" fmla="*/ 3349318 h 6470305"/>
              <a:gd name="connsiteX1109" fmla="*/ 8075161 w 12192000"/>
              <a:gd name="connsiteY1109" fmla="*/ 3444470 h 6470305"/>
              <a:gd name="connsiteX1110" fmla="*/ 7980009 w 12192000"/>
              <a:gd name="connsiteY1110" fmla="*/ 3539623 h 6470305"/>
              <a:gd name="connsiteX1111" fmla="*/ 7884857 w 12192000"/>
              <a:gd name="connsiteY1111" fmla="*/ 3444470 h 6470305"/>
              <a:gd name="connsiteX1112" fmla="*/ 7980009 w 12192000"/>
              <a:gd name="connsiteY1112" fmla="*/ 3349318 h 6470305"/>
              <a:gd name="connsiteX1113" fmla="*/ 7561340 w 12192000"/>
              <a:gd name="connsiteY1113" fmla="*/ 3349318 h 6470305"/>
              <a:gd name="connsiteX1114" fmla="*/ 7656492 w 12192000"/>
              <a:gd name="connsiteY1114" fmla="*/ 3444470 h 6470305"/>
              <a:gd name="connsiteX1115" fmla="*/ 7561340 w 12192000"/>
              <a:gd name="connsiteY1115" fmla="*/ 3539623 h 6470305"/>
              <a:gd name="connsiteX1116" fmla="*/ 7466188 w 12192000"/>
              <a:gd name="connsiteY1116" fmla="*/ 3444470 h 6470305"/>
              <a:gd name="connsiteX1117" fmla="*/ 7561340 w 12192000"/>
              <a:gd name="connsiteY1117" fmla="*/ 3349318 h 6470305"/>
              <a:gd name="connsiteX1118" fmla="*/ 7142671 w 12192000"/>
              <a:gd name="connsiteY1118" fmla="*/ 3349318 h 6470305"/>
              <a:gd name="connsiteX1119" fmla="*/ 7237823 w 12192000"/>
              <a:gd name="connsiteY1119" fmla="*/ 3444470 h 6470305"/>
              <a:gd name="connsiteX1120" fmla="*/ 7142671 w 12192000"/>
              <a:gd name="connsiteY1120" fmla="*/ 3539623 h 6470305"/>
              <a:gd name="connsiteX1121" fmla="*/ 7047519 w 12192000"/>
              <a:gd name="connsiteY1121" fmla="*/ 3444470 h 6470305"/>
              <a:gd name="connsiteX1122" fmla="*/ 7142671 w 12192000"/>
              <a:gd name="connsiteY1122" fmla="*/ 3349318 h 6470305"/>
              <a:gd name="connsiteX1123" fmla="*/ 6724002 w 12192000"/>
              <a:gd name="connsiteY1123" fmla="*/ 3349318 h 6470305"/>
              <a:gd name="connsiteX1124" fmla="*/ 6819154 w 12192000"/>
              <a:gd name="connsiteY1124" fmla="*/ 3444470 h 6470305"/>
              <a:gd name="connsiteX1125" fmla="*/ 6724002 w 12192000"/>
              <a:gd name="connsiteY1125" fmla="*/ 3539623 h 6470305"/>
              <a:gd name="connsiteX1126" fmla="*/ 6628850 w 12192000"/>
              <a:gd name="connsiteY1126" fmla="*/ 3444470 h 6470305"/>
              <a:gd name="connsiteX1127" fmla="*/ 6724002 w 12192000"/>
              <a:gd name="connsiteY1127" fmla="*/ 3349318 h 6470305"/>
              <a:gd name="connsiteX1128" fmla="*/ 6305333 w 12192000"/>
              <a:gd name="connsiteY1128" fmla="*/ 3349318 h 6470305"/>
              <a:gd name="connsiteX1129" fmla="*/ 6400485 w 12192000"/>
              <a:gd name="connsiteY1129" fmla="*/ 3444470 h 6470305"/>
              <a:gd name="connsiteX1130" fmla="*/ 6305333 w 12192000"/>
              <a:gd name="connsiteY1130" fmla="*/ 3539623 h 6470305"/>
              <a:gd name="connsiteX1131" fmla="*/ 6210181 w 12192000"/>
              <a:gd name="connsiteY1131" fmla="*/ 3444470 h 6470305"/>
              <a:gd name="connsiteX1132" fmla="*/ 6305333 w 12192000"/>
              <a:gd name="connsiteY1132" fmla="*/ 3349318 h 6470305"/>
              <a:gd name="connsiteX1133" fmla="*/ 5886664 w 12192000"/>
              <a:gd name="connsiteY1133" fmla="*/ 3349318 h 6470305"/>
              <a:gd name="connsiteX1134" fmla="*/ 5981816 w 12192000"/>
              <a:gd name="connsiteY1134" fmla="*/ 3444470 h 6470305"/>
              <a:gd name="connsiteX1135" fmla="*/ 5886664 w 12192000"/>
              <a:gd name="connsiteY1135" fmla="*/ 3539623 h 6470305"/>
              <a:gd name="connsiteX1136" fmla="*/ 5791512 w 12192000"/>
              <a:gd name="connsiteY1136" fmla="*/ 3444470 h 6470305"/>
              <a:gd name="connsiteX1137" fmla="*/ 5886664 w 12192000"/>
              <a:gd name="connsiteY1137" fmla="*/ 3349318 h 6470305"/>
              <a:gd name="connsiteX1138" fmla="*/ 5467994 w 12192000"/>
              <a:gd name="connsiteY1138" fmla="*/ 3349318 h 6470305"/>
              <a:gd name="connsiteX1139" fmla="*/ 5563146 w 12192000"/>
              <a:gd name="connsiteY1139" fmla="*/ 3444470 h 6470305"/>
              <a:gd name="connsiteX1140" fmla="*/ 5467994 w 12192000"/>
              <a:gd name="connsiteY1140" fmla="*/ 3539623 h 6470305"/>
              <a:gd name="connsiteX1141" fmla="*/ 5372842 w 12192000"/>
              <a:gd name="connsiteY1141" fmla="*/ 3444470 h 6470305"/>
              <a:gd name="connsiteX1142" fmla="*/ 5467994 w 12192000"/>
              <a:gd name="connsiteY1142" fmla="*/ 3349318 h 6470305"/>
              <a:gd name="connsiteX1143" fmla="*/ 5049325 w 12192000"/>
              <a:gd name="connsiteY1143" fmla="*/ 3349318 h 6470305"/>
              <a:gd name="connsiteX1144" fmla="*/ 5144478 w 12192000"/>
              <a:gd name="connsiteY1144" fmla="*/ 3444470 h 6470305"/>
              <a:gd name="connsiteX1145" fmla="*/ 5049325 w 12192000"/>
              <a:gd name="connsiteY1145" fmla="*/ 3539623 h 6470305"/>
              <a:gd name="connsiteX1146" fmla="*/ 4954173 w 12192000"/>
              <a:gd name="connsiteY1146" fmla="*/ 3444470 h 6470305"/>
              <a:gd name="connsiteX1147" fmla="*/ 5049325 w 12192000"/>
              <a:gd name="connsiteY1147" fmla="*/ 3349318 h 6470305"/>
              <a:gd name="connsiteX1148" fmla="*/ 4630656 w 12192000"/>
              <a:gd name="connsiteY1148" fmla="*/ 3349318 h 6470305"/>
              <a:gd name="connsiteX1149" fmla="*/ 4725808 w 12192000"/>
              <a:gd name="connsiteY1149" fmla="*/ 3444470 h 6470305"/>
              <a:gd name="connsiteX1150" fmla="*/ 4630656 w 12192000"/>
              <a:gd name="connsiteY1150" fmla="*/ 3539623 h 6470305"/>
              <a:gd name="connsiteX1151" fmla="*/ 4535504 w 12192000"/>
              <a:gd name="connsiteY1151" fmla="*/ 3444470 h 6470305"/>
              <a:gd name="connsiteX1152" fmla="*/ 4630656 w 12192000"/>
              <a:gd name="connsiteY1152" fmla="*/ 3349318 h 6470305"/>
              <a:gd name="connsiteX1153" fmla="*/ 4211987 w 12192000"/>
              <a:gd name="connsiteY1153" fmla="*/ 3349318 h 6470305"/>
              <a:gd name="connsiteX1154" fmla="*/ 4307139 w 12192000"/>
              <a:gd name="connsiteY1154" fmla="*/ 3444470 h 6470305"/>
              <a:gd name="connsiteX1155" fmla="*/ 4211987 w 12192000"/>
              <a:gd name="connsiteY1155" fmla="*/ 3539623 h 6470305"/>
              <a:gd name="connsiteX1156" fmla="*/ 4116835 w 12192000"/>
              <a:gd name="connsiteY1156" fmla="*/ 3444470 h 6470305"/>
              <a:gd name="connsiteX1157" fmla="*/ 4211987 w 12192000"/>
              <a:gd name="connsiteY1157" fmla="*/ 3349318 h 6470305"/>
              <a:gd name="connsiteX1158" fmla="*/ 3793401 w 12192000"/>
              <a:gd name="connsiteY1158" fmla="*/ 3349318 h 6470305"/>
              <a:gd name="connsiteX1159" fmla="*/ 3888470 w 12192000"/>
              <a:gd name="connsiteY1159" fmla="*/ 3444470 h 6470305"/>
              <a:gd name="connsiteX1160" fmla="*/ 3793401 w 12192000"/>
              <a:gd name="connsiteY1160" fmla="*/ 3539623 h 6470305"/>
              <a:gd name="connsiteX1161" fmla="*/ 3698249 w 12192000"/>
              <a:gd name="connsiteY1161" fmla="*/ 3444470 h 6470305"/>
              <a:gd name="connsiteX1162" fmla="*/ 3793401 w 12192000"/>
              <a:gd name="connsiteY1162" fmla="*/ 3349318 h 6470305"/>
              <a:gd name="connsiteX1163" fmla="*/ 3374725 w 12192000"/>
              <a:gd name="connsiteY1163" fmla="*/ 3349318 h 6470305"/>
              <a:gd name="connsiteX1164" fmla="*/ 3469882 w 12192000"/>
              <a:gd name="connsiteY1164" fmla="*/ 3444470 h 6470305"/>
              <a:gd name="connsiteX1165" fmla="*/ 3374725 w 12192000"/>
              <a:gd name="connsiteY1165" fmla="*/ 3539623 h 6470305"/>
              <a:gd name="connsiteX1166" fmla="*/ 3279573 w 12192000"/>
              <a:gd name="connsiteY1166" fmla="*/ 3444470 h 6470305"/>
              <a:gd name="connsiteX1167" fmla="*/ 3374725 w 12192000"/>
              <a:gd name="connsiteY1167" fmla="*/ 3349318 h 6470305"/>
              <a:gd name="connsiteX1168" fmla="*/ 2956052 w 12192000"/>
              <a:gd name="connsiteY1168" fmla="*/ 3349318 h 6470305"/>
              <a:gd name="connsiteX1169" fmla="*/ 3051206 w 12192000"/>
              <a:gd name="connsiteY1169" fmla="*/ 3444470 h 6470305"/>
              <a:gd name="connsiteX1170" fmla="*/ 2956052 w 12192000"/>
              <a:gd name="connsiteY1170" fmla="*/ 3539623 h 6470305"/>
              <a:gd name="connsiteX1171" fmla="*/ 2860897 w 12192000"/>
              <a:gd name="connsiteY1171" fmla="*/ 3444470 h 6470305"/>
              <a:gd name="connsiteX1172" fmla="*/ 2956052 w 12192000"/>
              <a:gd name="connsiteY1172" fmla="*/ 3349318 h 6470305"/>
              <a:gd name="connsiteX1173" fmla="*/ 2537373 w 12192000"/>
              <a:gd name="connsiteY1173" fmla="*/ 3349318 h 6470305"/>
              <a:gd name="connsiteX1174" fmla="*/ 2632532 w 12192000"/>
              <a:gd name="connsiteY1174" fmla="*/ 3444470 h 6470305"/>
              <a:gd name="connsiteX1175" fmla="*/ 2537373 w 12192000"/>
              <a:gd name="connsiteY1175" fmla="*/ 3539623 h 6470305"/>
              <a:gd name="connsiteX1176" fmla="*/ 2442221 w 12192000"/>
              <a:gd name="connsiteY1176" fmla="*/ 3444470 h 6470305"/>
              <a:gd name="connsiteX1177" fmla="*/ 2537373 w 12192000"/>
              <a:gd name="connsiteY1177" fmla="*/ 3349318 h 6470305"/>
              <a:gd name="connsiteX1178" fmla="*/ 2118703 w 12192000"/>
              <a:gd name="connsiteY1178" fmla="*/ 3349318 h 6470305"/>
              <a:gd name="connsiteX1179" fmla="*/ 2213856 w 12192000"/>
              <a:gd name="connsiteY1179" fmla="*/ 3444470 h 6470305"/>
              <a:gd name="connsiteX1180" fmla="*/ 2118703 w 12192000"/>
              <a:gd name="connsiteY1180" fmla="*/ 3539623 h 6470305"/>
              <a:gd name="connsiteX1181" fmla="*/ 2023548 w 12192000"/>
              <a:gd name="connsiteY1181" fmla="*/ 3444470 h 6470305"/>
              <a:gd name="connsiteX1182" fmla="*/ 2118703 w 12192000"/>
              <a:gd name="connsiteY1182" fmla="*/ 3349318 h 6470305"/>
              <a:gd name="connsiteX1183" fmla="*/ 1700027 w 12192000"/>
              <a:gd name="connsiteY1183" fmla="*/ 3349318 h 6470305"/>
              <a:gd name="connsiteX1184" fmla="*/ 1795180 w 12192000"/>
              <a:gd name="connsiteY1184" fmla="*/ 3444470 h 6470305"/>
              <a:gd name="connsiteX1185" fmla="*/ 1700027 w 12192000"/>
              <a:gd name="connsiteY1185" fmla="*/ 3539623 h 6470305"/>
              <a:gd name="connsiteX1186" fmla="*/ 1604870 w 12192000"/>
              <a:gd name="connsiteY1186" fmla="*/ 3444470 h 6470305"/>
              <a:gd name="connsiteX1187" fmla="*/ 1700027 w 12192000"/>
              <a:gd name="connsiteY1187" fmla="*/ 3349318 h 6470305"/>
              <a:gd name="connsiteX1188" fmla="*/ 1281351 w 12192000"/>
              <a:gd name="connsiteY1188" fmla="*/ 3349318 h 6470305"/>
              <a:gd name="connsiteX1189" fmla="*/ 1376503 w 12192000"/>
              <a:gd name="connsiteY1189" fmla="*/ 3444470 h 6470305"/>
              <a:gd name="connsiteX1190" fmla="*/ 1281351 w 12192000"/>
              <a:gd name="connsiteY1190" fmla="*/ 3539623 h 6470305"/>
              <a:gd name="connsiteX1191" fmla="*/ 1186199 w 12192000"/>
              <a:gd name="connsiteY1191" fmla="*/ 3444470 h 6470305"/>
              <a:gd name="connsiteX1192" fmla="*/ 1281351 w 12192000"/>
              <a:gd name="connsiteY1192" fmla="*/ 3349318 h 6470305"/>
              <a:gd name="connsiteX1193" fmla="*/ 862684 w 12192000"/>
              <a:gd name="connsiteY1193" fmla="*/ 3349318 h 6470305"/>
              <a:gd name="connsiteX1194" fmla="*/ 957835 w 12192000"/>
              <a:gd name="connsiteY1194" fmla="*/ 3444470 h 6470305"/>
              <a:gd name="connsiteX1195" fmla="*/ 862684 w 12192000"/>
              <a:gd name="connsiteY1195" fmla="*/ 3539623 h 6470305"/>
              <a:gd name="connsiteX1196" fmla="*/ 767531 w 12192000"/>
              <a:gd name="connsiteY1196" fmla="*/ 3444470 h 6470305"/>
              <a:gd name="connsiteX1197" fmla="*/ 862684 w 12192000"/>
              <a:gd name="connsiteY1197" fmla="*/ 3349318 h 6470305"/>
              <a:gd name="connsiteX1198" fmla="*/ 444017 w 12192000"/>
              <a:gd name="connsiteY1198" fmla="*/ 3349318 h 6470305"/>
              <a:gd name="connsiteX1199" fmla="*/ 539170 w 12192000"/>
              <a:gd name="connsiteY1199" fmla="*/ 3444470 h 6470305"/>
              <a:gd name="connsiteX1200" fmla="*/ 444017 w 12192000"/>
              <a:gd name="connsiteY1200" fmla="*/ 3539623 h 6470305"/>
              <a:gd name="connsiteX1201" fmla="*/ 348864 w 12192000"/>
              <a:gd name="connsiteY1201" fmla="*/ 3444470 h 6470305"/>
              <a:gd name="connsiteX1202" fmla="*/ 444017 w 12192000"/>
              <a:gd name="connsiteY1202" fmla="*/ 3349318 h 6470305"/>
              <a:gd name="connsiteX1203" fmla="*/ 25348 w 12192000"/>
              <a:gd name="connsiteY1203" fmla="*/ 3349318 h 6470305"/>
              <a:gd name="connsiteX1204" fmla="*/ 120500 w 12192000"/>
              <a:gd name="connsiteY1204" fmla="*/ 3444470 h 6470305"/>
              <a:gd name="connsiteX1205" fmla="*/ 25348 w 12192000"/>
              <a:gd name="connsiteY1205" fmla="*/ 3539623 h 6470305"/>
              <a:gd name="connsiteX1206" fmla="*/ 0 w 12192000"/>
              <a:gd name="connsiteY1206" fmla="*/ 3534505 h 6470305"/>
              <a:gd name="connsiteX1207" fmla="*/ 0 w 12192000"/>
              <a:gd name="connsiteY1207" fmla="*/ 3354436 h 6470305"/>
              <a:gd name="connsiteX1208" fmla="*/ 12166698 w 12192000"/>
              <a:gd name="connsiteY1208" fmla="*/ 2930653 h 6470305"/>
              <a:gd name="connsiteX1209" fmla="*/ 12192000 w 12192000"/>
              <a:gd name="connsiteY1209" fmla="*/ 2935761 h 6470305"/>
              <a:gd name="connsiteX1210" fmla="*/ 12192000 w 12192000"/>
              <a:gd name="connsiteY1210" fmla="*/ 3115847 h 6470305"/>
              <a:gd name="connsiteX1211" fmla="*/ 12166698 w 12192000"/>
              <a:gd name="connsiteY1211" fmla="*/ 3120955 h 6470305"/>
              <a:gd name="connsiteX1212" fmla="*/ 12071546 w 12192000"/>
              <a:gd name="connsiteY1212" fmla="*/ 3025805 h 6470305"/>
              <a:gd name="connsiteX1213" fmla="*/ 12166698 w 12192000"/>
              <a:gd name="connsiteY1213" fmla="*/ 2930653 h 6470305"/>
              <a:gd name="connsiteX1214" fmla="*/ 11748029 w 12192000"/>
              <a:gd name="connsiteY1214" fmla="*/ 2930653 h 6470305"/>
              <a:gd name="connsiteX1215" fmla="*/ 11843181 w 12192000"/>
              <a:gd name="connsiteY1215" fmla="*/ 3025805 h 6470305"/>
              <a:gd name="connsiteX1216" fmla="*/ 11748029 w 12192000"/>
              <a:gd name="connsiteY1216" fmla="*/ 3120955 h 6470305"/>
              <a:gd name="connsiteX1217" fmla="*/ 11652877 w 12192000"/>
              <a:gd name="connsiteY1217" fmla="*/ 3025805 h 6470305"/>
              <a:gd name="connsiteX1218" fmla="*/ 11748029 w 12192000"/>
              <a:gd name="connsiteY1218" fmla="*/ 2930653 h 6470305"/>
              <a:gd name="connsiteX1219" fmla="*/ 11329360 w 12192000"/>
              <a:gd name="connsiteY1219" fmla="*/ 2930653 h 6470305"/>
              <a:gd name="connsiteX1220" fmla="*/ 11424512 w 12192000"/>
              <a:gd name="connsiteY1220" fmla="*/ 3025805 h 6470305"/>
              <a:gd name="connsiteX1221" fmla="*/ 11329360 w 12192000"/>
              <a:gd name="connsiteY1221" fmla="*/ 3120955 h 6470305"/>
              <a:gd name="connsiteX1222" fmla="*/ 11234208 w 12192000"/>
              <a:gd name="connsiteY1222" fmla="*/ 3025805 h 6470305"/>
              <a:gd name="connsiteX1223" fmla="*/ 11329360 w 12192000"/>
              <a:gd name="connsiteY1223" fmla="*/ 2930653 h 6470305"/>
              <a:gd name="connsiteX1224" fmla="*/ 10910691 w 12192000"/>
              <a:gd name="connsiteY1224" fmla="*/ 2930653 h 6470305"/>
              <a:gd name="connsiteX1225" fmla="*/ 11005843 w 12192000"/>
              <a:gd name="connsiteY1225" fmla="*/ 3025805 h 6470305"/>
              <a:gd name="connsiteX1226" fmla="*/ 10910691 w 12192000"/>
              <a:gd name="connsiteY1226" fmla="*/ 3120955 h 6470305"/>
              <a:gd name="connsiteX1227" fmla="*/ 10815539 w 12192000"/>
              <a:gd name="connsiteY1227" fmla="*/ 3025805 h 6470305"/>
              <a:gd name="connsiteX1228" fmla="*/ 10910691 w 12192000"/>
              <a:gd name="connsiteY1228" fmla="*/ 2930653 h 6470305"/>
              <a:gd name="connsiteX1229" fmla="*/ 10492022 w 12192000"/>
              <a:gd name="connsiteY1229" fmla="*/ 2930653 h 6470305"/>
              <a:gd name="connsiteX1230" fmla="*/ 10587174 w 12192000"/>
              <a:gd name="connsiteY1230" fmla="*/ 3025805 h 6470305"/>
              <a:gd name="connsiteX1231" fmla="*/ 10492022 w 12192000"/>
              <a:gd name="connsiteY1231" fmla="*/ 3120955 h 6470305"/>
              <a:gd name="connsiteX1232" fmla="*/ 10396870 w 12192000"/>
              <a:gd name="connsiteY1232" fmla="*/ 3025805 h 6470305"/>
              <a:gd name="connsiteX1233" fmla="*/ 10492022 w 12192000"/>
              <a:gd name="connsiteY1233" fmla="*/ 2930653 h 6470305"/>
              <a:gd name="connsiteX1234" fmla="*/ 10073353 w 12192000"/>
              <a:gd name="connsiteY1234" fmla="*/ 2930653 h 6470305"/>
              <a:gd name="connsiteX1235" fmla="*/ 10168505 w 12192000"/>
              <a:gd name="connsiteY1235" fmla="*/ 3025805 h 6470305"/>
              <a:gd name="connsiteX1236" fmla="*/ 10073353 w 12192000"/>
              <a:gd name="connsiteY1236" fmla="*/ 3120955 h 6470305"/>
              <a:gd name="connsiteX1237" fmla="*/ 9978201 w 12192000"/>
              <a:gd name="connsiteY1237" fmla="*/ 3025805 h 6470305"/>
              <a:gd name="connsiteX1238" fmla="*/ 10073353 w 12192000"/>
              <a:gd name="connsiteY1238" fmla="*/ 2930653 h 6470305"/>
              <a:gd name="connsiteX1239" fmla="*/ 9654684 w 12192000"/>
              <a:gd name="connsiteY1239" fmla="*/ 2930653 h 6470305"/>
              <a:gd name="connsiteX1240" fmla="*/ 9749836 w 12192000"/>
              <a:gd name="connsiteY1240" fmla="*/ 3025805 h 6470305"/>
              <a:gd name="connsiteX1241" fmla="*/ 9654684 w 12192000"/>
              <a:gd name="connsiteY1241" fmla="*/ 3120955 h 6470305"/>
              <a:gd name="connsiteX1242" fmla="*/ 9559532 w 12192000"/>
              <a:gd name="connsiteY1242" fmla="*/ 3025805 h 6470305"/>
              <a:gd name="connsiteX1243" fmla="*/ 9654684 w 12192000"/>
              <a:gd name="connsiteY1243" fmla="*/ 2930653 h 6470305"/>
              <a:gd name="connsiteX1244" fmla="*/ 9236015 w 12192000"/>
              <a:gd name="connsiteY1244" fmla="*/ 2930653 h 6470305"/>
              <a:gd name="connsiteX1245" fmla="*/ 9331167 w 12192000"/>
              <a:gd name="connsiteY1245" fmla="*/ 3025805 h 6470305"/>
              <a:gd name="connsiteX1246" fmla="*/ 9236015 w 12192000"/>
              <a:gd name="connsiteY1246" fmla="*/ 3120955 h 6470305"/>
              <a:gd name="connsiteX1247" fmla="*/ 9140863 w 12192000"/>
              <a:gd name="connsiteY1247" fmla="*/ 3025805 h 6470305"/>
              <a:gd name="connsiteX1248" fmla="*/ 9236015 w 12192000"/>
              <a:gd name="connsiteY1248" fmla="*/ 2930653 h 6470305"/>
              <a:gd name="connsiteX1249" fmla="*/ 8817346 w 12192000"/>
              <a:gd name="connsiteY1249" fmla="*/ 2930653 h 6470305"/>
              <a:gd name="connsiteX1250" fmla="*/ 8912498 w 12192000"/>
              <a:gd name="connsiteY1250" fmla="*/ 3025805 h 6470305"/>
              <a:gd name="connsiteX1251" fmla="*/ 8817346 w 12192000"/>
              <a:gd name="connsiteY1251" fmla="*/ 3120955 h 6470305"/>
              <a:gd name="connsiteX1252" fmla="*/ 8722194 w 12192000"/>
              <a:gd name="connsiteY1252" fmla="*/ 3025805 h 6470305"/>
              <a:gd name="connsiteX1253" fmla="*/ 8817346 w 12192000"/>
              <a:gd name="connsiteY1253" fmla="*/ 2930653 h 6470305"/>
              <a:gd name="connsiteX1254" fmla="*/ 8398677 w 12192000"/>
              <a:gd name="connsiteY1254" fmla="*/ 2930653 h 6470305"/>
              <a:gd name="connsiteX1255" fmla="*/ 8493829 w 12192000"/>
              <a:gd name="connsiteY1255" fmla="*/ 3025805 h 6470305"/>
              <a:gd name="connsiteX1256" fmla="*/ 8398677 w 12192000"/>
              <a:gd name="connsiteY1256" fmla="*/ 3120955 h 6470305"/>
              <a:gd name="connsiteX1257" fmla="*/ 8303526 w 12192000"/>
              <a:gd name="connsiteY1257" fmla="*/ 3025805 h 6470305"/>
              <a:gd name="connsiteX1258" fmla="*/ 8398677 w 12192000"/>
              <a:gd name="connsiteY1258" fmla="*/ 2930653 h 6470305"/>
              <a:gd name="connsiteX1259" fmla="*/ 7980009 w 12192000"/>
              <a:gd name="connsiteY1259" fmla="*/ 2930653 h 6470305"/>
              <a:gd name="connsiteX1260" fmla="*/ 8075161 w 12192000"/>
              <a:gd name="connsiteY1260" fmla="*/ 3025805 h 6470305"/>
              <a:gd name="connsiteX1261" fmla="*/ 7980009 w 12192000"/>
              <a:gd name="connsiteY1261" fmla="*/ 3120955 h 6470305"/>
              <a:gd name="connsiteX1262" fmla="*/ 7884857 w 12192000"/>
              <a:gd name="connsiteY1262" fmla="*/ 3025805 h 6470305"/>
              <a:gd name="connsiteX1263" fmla="*/ 7980009 w 12192000"/>
              <a:gd name="connsiteY1263" fmla="*/ 2930653 h 6470305"/>
              <a:gd name="connsiteX1264" fmla="*/ 7561340 w 12192000"/>
              <a:gd name="connsiteY1264" fmla="*/ 2930653 h 6470305"/>
              <a:gd name="connsiteX1265" fmla="*/ 7656492 w 12192000"/>
              <a:gd name="connsiteY1265" fmla="*/ 3025805 h 6470305"/>
              <a:gd name="connsiteX1266" fmla="*/ 7561340 w 12192000"/>
              <a:gd name="connsiteY1266" fmla="*/ 3120955 h 6470305"/>
              <a:gd name="connsiteX1267" fmla="*/ 7466188 w 12192000"/>
              <a:gd name="connsiteY1267" fmla="*/ 3025805 h 6470305"/>
              <a:gd name="connsiteX1268" fmla="*/ 7561340 w 12192000"/>
              <a:gd name="connsiteY1268" fmla="*/ 2930653 h 6470305"/>
              <a:gd name="connsiteX1269" fmla="*/ 7142671 w 12192000"/>
              <a:gd name="connsiteY1269" fmla="*/ 2930653 h 6470305"/>
              <a:gd name="connsiteX1270" fmla="*/ 7237823 w 12192000"/>
              <a:gd name="connsiteY1270" fmla="*/ 3025805 h 6470305"/>
              <a:gd name="connsiteX1271" fmla="*/ 7142671 w 12192000"/>
              <a:gd name="connsiteY1271" fmla="*/ 3120955 h 6470305"/>
              <a:gd name="connsiteX1272" fmla="*/ 7047519 w 12192000"/>
              <a:gd name="connsiteY1272" fmla="*/ 3025805 h 6470305"/>
              <a:gd name="connsiteX1273" fmla="*/ 7142671 w 12192000"/>
              <a:gd name="connsiteY1273" fmla="*/ 2930653 h 6470305"/>
              <a:gd name="connsiteX1274" fmla="*/ 6724002 w 12192000"/>
              <a:gd name="connsiteY1274" fmla="*/ 2930653 h 6470305"/>
              <a:gd name="connsiteX1275" fmla="*/ 6819154 w 12192000"/>
              <a:gd name="connsiteY1275" fmla="*/ 3025805 h 6470305"/>
              <a:gd name="connsiteX1276" fmla="*/ 6724002 w 12192000"/>
              <a:gd name="connsiteY1276" fmla="*/ 3120955 h 6470305"/>
              <a:gd name="connsiteX1277" fmla="*/ 6628850 w 12192000"/>
              <a:gd name="connsiteY1277" fmla="*/ 3025805 h 6470305"/>
              <a:gd name="connsiteX1278" fmla="*/ 6724002 w 12192000"/>
              <a:gd name="connsiteY1278" fmla="*/ 2930653 h 6470305"/>
              <a:gd name="connsiteX1279" fmla="*/ 6305333 w 12192000"/>
              <a:gd name="connsiteY1279" fmla="*/ 2930653 h 6470305"/>
              <a:gd name="connsiteX1280" fmla="*/ 6400485 w 12192000"/>
              <a:gd name="connsiteY1280" fmla="*/ 3025805 h 6470305"/>
              <a:gd name="connsiteX1281" fmla="*/ 6305333 w 12192000"/>
              <a:gd name="connsiteY1281" fmla="*/ 3120955 h 6470305"/>
              <a:gd name="connsiteX1282" fmla="*/ 6210181 w 12192000"/>
              <a:gd name="connsiteY1282" fmla="*/ 3025805 h 6470305"/>
              <a:gd name="connsiteX1283" fmla="*/ 6305333 w 12192000"/>
              <a:gd name="connsiteY1283" fmla="*/ 2930653 h 6470305"/>
              <a:gd name="connsiteX1284" fmla="*/ 5886664 w 12192000"/>
              <a:gd name="connsiteY1284" fmla="*/ 2930653 h 6470305"/>
              <a:gd name="connsiteX1285" fmla="*/ 5981816 w 12192000"/>
              <a:gd name="connsiteY1285" fmla="*/ 3025805 h 6470305"/>
              <a:gd name="connsiteX1286" fmla="*/ 5886664 w 12192000"/>
              <a:gd name="connsiteY1286" fmla="*/ 3120955 h 6470305"/>
              <a:gd name="connsiteX1287" fmla="*/ 5791512 w 12192000"/>
              <a:gd name="connsiteY1287" fmla="*/ 3025805 h 6470305"/>
              <a:gd name="connsiteX1288" fmla="*/ 5886664 w 12192000"/>
              <a:gd name="connsiteY1288" fmla="*/ 2930653 h 6470305"/>
              <a:gd name="connsiteX1289" fmla="*/ 5467994 w 12192000"/>
              <a:gd name="connsiteY1289" fmla="*/ 2930653 h 6470305"/>
              <a:gd name="connsiteX1290" fmla="*/ 5563146 w 12192000"/>
              <a:gd name="connsiteY1290" fmla="*/ 3025805 h 6470305"/>
              <a:gd name="connsiteX1291" fmla="*/ 5467994 w 12192000"/>
              <a:gd name="connsiteY1291" fmla="*/ 3120955 h 6470305"/>
              <a:gd name="connsiteX1292" fmla="*/ 5372842 w 12192000"/>
              <a:gd name="connsiteY1292" fmla="*/ 3025805 h 6470305"/>
              <a:gd name="connsiteX1293" fmla="*/ 5467994 w 12192000"/>
              <a:gd name="connsiteY1293" fmla="*/ 2930653 h 6470305"/>
              <a:gd name="connsiteX1294" fmla="*/ 5049325 w 12192000"/>
              <a:gd name="connsiteY1294" fmla="*/ 2930653 h 6470305"/>
              <a:gd name="connsiteX1295" fmla="*/ 5144478 w 12192000"/>
              <a:gd name="connsiteY1295" fmla="*/ 3025805 h 6470305"/>
              <a:gd name="connsiteX1296" fmla="*/ 5049325 w 12192000"/>
              <a:gd name="connsiteY1296" fmla="*/ 3120955 h 6470305"/>
              <a:gd name="connsiteX1297" fmla="*/ 4954173 w 12192000"/>
              <a:gd name="connsiteY1297" fmla="*/ 3025805 h 6470305"/>
              <a:gd name="connsiteX1298" fmla="*/ 5049325 w 12192000"/>
              <a:gd name="connsiteY1298" fmla="*/ 2930653 h 6470305"/>
              <a:gd name="connsiteX1299" fmla="*/ 4630656 w 12192000"/>
              <a:gd name="connsiteY1299" fmla="*/ 2930653 h 6470305"/>
              <a:gd name="connsiteX1300" fmla="*/ 4725808 w 12192000"/>
              <a:gd name="connsiteY1300" fmla="*/ 3025805 h 6470305"/>
              <a:gd name="connsiteX1301" fmla="*/ 4630656 w 12192000"/>
              <a:gd name="connsiteY1301" fmla="*/ 3120955 h 6470305"/>
              <a:gd name="connsiteX1302" fmla="*/ 4535504 w 12192000"/>
              <a:gd name="connsiteY1302" fmla="*/ 3025805 h 6470305"/>
              <a:gd name="connsiteX1303" fmla="*/ 4630656 w 12192000"/>
              <a:gd name="connsiteY1303" fmla="*/ 2930653 h 6470305"/>
              <a:gd name="connsiteX1304" fmla="*/ 4211987 w 12192000"/>
              <a:gd name="connsiteY1304" fmla="*/ 2930653 h 6470305"/>
              <a:gd name="connsiteX1305" fmla="*/ 4307139 w 12192000"/>
              <a:gd name="connsiteY1305" fmla="*/ 3025805 h 6470305"/>
              <a:gd name="connsiteX1306" fmla="*/ 4211987 w 12192000"/>
              <a:gd name="connsiteY1306" fmla="*/ 3120955 h 6470305"/>
              <a:gd name="connsiteX1307" fmla="*/ 4116835 w 12192000"/>
              <a:gd name="connsiteY1307" fmla="*/ 3025805 h 6470305"/>
              <a:gd name="connsiteX1308" fmla="*/ 4211987 w 12192000"/>
              <a:gd name="connsiteY1308" fmla="*/ 2930653 h 6470305"/>
              <a:gd name="connsiteX1309" fmla="*/ 3793410 w 12192000"/>
              <a:gd name="connsiteY1309" fmla="*/ 2930653 h 6470305"/>
              <a:gd name="connsiteX1310" fmla="*/ 3888470 w 12192000"/>
              <a:gd name="connsiteY1310" fmla="*/ 3025805 h 6470305"/>
              <a:gd name="connsiteX1311" fmla="*/ 3793410 w 12192000"/>
              <a:gd name="connsiteY1311" fmla="*/ 3120955 h 6470305"/>
              <a:gd name="connsiteX1312" fmla="*/ 3698259 w 12192000"/>
              <a:gd name="connsiteY1312" fmla="*/ 3025805 h 6470305"/>
              <a:gd name="connsiteX1313" fmla="*/ 3793410 w 12192000"/>
              <a:gd name="connsiteY1313" fmla="*/ 2930653 h 6470305"/>
              <a:gd name="connsiteX1314" fmla="*/ 3374734 w 12192000"/>
              <a:gd name="connsiteY1314" fmla="*/ 2930653 h 6470305"/>
              <a:gd name="connsiteX1315" fmla="*/ 3469891 w 12192000"/>
              <a:gd name="connsiteY1315" fmla="*/ 3025805 h 6470305"/>
              <a:gd name="connsiteX1316" fmla="*/ 3374734 w 12192000"/>
              <a:gd name="connsiteY1316" fmla="*/ 3120955 h 6470305"/>
              <a:gd name="connsiteX1317" fmla="*/ 3279580 w 12192000"/>
              <a:gd name="connsiteY1317" fmla="*/ 3025805 h 6470305"/>
              <a:gd name="connsiteX1318" fmla="*/ 3374734 w 12192000"/>
              <a:gd name="connsiteY1318" fmla="*/ 2930653 h 6470305"/>
              <a:gd name="connsiteX1319" fmla="*/ 2956059 w 12192000"/>
              <a:gd name="connsiteY1319" fmla="*/ 2930653 h 6470305"/>
              <a:gd name="connsiteX1320" fmla="*/ 3051215 w 12192000"/>
              <a:gd name="connsiteY1320" fmla="*/ 3025805 h 6470305"/>
              <a:gd name="connsiteX1321" fmla="*/ 2956059 w 12192000"/>
              <a:gd name="connsiteY1321" fmla="*/ 3120955 h 6470305"/>
              <a:gd name="connsiteX1322" fmla="*/ 2860904 w 12192000"/>
              <a:gd name="connsiteY1322" fmla="*/ 3025805 h 6470305"/>
              <a:gd name="connsiteX1323" fmla="*/ 2956059 w 12192000"/>
              <a:gd name="connsiteY1323" fmla="*/ 2930653 h 6470305"/>
              <a:gd name="connsiteX1324" fmla="*/ 2537380 w 12192000"/>
              <a:gd name="connsiteY1324" fmla="*/ 2930653 h 6470305"/>
              <a:gd name="connsiteX1325" fmla="*/ 2632538 w 12192000"/>
              <a:gd name="connsiteY1325" fmla="*/ 3025805 h 6470305"/>
              <a:gd name="connsiteX1326" fmla="*/ 2537380 w 12192000"/>
              <a:gd name="connsiteY1326" fmla="*/ 3120955 h 6470305"/>
              <a:gd name="connsiteX1327" fmla="*/ 2442227 w 12192000"/>
              <a:gd name="connsiteY1327" fmla="*/ 3025805 h 6470305"/>
              <a:gd name="connsiteX1328" fmla="*/ 2537380 w 12192000"/>
              <a:gd name="connsiteY1328" fmla="*/ 2930653 h 6470305"/>
              <a:gd name="connsiteX1329" fmla="*/ 2118709 w 12192000"/>
              <a:gd name="connsiteY1329" fmla="*/ 2930653 h 6470305"/>
              <a:gd name="connsiteX1330" fmla="*/ 2213862 w 12192000"/>
              <a:gd name="connsiteY1330" fmla="*/ 3025805 h 6470305"/>
              <a:gd name="connsiteX1331" fmla="*/ 2118709 w 12192000"/>
              <a:gd name="connsiteY1331" fmla="*/ 3120955 h 6470305"/>
              <a:gd name="connsiteX1332" fmla="*/ 2023556 w 12192000"/>
              <a:gd name="connsiteY1332" fmla="*/ 3025805 h 6470305"/>
              <a:gd name="connsiteX1333" fmla="*/ 2118709 w 12192000"/>
              <a:gd name="connsiteY1333" fmla="*/ 2930653 h 6470305"/>
              <a:gd name="connsiteX1334" fmla="*/ 1700033 w 12192000"/>
              <a:gd name="connsiteY1334" fmla="*/ 2930653 h 6470305"/>
              <a:gd name="connsiteX1335" fmla="*/ 1795185 w 12192000"/>
              <a:gd name="connsiteY1335" fmla="*/ 3025805 h 6470305"/>
              <a:gd name="connsiteX1336" fmla="*/ 1700033 w 12192000"/>
              <a:gd name="connsiteY1336" fmla="*/ 3120955 h 6470305"/>
              <a:gd name="connsiteX1337" fmla="*/ 1604875 w 12192000"/>
              <a:gd name="connsiteY1337" fmla="*/ 3025805 h 6470305"/>
              <a:gd name="connsiteX1338" fmla="*/ 1700033 w 12192000"/>
              <a:gd name="connsiteY1338" fmla="*/ 2930653 h 6470305"/>
              <a:gd name="connsiteX1339" fmla="*/ 1281356 w 12192000"/>
              <a:gd name="connsiteY1339" fmla="*/ 2930653 h 6470305"/>
              <a:gd name="connsiteX1340" fmla="*/ 1376508 w 12192000"/>
              <a:gd name="connsiteY1340" fmla="*/ 3025805 h 6470305"/>
              <a:gd name="connsiteX1341" fmla="*/ 1281356 w 12192000"/>
              <a:gd name="connsiteY1341" fmla="*/ 3120955 h 6470305"/>
              <a:gd name="connsiteX1342" fmla="*/ 1186203 w 12192000"/>
              <a:gd name="connsiteY1342" fmla="*/ 3025805 h 6470305"/>
              <a:gd name="connsiteX1343" fmla="*/ 1281356 w 12192000"/>
              <a:gd name="connsiteY1343" fmla="*/ 2930653 h 6470305"/>
              <a:gd name="connsiteX1344" fmla="*/ 862689 w 12192000"/>
              <a:gd name="connsiteY1344" fmla="*/ 2930653 h 6470305"/>
              <a:gd name="connsiteX1345" fmla="*/ 957840 w 12192000"/>
              <a:gd name="connsiteY1345" fmla="*/ 3025805 h 6470305"/>
              <a:gd name="connsiteX1346" fmla="*/ 862689 w 12192000"/>
              <a:gd name="connsiteY1346" fmla="*/ 3120955 h 6470305"/>
              <a:gd name="connsiteX1347" fmla="*/ 767536 w 12192000"/>
              <a:gd name="connsiteY1347" fmla="*/ 3025805 h 6470305"/>
              <a:gd name="connsiteX1348" fmla="*/ 862689 w 12192000"/>
              <a:gd name="connsiteY1348" fmla="*/ 2930653 h 6470305"/>
              <a:gd name="connsiteX1349" fmla="*/ 444021 w 12192000"/>
              <a:gd name="connsiteY1349" fmla="*/ 2930653 h 6470305"/>
              <a:gd name="connsiteX1350" fmla="*/ 539175 w 12192000"/>
              <a:gd name="connsiteY1350" fmla="*/ 3025805 h 6470305"/>
              <a:gd name="connsiteX1351" fmla="*/ 444021 w 12192000"/>
              <a:gd name="connsiteY1351" fmla="*/ 3120955 h 6470305"/>
              <a:gd name="connsiteX1352" fmla="*/ 348870 w 12192000"/>
              <a:gd name="connsiteY1352" fmla="*/ 3025805 h 6470305"/>
              <a:gd name="connsiteX1353" fmla="*/ 444021 w 12192000"/>
              <a:gd name="connsiteY1353" fmla="*/ 2930653 h 6470305"/>
              <a:gd name="connsiteX1354" fmla="*/ 25352 w 12192000"/>
              <a:gd name="connsiteY1354" fmla="*/ 2930653 h 6470305"/>
              <a:gd name="connsiteX1355" fmla="*/ 120506 w 12192000"/>
              <a:gd name="connsiteY1355" fmla="*/ 3025805 h 6470305"/>
              <a:gd name="connsiteX1356" fmla="*/ 25352 w 12192000"/>
              <a:gd name="connsiteY1356" fmla="*/ 3120955 h 6470305"/>
              <a:gd name="connsiteX1357" fmla="*/ 0 w 12192000"/>
              <a:gd name="connsiteY1357" fmla="*/ 3115836 h 6470305"/>
              <a:gd name="connsiteX1358" fmla="*/ 0 w 12192000"/>
              <a:gd name="connsiteY1358" fmla="*/ 2935771 h 6470305"/>
              <a:gd name="connsiteX1359" fmla="*/ 12166698 w 12192000"/>
              <a:gd name="connsiteY1359" fmla="*/ 2511990 h 6470305"/>
              <a:gd name="connsiteX1360" fmla="*/ 12192000 w 12192000"/>
              <a:gd name="connsiteY1360" fmla="*/ 2517098 h 6470305"/>
              <a:gd name="connsiteX1361" fmla="*/ 12192000 w 12192000"/>
              <a:gd name="connsiteY1361" fmla="*/ 2697184 h 6470305"/>
              <a:gd name="connsiteX1362" fmla="*/ 12166698 w 12192000"/>
              <a:gd name="connsiteY1362" fmla="*/ 2702292 h 6470305"/>
              <a:gd name="connsiteX1363" fmla="*/ 12071546 w 12192000"/>
              <a:gd name="connsiteY1363" fmla="*/ 2607140 h 6470305"/>
              <a:gd name="connsiteX1364" fmla="*/ 12166698 w 12192000"/>
              <a:gd name="connsiteY1364" fmla="*/ 2511990 h 6470305"/>
              <a:gd name="connsiteX1365" fmla="*/ 11748029 w 12192000"/>
              <a:gd name="connsiteY1365" fmla="*/ 2511990 h 6470305"/>
              <a:gd name="connsiteX1366" fmla="*/ 11843181 w 12192000"/>
              <a:gd name="connsiteY1366" fmla="*/ 2607140 h 6470305"/>
              <a:gd name="connsiteX1367" fmla="*/ 11748029 w 12192000"/>
              <a:gd name="connsiteY1367" fmla="*/ 2702292 h 6470305"/>
              <a:gd name="connsiteX1368" fmla="*/ 11652877 w 12192000"/>
              <a:gd name="connsiteY1368" fmla="*/ 2607140 h 6470305"/>
              <a:gd name="connsiteX1369" fmla="*/ 11748029 w 12192000"/>
              <a:gd name="connsiteY1369" fmla="*/ 2511990 h 6470305"/>
              <a:gd name="connsiteX1370" fmla="*/ 11329360 w 12192000"/>
              <a:gd name="connsiteY1370" fmla="*/ 2511990 h 6470305"/>
              <a:gd name="connsiteX1371" fmla="*/ 11424512 w 12192000"/>
              <a:gd name="connsiteY1371" fmla="*/ 2607140 h 6470305"/>
              <a:gd name="connsiteX1372" fmla="*/ 11329360 w 12192000"/>
              <a:gd name="connsiteY1372" fmla="*/ 2702292 h 6470305"/>
              <a:gd name="connsiteX1373" fmla="*/ 11234208 w 12192000"/>
              <a:gd name="connsiteY1373" fmla="*/ 2607140 h 6470305"/>
              <a:gd name="connsiteX1374" fmla="*/ 11329360 w 12192000"/>
              <a:gd name="connsiteY1374" fmla="*/ 2511990 h 6470305"/>
              <a:gd name="connsiteX1375" fmla="*/ 10910691 w 12192000"/>
              <a:gd name="connsiteY1375" fmla="*/ 2511990 h 6470305"/>
              <a:gd name="connsiteX1376" fmla="*/ 11005843 w 12192000"/>
              <a:gd name="connsiteY1376" fmla="*/ 2607140 h 6470305"/>
              <a:gd name="connsiteX1377" fmla="*/ 10910691 w 12192000"/>
              <a:gd name="connsiteY1377" fmla="*/ 2702292 h 6470305"/>
              <a:gd name="connsiteX1378" fmla="*/ 10815539 w 12192000"/>
              <a:gd name="connsiteY1378" fmla="*/ 2607140 h 6470305"/>
              <a:gd name="connsiteX1379" fmla="*/ 10910691 w 12192000"/>
              <a:gd name="connsiteY1379" fmla="*/ 2511990 h 6470305"/>
              <a:gd name="connsiteX1380" fmla="*/ 10492022 w 12192000"/>
              <a:gd name="connsiteY1380" fmla="*/ 2511990 h 6470305"/>
              <a:gd name="connsiteX1381" fmla="*/ 10587174 w 12192000"/>
              <a:gd name="connsiteY1381" fmla="*/ 2607140 h 6470305"/>
              <a:gd name="connsiteX1382" fmla="*/ 10492022 w 12192000"/>
              <a:gd name="connsiteY1382" fmla="*/ 2702292 h 6470305"/>
              <a:gd name="connsiteX1383" fmla="*/ 10396870 w 12192000"/>
              <a:gd name="connsiteY1383" fmla="*/ 2607140 h 6470305"/>
              <a:gd name="connsiteX1384" fmla="*/ 10492022 w 12192000"/>
              <a:gd name="connsiteY1384" fmla="*/ 2511990 h 6470305"/>
              <a:gd name="connsiteX1385" fmla="*/ 10073353 w 12192000"/>
              <a:gd name="connsiteY1385" fmla="*/ 2511990 h 6470305"/>
              <a:gd name="connsiteX1386" fmla="*/ 10168505 w 12192000"/>
              <a:gd name="connsiteY1386" fmla="*/ 2607140 h 6470305"/>
              <a:gd name="connsiteX1387" fmla="*/ 10073353 w 12192000"/>
              <a:gd name="connsiteY1387" fmla="*/ 2702292 h 6470305"/>
              <a:gd name="connsiteX1388" fmla="*/ 9978201 w 12192000"/>
              <a:gd name="connsiteY1388" fmla="*/ 2607140 h 6470305"/>
              <a:gd name="connsiteX1389" fmla="*/ 10073353 w 12192000"/>
              <a:gd name="connsiteY1389" fmla="*/ 2511990 h 6470305"/>
              <a:gd name="connsiteX1390" fmla="*/ 9654684 w 12192000"/>
              <a:gd name="connsiteY1390" fmla="*/ 2511990 h 6470305"/>
              <a:gd name="connsiteX1391" fmla="*/ 9749836 w 12192000"/>
              <a:gd name="connsiteY1391" fmla="*/ 2607140 h 6470305"/>
              <a:gd name="connsiteX1392" fmla="*/ 9654684 w 12192000"/>
              <a:gd name="connsiteY1392" fmla="*/ 2702292 h 6470305"/>
              <a:gd name="connsiteX1393" fmla="*/ 9559532 w 12192000"/>
              <a:gd name="connsiteY1393" fmla="*/ 2607140 h 6470305"/>
              <a:gd name="connsiteX1394" fmla="*/ 9654684 w 12192000"/>
              <a:gd name="connsiteY1394" fmla="*/ 2511990 h 6470305"/>
              <a:gd name="connsiteX1395" fmla="*/ 9236015 w 12192000"/>
              <a:gd name="connsiteY1395" fmla="*/ 2511990 h 6470305"/>
              <a:gd name="connsiteX1396" fmla="*/ 9331167 w 12192000"/>
              <a:gd name="connsiteY1396" fmla="*/ 2607140 h 6470305"/>
              <a:gd name="connsiteX1397" fmla="*/ 9236015 w 12192000"/>
              <a:gd name="connsiteY1397" fmla="*/ 2702292 h 6470305"/>
              <a:gd name="connsiteX1398" fmla="*/ 9140863 w 12192000"/>
              <a:gd name="connsiteY1398" fmla="*/ 2607140 h 6470305"/>
              <a:gd name="connsiteX1399" fmla="*/ 9236015 w 12192000"/>
              <a:gd name="connsiteY1399" fmla="*/ 2511990 h 6470305"/>
              <a:gd name="connsiteX1400" fmla="*/ 8817346 w 12192000"/>
              <a:gd name="connsiteY1400" fmla="*/ 2511990 h 6470305"/>
              <a:gd name="connsiteX1401" fmla="*/ 8912498 w 12192000"/>
              <a:gd name="connsiteY1401" fmla="*/ 2607140 h 6470305"/>
              <a:gd name="connsiteX1402" fmla="*/ 8817346 w 12192000"/>
              <a:gd name="connsiteY1402" fmla="*/ 2702292 h 6470305"/>
              <a:gd name="connsiteX1403" fmla="*/ 8722194 w 12192000"/>
              <a:gd name="connsiteY1403" fmla="*/ 2607140 h 6470305"/>
              <a:gd name="connsiteX1404" fmla="*/ 8817346 w 12192000"/>
              <a:gd name="connsiteY1404" fmla="*/ 2511990 h 6470305"/>
              <a:gd name="connsiteX1405" fmla="*/ 8398677 w 12192000"/>
              <a:gd name="connsiteY1405" fmla="*/ 2511990 h 6470305"/>
              <a:gd name="connsiteX1406" fmla="*/ 8493829 w 12192000"/>
              <a:gd name="connsiteY1406" fmla="*/ 2607140 h 6470305"/>
              <a:gd name="connsiteX1407" fmla="*/ 8398677 w 12192000"/>
              <a:gd name="connsiteY1407" fmla="*/ 2702292 h 6470305"/>
              <a:gd name="connsiteX1408" fmla="*/ 8303526 w 12192000"/>
              <a:gd name="connsiteY1408" fmla="*/ 2607140 h 6470305"/>
              <a:gd name="connsiteX1409" fmla="*/ 8398677 w 12192000"/>
              <a:gd name="connsiteY1409" fmla="*/ 2511990 h 6470305"/>
              <a:gd name="connsiteX1410" fmla="*/ 7980009 w 12192000"/>
              <a:gd name="connsiteY1410" fmla="*/ 2511990 h 6470305"/>
              <a:gd name="connsiteX1411" fmla="*/ 8075161 w 12192000"/>
              <a:gd name="connsiteY1411" fmla="*/ 2607140 h 6470305"/>
              <a:gd name="connsiteX1412" fmla="*/ 7980009 w 12192000"/>
              <a:gd name="connsiteY1412" fmla="*/ 2702292 h 6470305"/>
              <a:gd name="connsiteX1413" fmla="*/ 7884857 w 12192000"/>
              <a:gd name="connsiteY1413" fmla="*/ 2607140 h 6470305"/>
              <a:gd name="connsiteX1414" fmla="*/ 7980009 w 12192000"/>
              <a:gd name="connsiteY1414" fmla="*/ 2511990 h 6470305"/>
              <a:gd name="connsiteX1415" fmla="*/ 7561340 w 12192000"/>
              <a:gd name="connsiteY1415" fmla="*/ 2511990 h 6470305"/>
              <a:gd name="connsiteX1416" fmla="*/ 7656492 w 12192000"/>
              <a:gd name="connsiteY1416" fmla="*/ 2607140 h 6470305"/>
              <a:gd name="connsiteX1417" fmla="*/ 7561340 w 12192000"/>
              <a:gd name="connsiteY1417" fmla="*/ 2702292 h 6470305"/>
              <a:gd name="connsiteX1418" fmla="*/ 7466188 w 12192000"/>
              <a:gd name="connsiteY1418" fmla="*/ 2607140 h 6470305"/>
              <a:gd name="connsiteX1419" fmla="*/ 7561340 w 12192000"/>
              <a:gd name="connsiteY1419" fmla="*/ 2511990 h 6470305"/>
              <a:gd name="connsiteX1420" fmla="*/ 7142671 w 12192000"/>
              <a:gd name="connsiteY1420" fmla="*/ 2511990 h 6470305"/>
              <a:gd name="connsiteX1421" fmla="*/ 7237823 w 12192000"/>
              <a:gd name="connsiteY1421" fmla="*/ 2607140 h 6470305"/>
              <a:gd name="connsiteX1422" fmla="*/ 7142671 w 12192000"/>
              <a:gd name="connsiteY1422" fmla="*/ 2702292 h 6470305"/>
              <a:gd name="connsiteX1423" fmla="*/ 7047519 w 12192000"/>
              <a:gd name="connsiteY1423" fmla="*/ 2607140 h 6470305"/>
              <a:gd name="connsiteX1424" fmla="*/ 7142671 w 12192000"/>
              <a:gd name="connsiteY1424" fmla="*/ 2511990 h 6470305"/>
              <a:gd name="connsiteX1425" fmla="*/ 6724002 w 12192000"/>
              <a:gd name="connsiteY1425" fmla="*/ 2511990 h 6470305"/>
              <a:gd name="connsiteX1426" fmla="*/ 6819154 w 12192000"/>
              <a:gd name="connsiteY1426" fmla="*/ 2607140 h 6470305"/>
              <a:gd name="connsiteX1427" fmla="*/ 6724002 w 12192000"/>
              <a:gd name="connsiteY1427" fmla="*/ 2702292 h 6470305"/>
              <a:gd name="connsiteX1428" fmla="*/ 6628850 w 12192000"/>
              <a:gd name="connsiteY1428" fmla="*/ 2607140 h 6470305"/>
              <a:gd name="connsiteX1429" fmla="*/ 6724002 w 12192000"/>
              <a:gd name="connsiteY1429" fmla="*/ 2511990 h 6470305"/>
              <a:gd name="connsiteX1430" fmla="*/ 6305333 w 12192000"/>
              <a:gd name="connsiteY1430" fmla="*/ 2511990 h 6470305"/>
              <a:gd name="connsiteX1431" fmla="*/ 6400485 w 12192000"/>
              <a:gd name="connsiteY1431" fmla="*/ 2607140 h 6470305"/>
              <a:gd name="connsiteX1432" fmla="*/ 6305333 w 12192000"/>
              <a:gd name="connsiteY1432" fmla="*/ 2702292 h 6470305"/>
              <a:gd name="connsiteX1433" fmla="*/ 6210181 w 12192000"/>
              <a:gd name="connsiteY1433" fmla="*/ 2607140 h 6470305"/>
              <a:gd name="connsiteX1434" fmla="*/ 6305333 w 12192000"/>
              <a:gd name="connsiteY1434" fmla="*/ 2511990 h 6470305"/>
              <a:gd name="connsiteX1435" fmla="*/ 5886664 w 12192000"/>
              <a:gd name="connsiteY1435" fmla="*/ 2511990 h 6470305"/>
              <a:gd name="connsiteX1436" fmla="*/ 5981816 w 12192000"/>
              <a:gd name="connsiteY1436" fmla="*/ 2607140 h 6470305"/>
              <a:gd name="connsiteX1437" fmla="*/ 5886664 w 12192000"/>
              <a:gd name="connsiteY1437" fmla="*/ 2702292 h 6470305"/>
              <a:gd name="connsiteX1438" fmla="*/ 5791512 w 12192000"/>
              <a:gd name="connsiteY1438" fmla="*/ 2607140 h 6470305"/>
              <a:gd name="connsiteX1439" fmla="*/ 5886664 w 12192000"/>
              <a:gd name="connsiteY1439" fmla="*/ 2511990 h 6470305"/>
              <a:gd name="connsiteX1440" fmla="*/ 5467994 w 12192000"/>
              <a:gd name="connsiteY1440" fmla="*/ 2511990 h 6470305"/>
              <a:gd name="connsiteX1441" fmla="*/ 5563146 w 12192000"/>
              <a:gd name="connsiteY1441" fmla="*/ 2607140 h 6470305"/>
              <a:gd name="connsiteX1442" fmla="*/ 5467994 w 12192000"/>
              <a:gd name="connsiteY1442" fmla="*/ 2702292 h 6470305"/>
              <a:gd name="connsiteX1443" fmla="*/ 5372842 w 12192000"/>
              <a:gd name="connsiteY1443" fmla="*/ 2607140 h 6470305"/>
              <a:gd name="connsiteX1444" fmla="*/ 5467994 w 12192000"/>
              <a:gd name="connsiteY1444" fmla="*/ 2511990 h 6470305"/>
              <a:gd name="connsiteX1445" fmla="*/ 5049325 w 12192000"/>
              <a:gd name="connsiteY1445" fmla="*/ 2511990 h 6470305"/>
              <a:gd name="connsiteX1446" fmla="*/ 5144478 w 12192000"/>
              <a:gd name="connsiteY1446" fmla="*/ 2607140 h 6470305"/>
              <a:gd name="connsiteX1447" fmla="*/ 5049325 w 12192000"/>
              <a:gd name="connsiteY1447" fmla="*/ 2702292 h 6470305"/>
              <a:gd name="connsiteX1448" fmla="*/ 4954173 w 12192000"/>
              <a:gd name="connsiteY1448" fmla="*/ 2607140 h 6470305"/>
              <a:gd name="connsiteX1449" fmla="*/ 5049325 w 12192000"/>
              <a:gd name="connsiteY1449" fmla="*/ 2511990 h 6470305"/>
              <a:gd name="connsiteX1450" fmla="*/ 4630656 w 12192000"/>
              <a:gd name="connsiteY1450" fmla="*/ 2511990 h 6470305"/>
              <a:gd name="connsiteX1451" fmla="*/ 4725808 w 12192000"/>
              <a:gd name="connsiteY1451" fmla="*/ 2607140 h 6470305"/>
              <a:gd name="connsiteX1452" fmla="*/ 4630656 w 12192000"/>
              <a:gd name="connsiteY1452" fmla="*/ 2702292 h 6470305"/>
              <a:gd name="connsiteX1453" fmla="*/ 4535504 w 12192000"/>
              <a:gd name="connsiteY1453" fmla="*/ 2607140 h 6470305"/>
              <a:gd name="connsiteX1454" fmla="*/ 4630656 w 12192000"/>
              <a:gd name="connsiteY1454" fmla="*/ 2511990 h 6470305"/>
              <a:gd name="connsiteX1455" fmla="*/ 4211987 w 12192000"/>
              <a:gd name="connsiteY1455" fmla="*/ 2511990 h 6470305"/>
              <a:gd name="connsiteX1456" fmla="*/ 4307139 w 12192000"/>
              <a:gd name="connsiteY1456" fmla="*/ 2607140 h 6470305"/>
              <a:gd name="connsiteX1457" fmla="*/ 4211987 w 12192000"/>
              <a:gd name="connsiteY1457" fmla="*/ 2702292 h 6470305"/>
              <a:gd name="connsiteX1458" fmla="*/ 4116835 w 12192000"/>
              <a:gd name="connsiteY1458" fmla="*/ 2607140 h 6470305"/>
              <a:gd name="connsiteX1459" fmla="*/ 4211987 w 12192000"/>
              <a:gd name="connsiteY1459" fmla="*/ 2511990 h 6470305"/>
              <a:gd name="connsiteX1460" fmla="*/ 3793419 w 12192000"/>
              <a:gd name="connsiteY1460" fmla="*/ 2511990 h 6470305"/>
              <a:gd name="connsiteX1461" fmla="*/ 3888470 w 12192000"/>
              <a:gd name="connsiteY1461" fmla="*/ 2607140 h 6470305"/>
              <a:gd name="connsiteX1462" fmla="*/ 3793419 w 12192000"/>
              <a:gd name="connsiteY1462" fmla="*/ 2702292 h 6470305"/>
              <a:gd name="connsiteX1463" fmla="*/ 3698267 w 12192000"/>
              <a:gd name="connsiteY1463" fmla="*/ 2607140 h 6470305"/>
              <a:gd name="connsiteX1464" fmla="*/ 3793419 w 12192000"/>
              <a:gd name="connsiteY1464" fmla="*/ 2511990 h 6470305"/>
              <a:gd name="connsiteX1465" fmla="*/ 3374741 w 12192000"/>
              <a:gd name="connsiteY1465" fmla="*/ 2511990 h 6470305"/>
              <a:gd name="connsiteX1466" fmla="*/ 3469899 w 12192000"/>
              <a:gd name="connsiteY1466" fmla="*/ 2607140 h 6470305"/>
              <a:gd name="connsiteX1467" fmla="*/ 3374741 w 12192000"/>
              <a:gd name="connsiteY1467" fmla="*/ 2702292 h 6470305"/>
              <a:gd name="connsiteX1468" fmla="*/ 3279589 w 12192000"/>
              <a:gd name="connsiteY1468" fmla="*/ 2607140 h 6470305"/>
              <a:gd name="connsiteX1469" fmla="*/ 3374741 w 12192000"/>
              <a:gd name="connsiteY1469" fmla="*/ 2511990 h 6470305"/>
              <a:gd name="connsiteX1470" fmla="*/ 2956066 w 12192000"/>
              <a:gd name="connsiteY1470" fmla="*/ 2511990 h 6470305"/>
              <a:gd name="connsiteX1471" fmla="*/ 3051222 w 12192000"/>
              <a:gd name="connsiteY1471" fmla="*/ 2607140 h 6470305"/>
              <a:gd name="connsiteX1472" fmla="*/ 2956066 w 12192000"/>
              <a:gd name="connsiteY1472" fmla="*/ 2702292 h 6470305"/>
              <a:gd name="connsiteX1473" fmla="*/ 2860912 w 12192000"/>
              <a:gd name="connsiteY1473" fmla="*/ 2607140 h 6470305"/>
              <a:gd name="connsiteX1474" fmla="*/ 2956066 w 12192000"/>
              <a:gd name="connsiteY1474" fmla="*/ 2511990 h 6470305"/>
              <a:gd name="connsiteX1475" fmla="*/ 2537386 w 12192000"/>
              <a:gd name="connsiteY1475" fmla="*/ 2511990 h 6470305"/>
              <a:gd name="connsiteX1476" fmla="*/ 2632545 w 12192000"/>
              <a:gd name="connsiteY1476" fmla="*/ 2607140 h 6470305"/>
              <a:gd name="connsiteX1477" fmla="*/ 2537386 w 12192000"/>
              <a:gd name="connsiteY1477" fmla="*/ 2702292 h 6470305"/>
              <a:gd name="connsiteX1478" fmla="*/ 2442233 w 12192000"/>
              <a:gd name="connsiteY1478" fmla="*/ 2607140 h 6470305"/>
              <a:gd name="connsiteX1479" fmla="*/ 2537386 w 12192000"/>
              <a:gd name="connsiteY1479" fmla="*/ 2511990 h 6470305"/>
              <a:gd name="connsiteX1480" fmla="*/ 2118716 w 12192000"/>
              <a:gd name="connsiteY1480" fmla="*/ 2511990 h 6470305"/>
              <a:gd name="connsiteX1481" fmla="*/ 2213868 w 12192000"/>
              <a:gd name="connsiteY1481" fmla="*/ 2607140 h 6470305"/>
              <a:gd name="connsiteX1482" fmla="*/ 2118716 w 12192000"/>
              <a:gd name="connsiteY1482" fmla="*/ 2702292 h 6470305"/>
              <a:gd name="connsiteX1483" fmla="*/ 2023562 w 12192000"/>
              <a:gd name="connsiteY1483" fmla="*/ 2607140 h 6470305"/>
              <a:gd name="connsiteX1484" fmla="*/ 2118716 w 12192000"/>
              <a:gd name="connsiteY1484" fmla="*/ 2511990 h 6470305"/>
              <a:gd name="connsiteX1485" fmla="*/ 1700038 w 12192000"/>
              <a:gd name="connsiteY1485" fmla="*/ 2511990 h 6470305"/>
              <a:gd name="connsiteX1486" fmla="*/ 1795191 w 12192000"/>
              <a:gd name="connsiteY1486" fmla="*/ 2607140 h 6470305"/>
              <a:gd name="connsiteX1487" fmla="*/ 1700038 w 12192000"/>
              <a:gd name="connsiteY1487" fmla="*/ 2702292 h 6470305"/>
              <a:gd name="connsiteX1488" fmla="*/ 1604881 w 12192000"/>
              <a:gd name="connsiteY1488" fmla="*/ 2607140 h 6470305"/>
              <a:gd name="connsiteX1489" fmla="*/ 1700038 w 12192000"/>
              <a:gd name="connsiteY1489" fmla="*/ 2511990 h 6470305"/>
              <a:gd name="connsiteX1490" fmla="*/ 1281360 w 12192000"/>
              <a:gd name="connsiteY1490" fmla="*/ 2511990 h 6470305"/>
              <a:gd name="connsiteX1491" fmla="*/ 1376512 w 12192000"/>
              <a:gd name="connsiteY1491" fmla="*/ 2607140 h 6470305"/>
              <a:gd name="connsiteX1492" fmla="*/ 1281360 w 12192000"/>
              <a:gd name="connsiteY1492" fmla="*/ 2702292 h 6470305"/>
              <a:gd name="connsiteX1493" fmla="*/ 1186208 w 12192000"/>
              <a:gd name="connsiteY1493" fmla="*/ 2607140 h 6470305"/>
              <a:gd name="connsiteX1494" fmla="*/ 1281360 w 12192000"/>
              <a:gd name="connsiteY1494" fmla="*/ 2511990 h 6470305"/>
              <a:gd name="connsiteX1495" fmla="*/ 862694 w 12192000"/>
              <a:gd name="connsiteY1495" fmla="*/ 2511990 h 6470305"/>
              <a:gd name="connsiteX1496" fmla="*/ 957845 w 12192000"/>
              <a:gd name="connsiteY1496" fmla="*/ 2607140 h 6470305"/>
              <a:gd name="connsiteX1497" fmla="*/ 862694 w 12192000"/>
              <a:gd name="connsiteY1497" fmla="*/ 2702292 h 6470305"/>
              <a:gd name="connsiteX1498" fmla="*/ 767541 w 12192000"/>
              <a:gd name="connsiteY1498" fmla="*/ 2607140 h 6470305"/>
              <a:gd name="connsiteX1499" fmla="*/ 862694 w 12192000"/>
              <a:gd name="connsiteY1499" fmla="*/ 2511990 h 6470305"/>
              <a:gd name="connsiteX1500" fmla="*/ 444027 w 12192000"/>
              <a:gd name="connsiteY1500" fmla="*/ 2511990 h 6470305"/>
              <a:gd name="connsiteX1501" fmla="*/ 539179 w 12192000"/>
              <a:gd name="connsiteY1501" fmla="*/ 2607140 h 6470305"/>
              <a:gd name="connsiteX1502" fmla="*/ 444027 w 12192000"/>
              <a:gd name="connsiteY1502" fmla="*/ 2702292 h 6470305"/>
              <a:gd name="connsiteX1503" fmla="*/ 348875 w 12192000"/>
              <a:gd name="connsiteY1503" fmla="*/ 2607140 h 6470305"/>
              <a:gd name="connsiteX1504" fmla="*/ 444027 w 12192000"/>
              <a:gd name="connsiteY1504" fmla="*/ 2511990 h 6470305"/>
              <a:gd name="connsiteX1505" fmla="*/ 25358 w 12192000"/>
              <a:gd name="connsiteY1505" fmla="*/ 2511990 h 6470305"/>
              <a:gd name="connsiteX1506" fmla="*/ 120510 w 12192000"/>
              <a:gd name="connsiteY1506" fmla="*/ 2607140 h 6470305"/>
              <a:gd name="connsiteX1507" fmla="*/ 25358 w 12192000"/>
              <a:gd name="connsiteY1507" fmla="*/ 2702292 h 6470305"/>
              <a:gd name="connsiteX1508" fmla="*/ 0 w 12192000"/>
              <a:gd name="connsiteY1508" fmla="*/ 2697172 h 6470305"/>
              <a:gd name="connsiteX1509" fmla="*/ 0 w 12192000"/>
              <a:gd name="connsiteY1509" fmla="*/ 2517109 h 6470305"/>
              <a:gd name="connsiteX1510" fmla="*/ 12166698 w 12192000"/>
              <a:gd name="connsiteY1510" fmla="*/ 2093322 h 6470305"/>
              <a:gd name="connsiteX1511" fmla="*/ 12192000 w 12192000"/>
              <a:gd name="connsiteY1511" fmla="*/ 2098431 h 6470305"/>
              <a:gd name="connsiteX1512" fmla="*/ 12192000 w 12192000"/>
              <a:gd name="connsiteY1512" fmla="*/ 2278521 h 6470305"/>
              <a:gd name="connsiteX1513" fmla="*/ 12166698 w 12192000"/>
              <a:gd name="connsiteY1513" fmla="*/ 2283630 h 6470305"/>
              <a:gd name="connsiteX1514" fmla="*/ 12071546 w 12192000"/>
              <a:gd name="connsiteY1514" fmla="*/ 2188474 h 6470305"/>
              <a:gd name="connsiteX1515" fmla="*/ 12166698 w 12192000"/>
              <a:gd name="connsiteY1515" fmla="*/ 2093322 h 6470305"/>
              <a:gd name="connsiteX1516" fmla="*/ 11748029 w 12192000"/>
              <a:gd name="connsiteY1516" fmla="*/ 2093322 h 6470305"/>
              <a:gd name="connsiteX1517" fmla="*/ 11843181 w 12192000"/>
              <a:gd name="connsiteY1517" fmla="*/ 2188474 h 6470305"/>
              <a:gd name="connsiteX1518" fmla="*/ 11748029 w 12192000"/>
              <a:gd name="connsiteY1518" fmla="*/ 2283630 h 6470305"/>
              <a:gd name="connsiteX1519" fmla="*/ 11652877 w 12192000"/>
              <a:gd name="connsiteY1519" fmla="*/ 2188474 h 6470305"/>
              <a:gd name="connsiteX1520" fmla="*/ 11748029 w 12192000"/>
              <a:gd name="connsiteY1520" fmla="*/ 2093322 h 6470305"/>
              <a:gd name="connsiteX1521" fmla="*/ 11329360 w 12192000"/>
              <a:gd name="connsiteY1521" fmla="*/ 2093322 h 6470305"/>
              <a:gd name="connsiteX1522" fmla="*/ 11424512 w 12192000"/>
              <a:gd name="connsiteY1522" fmla="*/ 2188474 h 6470305"/>
              <a:gd name="connsiteX1523" fmla="*/ 11329360 w 12192000"/>
              <a:gd name="connsiteY1523" fmla="*/ 2283630 h 6470305"/>
              <a:gd name="connsiteX1524" fmla="*/ 11234208 w 12192000"/>
              <a:gd name="connsiteY1524" fmla="*/ 2188474 h 6470305"/>
              <a:gd name="connsiteX1525" fmla="*/ 11329360 w 12192000"/>
              <a:gd name="connsiteY1525" fmla="*/ 2093322 h 6470305"/>
              <a:gd name="connsiteX1526" fmla="*/ 10910691 w 12192000"/>
              <a:gd name="connsiteY1526" fmla="*/ 2093322 h 6470305"/>
              <a:gd name="connsiteX1527" fmla="*/ 11005843 w 12192000"/>
              <a:gd name="connsiteY1527" fmla="*/ 2188474 h 6470305"/>
              <a:gd name="connsiteX1528" fmla="*/ 10910691 w 12192000"/>
              <a:gd name="connsiteY1528" fmla="*/ 2283630 h 6470305"/>
              <a:gd name="connsiteX1529" fmla="*/ 10815539 w 12192000"/>
              <a:gd name="connsiteY1529" fmla="*/ 2188474 h 6470305"/>
              <a:gd name="connsiteX1530" fmla="*/ 10910691 w 12192000"/>
              <a:gd name="connsiteY1530" fmla="*/ 2093322 h 6470305"/>
              <a:gd name="connsiteX1531" fmla="*/ 10492022 w 12192000"/>
              <a:gd name="connsiteY1531" fmla="*/ 2093322 h 6470305"/>
              <a:gd name="connsiteX1532" fmla="*/ 10587174 w 12192000"/>
              <a:gd name="connsiteY1532" fmla="*/ 2188474 h 6470305"/>
              <a:gd name="connsiteX1533" fmla="*/ 10492022 w 12192000"/>
              <a:gd name="connsiteY1533" fmla="*/ 2283630 h 6470305"/>
              <a:gd name="connsiteX1534" fmla="*/ 10396870 w 12192000"/>
              <a:gd name="connsiteY1534" fmla="*/ 2188474 h 6470305"/>
              <a:gd name="connsiteX1535" fmla="*/ 10492022 w 12192000"/>
              <a:gd name="connsiteY1535" fmla="*/ 2093322 h 6470305"/>
              <a:gd name="connsiteX1536" fmla="*/ 10073353 w 12192000"/>
              <a:gd name="connsiteY1536" fmla="*/ 2093322 h 6470305"/>
              <a:gd name="connsiteX1537" fmla="*/ 10168505 w 12192000"/>
              <a:gd name="connsiteY1537" fmla="*/ 2188474 h 6470305"/>
              <a:gd name="connsiteX1538" fmla="*/ 10073353 w 12192000"/>
              <a:gd name="connsiteY1538" fmla="*/ 2283630 h 6470305"/>
              <a:gd name="connsiteX1539" fmla="*/ 9978201 w 12192000"/>
              <a:gd name="connsiteY1539" fmla="*/ 2188474 h 6470305"/>
              <a:gd name="connsiteX1540" fmla="*/ 10073353 w 12192000"/>
              <a:gd name="connsiteY1540" fmla="*/ 2093322 h 6470305"/>
              <a:gd name="connsiteX1541" fmla="*/ 9654684 w 12192000"/>
              <a:gd name="connsiteY1541" fmla="*/ 2093322 h 6470305"/>
              <a:gd name="connsiteX1542" fmla="*/ 9749836 w 12192000"/>
              <a:gd name="connsiteY1542" fmla="*/ 2188474 h 6470305"/>
              <a:gd name="connsiteX1543" fmla="*/ 9654684 w 12192000"/>
              <a:gd name="connsiteY1543" fmla="*/ 2283630 h 6470305"/>
              <a:gd name="connsiteX1544" fmla="*/ 9559532 w 12192000"/>
              <a:gd name="connsiteY1544" fmla="*/ 2188474 h 6470305"/>
              <a:gd name="connsiteX1545" fmla="*/ 9654684 w 12192000"/>
              <a:gd name="connsiteY1545" fmla="*/ 2093322 h 6470305"/>
              <a:gd name="connsiteX1546" fmla="*/ 9236015 w 12192000"/>
              <a:gd name="connsiteY1546" fmla="*/ 2093322 h 6470305"/>
              <a:gd name="connsiteX1547" fmla="*/ 9331167 w 12192000"/>
              <a:gd name="connsiteY1547" fmla="*/ 2188474 h 6470305"/>
              <a:gd name="connsiteX1548" fmla="*/ 9236015 w 12192000"/>
              <a:gd name="connsiteY1548" fmla="*/ 2283630 h 6470305"/>
              <a:gd name="connsiteX1549" fmla="*/ 9140863 w 12192000"/>
              <a:gd name="connsiteY1549" fmla="*/ 2188474 h 6470305"/>
              <a:gd name="connsiteX1550" fmla="*/ 9236015 w 12192000"/>
              <a:gd name="connsiteY1550" fmla="*/ 2093322 h 6470305"/>
              <a:gd name="connsiteX1551" fmla="*/ 8817346 w 12192000"/>
              <a:gd name="connsiteY1551" fmla="*/ 2093322 h 6470305"/>
              <a:gd name="connsiteX1552" fmla="*/ 8912498 w 12192000"/>
              <a:gd name="connsiteY1552" fmla="*/ 2188474 h 6470305"/>
              <a:gd name="connsiteX1553" fmla="*/ 8817346 w 12192000"/>
              <a:gd name="connsiteY1553" fmla="*/ 2283630 h 6470305"/>
              <a:gd name="connsiteX1554" fmla="*/ 8722194 w 12192000"/>
              <a:gd name="connsiteY1554" fmla="*/ 2188474 h 6470305"/>
              <a:gd name="connsiteX1555" fmla="*/ 8817346 w 12192000"/>
              <a:gd name="connsiteY1555" fmla="*/ 2093322 h 6470305"/>
              <a:gd name="connsiteX1556" fmla="*/ 8398677 w 12192000"/>
              <a:gd name="connsiteY1556" fmla="*/ 2093322 h 6470305"/>
              <a:gd name="connsiteX1557" fmla="*/ 8493829 w 12192000"/>
              <a:gd name="connsiteY1557" fmla="*/ 2188474 h 6470305"/>
              <a:gd name="connsiteX1558" fmla="*/ 8398677 w 12192000"/>
              <a:gd name="connsiteY1558" fmla="*/ 2283630 h 6470305"/>
              <a:gd name="connsiteX1559" fmla="*/ 8303526 w 12192000"/>
              <a:gd name="connsiteY1559" fmla="*/ 2188474 h 6470305"/>
              <a:gd name="connsiteX1560" fmla="*/ 8398677 w 12192000"/>
              <a:gd name="connsiteY1560" fmla="*/ 2093322 h 6470305"/>
              <a:gd name="connsiteX1561" fmla="*/ 7980009 w 12192000"/>
              <a:gd name="connsiteY1561" fmla="*/ 2093322 h 6470305"/>
              <a:gd name="connsiteX1562" fmla="*/ 8075161 w 12192000"/>
              <a:gd name="connsiteY1562" fmla="*/ 2188474 h 6470305"/>
              <a:gd name="connsiteX1563" fmla="*/ 7980009 w 12192000"/>
              <a:gd name="connsiteY1563" fmla="*/ 2283630 h 6470305"/>
              <a:gd name="connsiteX1564" fmla="*/ 7884857 w 12192000"/>
              <a:gd name="connsiteY1564" fmla="*/ 2188474 h 6470305"/>
              <a:gd name="connsiteX1565" fmla="*/ 7980009 w 12192000"/>
              <a:gd name="connsiteY1565" fmla="*/ 2093322 h 6470305"/>
              <a:gd name="connsiteX1566" fmla="*/ 7561340 w 12192000"/>
              <a:gd name="connsiteY1566" fmla="*/ 2093322 h 6470305"/>
              <a:gd name="connsiteX1567" fmla="*/ 7656492 w 12192000"/>
              <a:gd name="connsiteY1567" fmla="*/ 2188474 h 6470305"/>
              <a:gd name="connsiteX1568" fmla="*/ 7561340 w 12192000"/>
              <a:gd name="connsiteY1568" fmla="*/ 2283630 h 6470305"/>
              <a:gd name="connsiteX1569" fmla="*/ 7466188 w 12192000"/>
              <a:gd name="connsiteY1569" fmla="*/ 2188474 h 6470305"/>
              <a:gd name="connsiteX1570" fmla="*/ 7561340 w 12192000"/>
              <a:gd name="connsiteY1570" fmla="*/ 2093322 h 6470305"/>
              <a:gd name="connsiteX1571" fmla="*/ 7142671 w 12192000"/>
              <a:gd name="connsiteY1571" fmla="*/ 2093322 h 6470305"/>
              <a:gd name="connsiteX1572" fmla="*/ 7237823 w 12192000"/>
              <a:gd name="connsiteY1572" fmla="*/ 2188474 h 6470305"/>
              <a:gd name="connsiteX1573" fmla="*/ 7142671 w 12192000"/>
              <a:gd name="connsiteY1573" fmla="*/ 2283630 h 6470305"/>
              <a:gd name="connsiteX1574" fmla="*/ 7047519 w 12192000"/>
              <a:gd name="connsiteY1574" fmla="*/ 2188474 h 6470305"/>
              <a:gd name="connsiteX1575" fmla="*/ 7142671 w 12192000"/>
              <a:gd name="connsiteY1575" fmla="*/ 2093322 h 6470305"/>
              <a:gd name="connsiteX1576" fmla="*/ 6724002 w 12192000"/>
              <a:gd name="connsiteY1576" fmla="*/ 2093322 h 6470305"/>
              <a:gd name="connsiteX1577" fmla="*/ 6819154 w 12192000"/>
              <a:gd name="connsiteY1577" fmla="*/ 2188474 h 6470305"/>
              <a:gd name="connsiteX1578" fmla="*/ 6724002 w 12192000"/>
              <a:gd name="connsiteY1578" fmla="*/ 2283630 h 6470305"/>
              <a:gd name="connsiteX1579" fmla="*/ 6628850 w 12192000"/>
              <a:gd name="connsiteY1579" fmla="*/ 2188474 h 6470305"/>
              <a:gd name="connsiteX1580" fmla="*/ 6724002 w 12192000"/>
              <a:gd name="connsiteY1580" fmla="*/ 2093322 h 6470305"/>
              <a:gd name="connsiteX1581" fmla="*/ 6305333 w 12192000"/>
              <a:gd name="connsiteY1581" fmla="*/ 2093322 h 6470305"/>
              <a:gd name="connsiteX1582" fmla="*/ 6400485 w 12192000"/>
              <a:gd name="connsiteY1582" fmla="*/ 2188474 h 6470305"/>
              <a:gd name="connsiteX1583" fmla="*/ 6305333 w 12192000"/>
              <a:gd name="connsiteY1583" fmla="*/ 2283630 h 6470305"/>
              <a:gd name="connsiteX1584" fmla="*/ 6210181 w 12192000"/>
              <a:gd name="connsiteY1584" fmla="*/ 2188474 h 6470305"/>
              <a:gd name="connsiteX1585" fmla="*/ 6305333 w 12192000"/>
              <a:gd name="connsiteY1585" fmla="*/ 2093322 h 6470305"/>
              <a:gd name="connsiteX1586" fmla="*/ 5886664 w 12192000"/>
              <a:gd name="connsiteY1586" fmla="*/ 2093322 h 6470305"/>
              <a:gd name="connsiteX1587" fmla="*/ 5981816 w 12192000"/>
              <a:gd name="connsiteY1587" fmla="*/ 2188474 h 6470305"/>
              <a:gd name="connsiteX1588" fmla="*/ 5886664 w 12192000"/>
              <a:gd name="connsiteY1588" fmla="*/ 2283630 h 6470305"/>
              <a:gd name="connsiteX1589" fmla="*/ 5791512 w 12192000"/>
              <a:gd name="connsiteY1589" fmla="*/ 2188474 h 6470305"/>
              <a:gd name="connsiteX1590" fmla="*/ 5886664 w 12192000"/>
              <a:gd name="connsiteY1590" fmla="*/ 2093322 h 6470305"/>
              <a:gd name="connsiteX1591" fmla="*/ 5467994 w 12192000"/>
              <a:gd name="connsiteY1591" fmla="*/ 2093322 h 6470305"/>
              <a:gd name="connsiteX1592" fmla="*/ 5563146 w 12192000"/>
              <a:gd name="connsiteY1592" fmla="*/ 2188474 h 6470305"/>
              <a:gd name="connsiteX1593" fmla="*/ 5467994 w 12192000"/>
              <a:gd name="connsiteY1593" fmla="*/ 2283630 h 6470305"/>
              <a:gd name="connsiteX1594" fmla="*/ 5372842 w 12192000"/>
              <a:gd name="connsiteY1594" fmla="*/ 2188474 h 6470305"/>
              <a:gd name="connsiteX1595" fmla="*/ 5467994 w 12192000"/>
              <a:gd name="connsiteY1595" fmla="*/ 2093322 h 6470305"/>
              <a:gd name="connsiteX1596" fmla="*/ 5049325 w 12192000"/>
              <a:gd name="connsiteY1596" fmla="*/ 2093322 h 6470305"/>
              <a:gd name="connsiteX1597" fmla="*/ 5144478 w 12192000"/>
              <a:gd name="connsiteY1597" fmla="*/ 2188474 h 6470305"/>
              <a:gd name="connsiteX1598" fmla="*/ 5049325 w 12192000"/>
              <a:gd name="connsiteY1598" fmla="*/ 2283630 h 6470305"/>
              <a:gd name="connsiteX1599" fmla="*/ 4954173 w 12192000"/>
              <a:gd name="connsiteY1599" fmla="*/ 2188474 h 6470305"/>
              <a:gd name="connsiteX1600" fmla="*/ 5049325 w 12192000"/>
              <a:gd name="connsiteY1600" fmla="*/ 2093322 h 6470305"/>
              <a:gd name="connsiteX1601" fmla="*/ 4630656 w 12192000"/>
              <a:gd name="connsiteY1601" fmla="*/ 2093322 h 6470305"/>
              <a:gd name="connsiteX1602" fmla="*/ 4725808 w 12192000"/>
              <a:gd name="connsiteY1602" fmla="*/ 2188474 h 6470305"/>
              <a:gd name="connsiteX1603" fmla="*/ 4630656 w 12192000"/>
              <a:gd name="connsiteY1603" fmla="*/ 2283630 h 6470305"/>
              <a:gd name="connsiteX1604" fmla="*/ 4535504 w 12192000"/>
              <a:gd name="connsiteY1604" fmla="*/ 2188474 h 6470305"/>
              <a:gd name="connsiteX1605" fmla="*/ 4630656 w 12192000"/>
              <a:gd name="connsiteY1605" fmla="*/ 2093322 h 6470305"/>
              <a:gd name="connsiteX1606" fmla="*/ 4211987 w 12192000"/>
              <a:gd name="connsiteY1606" fmla="*/ 2093322 h 6470305"/>
              <a:gd name="connsiteX1607" fmla="*/ 4307139 w 12192000"/>
              <a:gd name="connsiteY1607" fmla="*/ 2188474 h 6470305"/>
              <a:gd name="connsiteX1608" fmla="*/ 4211987 w 12192000"/>
              <a:gd name="connsiteY1608" fmla="*/ 2283630 h 6470305"/>
              <a:gd name="connsiteX1609" fmla="*/ 4116835 w 12192000"/>
              <a:gd name="connsiteY1609" fmla="*/ 2188474 h 6470305"/>
              <a:gd name="connsiteX1610" fmla="*/ 4211987 w 12192000"/>
              <a:gd name="connsiteY1610" fmla="*/ 2093322 h 6470305"/>
              <a:gd name="connsiteX1611" fmla="*/ 3793428 w 12192000"/>
              <a:gd name="connsiteY1611" fmla="*/ 2093322 h 6470305"/>
              <a:gd name="connsiteX1612" fmla="*/ 3888470 w 12192000"/>
              <a:gd name="connsiteY1612" fmla="*/ 2188474 h 6470305"/>
              <a:gd name="connsiteX1613" fmla="*/ 3793428 w 12192000"/>
              <a:gd name="connsiteY1613" fmla="*/ 2283630 h 6470305"/>
              <a:gd name="connsiteX1614" fmla="*/ 3698276 w 12192000"/>
              <a:gd name="connsiteY1614" fmla="*/ 2188474 h 6470305"/>
              <a:gd name="connsiteX1615" fmla="*/ 3793428 w 12192000"/>
              <a:gd name="connsiteY1615" fmla="*/ 2093322 h 6470305"/>
              <a:gd name="connsiteX1616" fmla="*/ 3374749 w 12192000"/>
              <a:gd name="connsiteY1616" fmla="*/ 2093322 h 6470305"/>
              <a:gd name="connsiteX1617" fmla="*/ 3469907 w 12192000"/>
              <a:gd name="connsiteY1617" fmla="*/ 2188474 h 6470305"/>
              <a:gd name="connsiteX1618" fmla="*/ 3374749 w 12192000"/>
              <a:gd name="connsiteY1618" fmla="*/ 2283630 h 6470305"/>
              <a:gd name="connsiteX1619" fmla="*/ 3279596 w 12192000"/>
              <a:gd name="connsiteY1619" fmla="*/ 2188474 h 6470305"/>
              <a:gd name="connsiteX1620" fmla="*/ 3374749 w 12192000"/>
              <a:gd name="connsiteY1620" fmla="*/ 2093322 h 6470305"/>
              <a:gd name="connsiteX1621" fmla="*/ 2956073 w 12192000"/>
              <a:gd name="connsiteY1621" fmla="*/ 2093322 h 6470305"/>
              <a:gd name="connsiteX1622" fmla="*/ 3051229 w 12192000"/>
              <a:gd name="connsiteY1622" fmla="*/ 2188474 h 6470305"/>
              <a:gd name="connsiteX1623" fmla="*/ 2956073 w 12192000"/>
              <a:gd name="connsiteY1623" fmla="*/ 2283630 h 6470305"/>
              <a:gd name="connsiteX1624" fmla="*/ 2860919 w 12192000"/>
              <a:gd name="connsiteY1624" fmla="*/ 2188474 h 6470305"/>
              <a:gd name="connsiteX1625" fmla="*/ 2956073 w 12192000"/>
              <a:gd name="connsiteY1625" fmla="*/ 2093322 h 6470305"/>
              <a:gd name="connsiteX1626" fmla="*/ 2537392 w 12192000"/>
              <a:gd name="connsiteY1626" fmla="*/ 2093322 h 6470305"/>
              <a:gd name="connsiteX1627" fmla="*/ 2632553 w 12192000"/>
              <a:gd name="connsiteY1627" fmla="*/ 2188474 h 6470305"/>
              <a:gd name="connsiteX1628" fmla="*/ 2537392 w 12192000"/>
              <a:gd name="connsiteY1628" fmla="*/ 2283630 h 6470305"/>
              <a:gd name="connsiteX1629" fmla="*/ 2442240 w 12192000"/>
              <a:gd name="connsiteY1629" fmla="*/ 2188474 h 6470305"/>
              <a:gd name="connsiteX1630" fmla="*/ 2537392 w 12192000"/>
              <a:gd name="connsiteY1630" fmla="*/ 2093322 h 6470305"/>
              <a:gd name="connsiteX1631" fmla="*/ 2118722 w 12192000"/>
              <a:gd name="connsiteY1631" fmla="*/ 2093322 h 6470305"/>
              <a:gd name="connsiteX1632" fmla="*/ 2213874 w 12192000"/>
              <a:gd name="connsiteY1632" fmla="*/ 2188474 h 6470305"/>
              <a:gd name="connsiteX1633" fmla="*/ 2118722 w 12192000"/>
              <a:gd name="connsiteY1633" fmla="*/ 2283630 h 6470305"/>
              <a:gd name="connsiteX1634" fmla="*/ 2023567 w 12192000"/>
              <a:gd name="connsiteY1634" fmla="*/ 2188474 h 6470305"/>
              <a:gd name="connsiteX1635" fmla="*/ 2118722 w 12192000"/>
              <a:gd name="connsiteY1635" fmla="*/ 2093322 h 6470305"/>
              <a:gd name="connsiteX1636" fmla="*/ 1700044 w 12192000"/>
              <a:gd name="connsiteY1636" fmla="*/ 2093322 h 6470305"/>
              <a:gd name="connsiteX1637" fmla="*/ 1795196 w 12192000"/>
              <a:gd name="connsiteY1637" fmla="*/ 2188474 h 6470305"/>
              <a:gd name="connsiteX1638" fmla="*/ 1700044 w 12192000"/>
              <a:gd name="connsiteY1638" fmla="*/ 2283630 h 6470305"/>
              <a:gd name="connsiteX1639" fmla="*/ 1604885 w 12192000"/>
              <a:gd name="connsiteY1639" fmla="*/ 2188474 h 6470305"/>
              <a:gd name="connsiteX1640" fmla="*/ 1700044 w 12192000"/>
              <a:gd name="connsiteY1640" fmla="*/ 2093322 h 6470305"/>
              <a:gd name="connsiteX1641" fmla="*/ 1281365 w 12192000"/>
              <a:gd name="connsiteY1641" fmla="*/ 2093322 h 6470305"/>
              <a:gd name="connsiteX1642" fmla="*/ 1376517 w 12192000"/>
              <a:gd name="connsiteY1642" fmla="*/ 2188474 h 6470305"/>
              <a:gd name="connsiteX1643" fmla="*/ 1281365 w 12192000"/>
              <a:gd name="connsiteY1643" fmla="*/ 2283630 h 6470305"/>
              <a:gd name="connsiteX1644" fmla="*/ 1186213 w 12192000"/>
              <a:gd name="connsiteY1644" fmla="*/ 2188474 h 6470305"/>
              <a:gd name="connsiteX1645" fmla="*/ 1281365 w 12192000"/>
              <a:gd name="connsiteY1645" fmla="*/ 2093322 h 6470305"/>
              <a:gd name="connsiteX1646" fmla="*/ 862699 w 12192000"/>
              <a:gd name="connsiteY1646" fmla="*/ 2093322 h 6470305"/>
              <a:gd name="connsiteX1647" fmla="*/ 957849 w 12192000"/>
              <a:gd name="connsiteY1647" fmla="*/ 2188474 h 6470305"/>
              <a:gd name="connsiteX1648" fmla="*/ 862699 w 12192000"/>
              <a:gd name="connsiteY1648" fmla="*/ 2283630 h 6470305"/>
              <a:gd name="connsiteX1649" fmla="*/ 767546 w 12192000"/>
              <a:gd name="connsiteY1649" fmla="*/ 2188474 h 6470305"/>
              <a:gd name="connsiteX1650" fmla="*/ 862699 w 12192000"/>
              <a:gd name="connsiteY1650" fmla="*/ 2093322 h 6470305"/>
              <a:gd name="connsiteX1651" fmla="*/ 444032 w 12192000"/>
              <a:gd name="connsiteY1651" fmla="*/ 2093322 h 6470305"/>
              <a:gd name="connsiteX1652" fmla="*/ 539184 w 12192000"/>
              <a:gd name="connsiteY1652" fmla="*/ 2188474 h 6470305"/>
              <a:gd name="connsiteX1653" fmla="*/ 444032 w 12192000"/>
              <a:gd name="connsiteY1653" fmla="*/ 2283630 h 6470305"/>
              <a:gd name="connsiteX1654" fmla="*/ 348880 w 12192000"/>
              <a:gd name="connsiteY1654" fmla="*/ 2188474 h 6470305"/>
              <a:gd name="connsiteX1655" fmla="*/ 444032 w 12192000"/>
              <a:gd name="connsiteY1655" fmla="*/ 2093322 h 6470305"/>
              <a:gd name="connsiteX1656" fmla="*/ 25363 w 12192000"/>
              <a:gd name="connsiteY1656" fmla="*/ 2093322 h 6470305"/>
              <a:gd name="connsiteX1657" fmla="*/ 120515 w 12192000"/>
              <a:gd name="connsiteY1657" fmla="*/ 2188474 h 6470305"/>
              <a:gd name="connsiteX1658" fmla="*/ 25363 w 12192000"/>
              <a:gd name="connsiteY1658" fmla="*/ 2283630 h 6470305"/>
              <a:gd name="connsiteX1659" fmla="*/ 0 w 12192000"/>
              <a:gd name="connsiteY1659" fmla="*/ 2278509 h 6470305"/>
              <a:gd name="connsiteX1660" fmla="*/ 0 w 12192000"/>
              <a:gd name="connsiteY1660" fmla="*/ 2098443 h 6470305"/>
              <a:gd name="connsiteX1661" fmla="*/ 12166698 w 12192000"/>
              <a:gd name="connsiteY1661" fmla="*/ 1674648 h 6470305"/>
              <a:gd name="connsiteX1662" fmla="*/ 12192000 w 12192000"/>
              <a:gd name="connsiteY1662" fmla="*/ 1679757 h 6470305"/>
              <a:gd name="connsiteX1663" fmla="*/ 12192000 w 12192000"/>
              <a:gd name="connsiteY1663" fmla="*/ 1859844 h 6470305"/>
              <a:gd name="connsiteX1664" fmla="*/ 12166698 w 12192000"/>
              <a:gd name="connsiteY1664" fmla="*/ 1864953 h 6470305"/>
              <a:gd name="connsiteX1665" fmla="*/ 12071546 w 12192000"/>
              <a:gd name="connsiteY1665" fmla="*/ 1769800 h 6470305"/>
              <a:gd name="connsiteX1666" fmla="*/ 12166698 w 12192000"/>
              <a:gd name="connsiteY1666" fmla="*/ 1674648 h 6470305"/>
              <a:gd name="connsiteX1667" fmla="*/ 11748029 w 12192000"/>
              <a:gd name="connsiteY1667" fmla="*/ 1674648 h 6470305"/>
              <a:gd name="connsiteX1668" fmla="*/ 11843181 w 12192000"/>
              <a:gd name="connsiteY1668" fmla="*/ 1769800 h 6470305"/>
              <a:gd name="connsiteX1669" fmla="*/ 11748029 w 12192000"/>
              <a:gd name="connsiteY1669" fmla="*/ 1864953 h 6470305"/>
              <a:gd name="connsiteX1670" fmla="*/ 11652877 w 12192000"/>
              <a:gd name="connsiteY1670" fmla="*/ 1769800 h 6470305"/>
              <a:gd name="connsiteX1671" fmla="*/ 11748029 w 12192000"/>
              <a:gd name="connsiteY1671" fmla="*/ 1674648 h 6470305"/>
              <a:gd name="connsiteX1672" fmla="*/ 11329360 w 12192000"/>
              <a:gd name="connsiteY1672" fmla="*/ 1674648 h 6470305"/>
              <a:gd name="connsiteX1673" fmla="*/ 11424512 w 12192000"/>
              <a:gd name="connsiteY1673" fmla="*/ 1769800 h 6470305"/>
              <a:gd name="connsiteX1674" fmla="*/ 11329360 w 12192000"/>
              <a:gd name="connsiteY1674" fmla="*/ 1864953 h 6470305"/>
              <a:gd name="connsiteX1675" fmla="*/ 11234208 w 12192000"/>
              <a:gd name="connsiteY1675" fmla="*/ 1769800 h 6470305"/>
              <a:gd name="connsiteX1676" fmla="*/ 11329360 w 12192000"/>
              <a:gd name="connsiteY1676" fmla="*/ 1674648 h 6470305"/>
              <a:gd name="connsiteX1677" fmla="*/ 10910691 w 12192000"/>
              <a:gd name="connsiteY1677" fmla="*/ 1674648 h 6470305"/>
              <a:gd name="connsiteX1678" fmla="*/ 11005843 w 12192000"/>
              <a:gd name="connsiteY1678" fmla="*/ 1769800 h 6470305"/>
              <a:gd name="connsiteX1679" fmla="*/ 10910691 w 12192000"/>
              <a:gd name="connsiteY1679" fmla="*/ 1864953 h 6470305"/>
              <a:gd name="connsiteX1680" fmla="*/ 10815539 w 12192000"/>
              <a:gd name="connsiteY1680" fmla="*/ 1769800 h 6470305"/>
              <a:gd name="connsiteX1681" fmla="*/ 10910691 w 12192000"/>
              <a:gd name="connsiteY1681" fmla="*/ 1674648 h 6470305"/>
              <a:gd name="connsiteX1682" fmla="*/ 10492022 w 12192000"/>
              <a:gd name="connsiteY1682" fmla="*/ 1674648 h 6470305"/>
              <a:gd name="connsiteX1683" fmla="*/ 10587174 w 12192000"/>
              <a:gd name="connsiteY1683" fmla="*/ 1769800 h 6470305"/>
              <a:gd name="connsiteX1684" fmla="*/ 10492022 w 12192000"/>
              <a:gd name="connsiteY1684" fmla="*/ 1864953 h 6470305"/>
              <a:gd name="connsiteX1685" fmla="*/ 10396870 w 12192000"/>
              <a:gd name="connsiteY1685" fmla="*/ 1769800 h 6470305"/>
              <a:gd name="connsiteX1686" fmla="*/ 10492022 w 12192000"/>
              <a:gd name="connsiteY1686" fmla="*/ 1674648 h 6470305"/>
              <a:gd name="connsiteX1687" fmla="*/ 10073353 w 12192000"/>
              <a:gd name="connsiteY1687" fmla="*/ 1674648 h 6470305"/>
              <a:gd name="connsiteX1688" fmla="*/ 10168505 w 12192000"/>
              <a:gd name="connsiteY1688" fmla="*/ 1769800 h 6470305"/>
              <a:gd name="connsiteX1689" fmla="*/ 10073353 w 12192000"/>
              <a:gd name="connsiteY1689" fmla="*/ 1864953 h 6470305"/>
              <a:gd name="connsiteX1690" fmla="*/ 9978201 w 12192000"/>
              <a:gd name="connsiteY1690" fmla="*/ 1769800 h 6470305"/>
              <a:gd name="connsiteX1691" fmla="*/ 10073353 w 12192000"/>
              <a:gd name="connsiteY1691" fmla="*/ 1674648 h 6470305"/>
              <a:gd name="connsiteX1692" fmla="*/ 9654684 w 12192000"/>
              <a:gd name="connsiteY1692" fmla="*/ 1674648 h 6470305"/>
              <a:gd name="connsiteX1693" fmla="*/ 9749836 w 12192000"/>
              <a:gd name="connsiteY1693" fmla="*/ 1769800 h 6470305"/>
              <a:gd name="connsiteX1694" fmla="*/ 9654684 w 12192000"/>
              <a:gd name="connsiteY1694" fmla="*/ 1864953 h 6470305"/>
              <a:gd name="connsiteX1695" fmla="*/ 9559532 w 12192000"/>
              <a:gd name="connsiteY1695" fmla="*/ 1769800 h 6470305"/>
              <a:gd name="connsiteX1696" fmla="*/ 9654684 w 12192000"/>
              <a:gd name="connsiteY1696" fmla="*/ 1674648 h 6470305"/>
              <a:gd name="connsiteX1697" fmla="*/ 9236015 w 12192000"/>
              <a:gd name="connsiteY1697" fmla="*/ 1674648 h 6470305"/>
              <a:gd name="connsiteX1698" fmla="*/ 9331167 w 12192000"/>
              <a:gd name="connsiteY1698" fmla="*/ 1769800 h 6470305"/>
              <a:gd name="connsiteX1699" fmla="*/ 9236015 w 12192000"/>
              <a:gd name="connsiteY1699" fmla="*/ 1864953 h 6470305"/>
              <a:gd name="connsiteX1700" fmla="*/ 9140863 w 12192000"/>
              <a:gd name="connsiteY1700" fmla="*/ 1769800 h 6470305"/>
              <a:gd name="connsiteX1701" fmla="*/ 9236015 w 12192000"/>
              <a:gd name="connsiteY1701" fmla="*/ 1674648 h 6470305"/>
              <a:gd name="connsiteX1702" fmla="*/ 8817346 w 12192000"/>
              <a:gd name="connsiteY1702" fmla="*/ 1674648 h 6470305"/>
              <a:gd name="connsiteX1703" fmla="*/ 8912498 w 12192000"/>
              <a:gd name="connsiteY1703" fmla="*/ 1769800 h 6470305"/>
              <a:gd name="connsiteX1704" fmla="*/ 8817346 w 12192000"/>
              <a:gd name="connsiteY1704" fmla="*/ 1864953 h 6470305"/>
              <a:gd name="connsiteX1705" fmla="*/ 8722194 w 12192000"/>
              <a:gd name="connsiteY1705" fmla="*/ 1769800 h 6470305"/>
              <a:gd name="connsiteX1706" fmla="*/ 8817346 w 12192000"/>
              <a:gd name="connsiteY1706" fmla="*/ 1674648 h 6470305"/>
              <a:gd name="connsiteX1707" fmla="*/ 8398677 w 12192000"/>
              <a:gd name="connsiteY1707" fmla="*/ 1674648 h 6470305"/>
              <a:gd name="connsiteX1708" fmla="*/ 8493829 w 12192000"/>
              <a:gd name="connsiteY1708" fmla="*/ 1769800 h 6470305"/>
              <a:gd name="connsiteX1709" fmla="*/ 8398677 w 12192000"/>
              <a:gd name="connsiteY1709" fmla="*/ 1864953 h 6470305"/>
              <a:gd name="connsiteX1710" fmla="*/ 8303526 w 12192000"/>
              <a:gd name="connsiteY1710" fmla="*/ 1769800 h 6470305"/>
              <a:gd name="connsiteX1711" fmla="*/ 8398677 w 12192000"/>
              <a:gd name="connsiteY1711" fmla="*/ 1674648 h 6470305"/>
              <a:gd name="connsiteX1712" fmla="*/ 7980009 w 12192000"/>
              <a:gd name="connsiteY1712" fmla="*/ 1674648 h 6470305"/>
              <a:gd name="connsiteX1713" fmla="*/ 8075161 w 12192000"/>
              <a:gd name="connsiteY1713" fmla="*/ 1769800 h 6470305"/>
              <a:gd name="connsiteX1714" fmla="*/ 7980009 w 12192000"/>
              <a:gd name="connsiteY1714" fmla="*/ 1864953 h 6470305"/>
              <a:gd name="connsiteX1715" fmla="*/ 7884857 w 12192000"/>
              <a:gd name="connsiteY1715" fmla="*/ 1769800 h 6470305"/>
              <a:gd name="connsiteX1716" fmla="*/ 7980009 w 12192000"/>
              <a:gd name="connsiteY1716" fmla="*/ 1674648 h 6470305"/>
              <a:gd name="connsiteX1717" fmla="*/ 7561340 w 12192000"/>
              <a:gd name="connsiteY1717" fmla="*/ 1674648 h 6470305"/>
              <a:gd name="connsiteX1718" fmla="*/ 7656492 w 12192000"/>
              <a:gd name="connsiteY1718" fmla="*/ 1769800 h 6470305"/>
              <a:gd name="connsiteX1719" fmla="*/ 7561340 w 12192000"/>
              <a:gd name="connsiteY1719" fmla="*/ 1864953 h 6470305"/>
              <a:gd name="connsiteX1720" fmla="*/ 7466188 w 12192000"/>
              <a:gd name="connsiteY1720" fmla="*/ 1769800 h 6470305"/>
              <a:gd name="connsiteX1721" fmla="*/ 7561340 w 12192000"/>
              <a:gd name="connsiteY1721" fmla="*/ 1674648 h 6470305"/>
              <a:gd name="connsiteX1722" fmla="*/ 7142671 w 12192000"/>
              <a:gd name="connsiteY1722" fmla="*/ 1674648 h 6470305"/>
              <a:gd name="connsiteX1723" fmla="*/ 7237823 w 12192000"/>
              <a:gd name="connsiteY1723" fmla="*/ 1769800 h 6470305"/>
              <a:gd name="connsiteX1724" fmla="*/ 7142671 w 12192000"/>
              <a:gd name="connsiteY1724" fmla="*/ 1864953 h 6470305"/>
              <a:gd name="connsiteX1725" fmla="*/ 7047519 w 12192000"/>
              <a:gd name="connsiteY1725" fmla="*/ 1769800 h 6470305"/>
              <a:gd name="connsiteX1726" fmla="*/ 7142671 w 12192000"/>
              <a:gd name="connsiteY1726" fmla="*/ 1674648 h 6470305"/>
              <a:gd name="connsiteX1727" fmla="*/ 6724002 w 12192000"/>
              <a:gd name="connsiteY1727" fmla="*/ 1674648 h 6470305"/>
              <a:gd name="connsiteX1728" fmla="*/ 6819154 w 12192000"/>
              <a:gd name="connsiteY1728" fmla="*/ 1769800 h 6470305"/>
              <a:gd name="connsiteX1729" fmla="*/ 6724002 w 12192000"/>
              <a:gd name="connsiteY1729" fmla="*/ 1864953 h 6470305"/>
              <a:gd name="connsiteX1730" fmla="*/ 6628850 w 12192000"/>
              <a:gd name="connsiteY1730" fmla="*/ 1769800 h 6470305"/>
              <a:gd name="connsiteX1731" fmla="*/ 6724002 w 12192000"/>
              <a:gd name="connsiteY1731" fmla="*/ 1674648 h 6470305"/>
              <a:gd name="connsiteX1732" fmla="*/ 6305333 w 12192000"/>
              <a:gd name="connsiteY1732" fmla="*/ 1674648 h 6470305"/>
              <a:gd name="connsiteX1733" fmla="*/ 6400485 w 12192000"/>
              <a:gd name="connsiteY1733" fmla="*/ 1769800 h 6470305"/>
              <a:gd name="connsiteX1734" fmla="*/ 6305333 w 12192000"/>
              <a:gd name="connsiteY1734" fmla="*/ 1864953 h 6470305"/>
              <a:gd name="connsiteX1735" fmla="*/ 6210181 w 12192000"/>
              <a:gd name="connsiteY1735" fmla="*/ 1769800 h 6470305"/>
              <a:gd name="connsiteX1736" fmla="*/ 6305333 w 12192000"/>
              <a:gd name="connsiteY1736" fmla="*/ 1674648 h 6470305"/>
              <a:gd name="connsiteX1737" fmla="*/ 5886664 w 12192000"/>
              <a:gd name="connsiteY1737" fmla="*/ 1674648 h 6470305"/>
              <a:gd name="connsiteX1738" fmla="*/ 5981816 w 12192000"/>
              <a:gd name="connsiteY1738" fmla="*/ 1769800 h 6470305"/>
              <a:gd name="connsiteX1739" fmla="*/ 5886664 w 12192000"/>
              <a:gd name="connsiteY1739" fmla="*/ 1864953 h 6470305"/>
              <a:gd name="connsiteX1740" fmla="*/ 5791512 w 12192000"/>
              <a:gd name="connsiteY1740" fmla="*/ 1769800 h 6470305"/>
              <a:gd name="connsiteX1741" fmla="*/ 5886664 w 12192000"/>
              <a:gd name="connsiteY1741" fmla="*/ 1674648 h 6470305"/>
              <a:gd name="connsiteX1742" fmla="*/ 5467994 w 12192000"/>
              <a:gd name="connsiteY1742" fmla="*/ 1674648 h 6470305"/>
              <a:gd name="connsiteX1743" fmla="*/ 5563146 w 12192000"/>
              <a:gd name="connsiteY1743" fmla="*/ 1769800 h 6470305"/>
              <a:gd name="connsiteX1744" fmla="*/ 5467994 w 12192000"/>
              <a:gd name="connsiteY1744" fmla="*/ 1864953 h 6470305"/>
              <a:gd name="connsiteX1745" fmla="*/ 5372842 w 12192000"/>
              <a:gd name="connsiteY1745" fmla="*/ 1769800 h 6470305"/>
              <a:gd name="connsiteX1746" fmla="*/ 5467994 w 12192000"/>
              <a:gd name="connsiteY1746" fmla="*/ 1674648 h 6470305"/>
              <a:gd name="connsiteX1747" fmla="*/ 5049325 w 12192000"/>
              <a:gd name="connsiteY1747" fmla="*/ 1674648 h 6470305"/>
              <a:gd name="connsiteX1748" fmla="*/ 5144478 w 12192000"/>
              <a:gd name="connsiteY1748" fmla="*/ 1769800 h 6470305"/>
              <a:gd name="connsiteX1749" fmla="*/ 5049325 w 12192000"/>
              <a:gd name="connsiteY1749" fmla="*/ 1864953 h 6470305"/>
              <a:gd name="connsiteX1750" fmla="*/ 4954173 w 12192000"/>
              <a:gd name="connsiteY1750" fmla="*/ 1769800 h 6470305"/>
              <a:gd name="connsiteX1751" fmla="*/ 5049325 w 12192000"/>
              <a:gd name="connsiteY1751" fmla="*/ 1674648 h 6470305"/>
              <a:gd name="connsiteX1752" fmla="*/ 4630656 w 12192000"/>
              <a:gd name="connsiteY1752" fmla="*/ 1674648 h 6470305"/>
              <a:gd name="connsiteX1753" fmla="*/ 4725808 w 12192000"/>
              <a:gd name="connsiteY1753" fmla="*/ 1769800 h 6470305"/>
              <a:gd name="connsiteX1754" fmla="*/ 4630656 w 12192000"/>
              <a:gd name="connsiteY1754" fmla="*/ 1864953 h 6470305"/>
              <a:gd name="connsiteX1755" fmla="*/ 4535504 w 12192000"/>
              <a:gd name="connsiteY1755" fmla="*/ 1769800 h 6470305"/>
              <a:gd name="connsiteX1756" fmla="*/ 4630656 w 12192000"/>
              <a:gd name="connsiteY1756" fmla="*/ 1674648 h 6470305"/>
              <a:gd name="connsiteX1757" fmla="*/ 4211987 w 12192000"/>
              <a:gd name="connsiteY1757" fmla="*/ 1674648 h 6470305"/>
              <a:gd name="connsiteX1758" fmla="*/ 4307139 w 12192000"/>
              <a:gd name="connsiteY1758" fmla="*/ 1769800 h 6470305"/>
              <a:gd name="connsiteX1759" fmla="*/ 4211987 w 12192000"/>
              <a:gd name="connsiteY1759" fmla="*/ 1864953 h 6470305"/>
              <a:gd name="connsiteX1760" fmla="*/ 4116835 w 12192000"/>
              <a:gd name="connsiteY1760" fmla="*/ 1769800 h 6470305"/>
              <a:gd name="connsiteX1761" fmla="*/ 4211987 w 12192000"/>
              <a:gd name="connsiteY1761" fmla="*/ 1674648 h 6470305"/>
              <a:gd name="connsiteX1762" fmla="*/ 3793436 w 12192000"/>
              <a:gd name="connsiteY1762" fmla="*/ 1674648 h 6470305"/>
              <a:gd name="connsiteX1763" fmla="*/ 3888470 w 12192000"/>
              <a:gd name="connsiteY1763" fmla="*/ 1769800 h 6470305"/>
              <a:gd name="connsiteX1764" fmla="*/ 3793436 w 12192000"/>
              <a:gd name="connsiteY1764" fmla="*/ 1864953 h 6470305"/>
              <a:gd name="connsiteX1765" fmla="*/ 3698284 w 12192000"/>
              <a:gd name="connsiteY1765" fmla="*/ 1769800 h 6470305"/>
              <a:gd name="connsiteX1766" fmla="*/ 3793436 w 12192000"/>
              <a:gd name="connsiteY1766" fmla="*/ 1674648 h 6470305"/>
              <a:gd name="connsiteX1767" fmla="*/ 3374758 w 12192000"/>
              <a:gd name="connsiteY1767" fmla="*/ 1674648 h 6470305"/>
              <a:gd name="connsiteX1768" fmla="*/ 3469916 w 12192000"/>
              <a:gd name="connsiteY1768" fmla="*/ 1769800 h 6470305"/>
              <a:gd name="connsiteX1769" fmla="*/ 3374758 w 12192000"/>
              <a:gd name="connsiteY1769" fmla="*/ 1864953 h 6470305"/>
              <a:gd name="connsiteX1770" fmla="*/ 3279604 w 12192000"/>
              <a:gd name="connsiteY1770" fmla="*/ 1769800 h 6470305"/>
              <a:gd name="connsiteX1771" fmla="*/ 3374758 w 12192000"/>
              <a:gd name="connsiteY1771" fmla="*/ 1674648 h 6470305"/>
              <a:gd name="connsiteX1772" fmla="*/ 2956081 w 12192000"/>
              <a:gd name="connsiteY1772" fmla="*/ 1674648 h 6470305"/>
              <a:gd name="connsiteX1773" fmla="*/ 3051237 w 12192000"/>
              <a:gd name="connsiteY1773" fmla="*/ 1769800 h 6470305"/>
              <a:gd name="connsiteX1774" fmla="*/ 2956081 w 12192000"/>
              <a:gd name="connsiteY1774" fmla="*/ 1864953 h 6470305"/>
              <a:gd name="connsiteX1775" fmla="*/ 2860924 w 12192000"/>
              <a:gd name="connsiteY1775" fmla="*/ 1769800 h 6470305"/>
              <a:gd name="connsiteX1776" fmla="*/ 2956081 w 12192000"/>
              <a:gd name="connsiteY1776" fmla="*/ 1674648 h 6470305"/>
              <a:gd name="connsiteX1777" fmla="*/ 2537398 w 12192000"/>
              <a:gd name="connsiteY1777" fmla="*/ 1674648 h 6470305"/>
              <a:gd name="connsiteX1778" fmla="*/ 2632560 w 12192000"/>
              <a:gd name="connsiteY1778" fmla="*/ 1769800 h 6470305"/>
              <a:gd name="connsiteX1779" fmla="*/ 2537398 w 12192000"/>
              <a:gd name="connsiteY1779" fmla="*/ 1864953 h 6470305"/>
              <a:gd name="connsiteX1780" fmla="*/ 2442246 w 12192000"/>
              <a:gd name="connsiteY1780" fmla="*/ 1769800 h 6470305"/>
              <a:gd name="connsiteX1781" fmla="*/ 2537398 w 12192000"/>
              <a:gd name="connsiteY1781" fmla="*/ 1674648 h 6470305"/>
              <a:gd name="connsiteX1782" fmla="*/ 2118728 w 12192000"/>
              <a:gd name="connsiteY1782" fmla="*/ 1674648 h 6470305"/>
              <a:gd name="connsiteX1783" fmla="*/ 2213881 w 12192000"/>
              <a:gd name="connsiteY1783" fmla="*/ 1769800 h 6470305"/>
              <a:gd name="connsiteX1784" fmla="*/ 2118728 w 12192000"/>
              <a:gd name="connsiteY1784" fmla="*/ 1864953 h 6470305"/>
              <a:gd name="connsiteX1785" fmla="*/ 2023573 w 12192000"/>
              <a:gd name="connsiteY1785" fmla="*/ 1769800 h 6470305"/>
              <a:gd name="connsiteX1786" fmla="*/ 2118728 w 12192000"/>
              <a:gd name="connsiteY1786" fmla="*/ 1674648 h 6470305"/>
              <a:gd name="connsiteX1787" fmla="*/ 1700050 w 12192000"/>
              <a:gd name="connsiteY1787" fmla="*/ 1674648 h 6470305"/>
              <a:gd name="connsiteX1788" fmla="*/ 1795202 w 12192000"/>
              <a:gd name="connsiteY1788" fmla="*/ 1769800 h 6470305"/>
              <a:gd name="connsiteX1789" fmla="*/ 1700050 w 12192000"/>
              <a:gd name="connsiteY1789" fmla="*/ 1864953 h 6470305"/>
              <a:gd name="connsiteX1790" fmla="*/ 1604890 w 12192000"/>
              <a:gd name="connsiteY1790" fmla="*/ 1769800 h 6470305"/>
              <a:gd name="connsiteX1791" fmla="*/ 1700050 w 12192000"/>
              <a:gd name="connsiteY1791" fmla="*/ 1674648 h 6470305"/>
              <a:gd name="connsiteX1792" fmla="*/ 1281369 w 12192000"/>
              <a:gd name="connsiteY1792" fmla="*/ 1674648 h 6470305"/>
              <a:gd name="connsiteX1793" fmla="*/ 1376522 w 12192000"/>
              <a:gd name="connsiteY1793" fmla="*/ 1769800 h 6470305"/>
              <a:gd name="connsiteX1794" fmla="*/ 1281369 w 12192000"/>
              <a:gd name="connsiteY1794" fmla="*/ 1864953 h 6470305"/>
              <a:gd name="connsiteX1795" fmla="*/ 1186218 w 12192000"/>
              <a:gd name="connsiteY1795" fmla="*/ 1769800 h 6470305"/>
              <a:gd name="connsiteX1796" fmla="*/ 1281369 w 12192000"/>
              <a:gd name="connsiteY1796" fmla="*/ 1674648 h 6470305"/>
              <a:gd name="connsiteX1797" fmla="*/ 862703 w 12192000"/>
              <a:gd name="connsiteY1797" fmla="*/ 1674648 h 6470305"/>
              <a:gd name="connsiteX1798" fmla="*/ 957854 w 12192000"/>
              <a:gd name="connsiteY1798" fmla="*/ 1769800 h 6470305"/>
              <a:gd name="connsiteX1799" fmla="*/ 862703 w 12192000"/>
              <a:gd name="connsiteY1799" fmla="*/ 1864953 h 6470305"/>
              <a:gd name="connsiteX1800" fmla="*/ 767551 w 12192000"/>
              <a:gd name="connsiteY1800" fmla="*/ 1769800 h 6470305"/>
              <a:gd name="connsiteX1801" fmla="*/ 862703 w 12192000"/>
              <a:gd name="connsiteY1801" fmla="*/ 1674648 h 6470305"/>
              <a:gd name="connsiteX1802" fmla="*/ 444037 w 12192000"/>
              <a:gd name="connsiteY1802" fmla="*/ 1674648 h 6470305"/>
              <a:gd name="connsiteX1803" fmla="*/ 539190 w 12192000"/>
              <a:gd name="connsiteY1803" fmla="*/ 1769800 h 6470305"/>
              <a:gd name="connsiteX1804" fmla="*/ 444037 w 12192000"/>
              <a:gd name="connsiteY1804" fmla="*/ 1864953 h 6470305"/>
              <a:gd name="connsiteX1805" fmla="*/ 348885 w 12192000"/>
              <a:gd name="connsiteY1805" fmla="*/ 1769800 h 6470305"/>
              <a:gd name="connsiteX1806" fmla="*/ 444037 w 12192000"/>
              <a:gd name="connsiteY1806" fmla="*/ 1674648 h 6470305"/>
              <a:gd name="connsiteX1807" fmla="*/ 25368 w 12192000"/>
              <a:gd name="connsiteY1807" fmla="*/ 1674648 h 6470305"/>
              <a:gd name="connsiteX1808" fmla="*/ 120521 w 12192000"/>
              <a:gd name="connsiteY1808" fmla="*/ 1769800 h 6470305"/>
              <a:gd name="connsiteX1809" fmla="*/ 25368 w 12192000"/>
              <a:gd name="connsiteY1809" fmla="*/ 1864953 h 6470305"/>
              <a:gd name="connsiteX1810" fmla="*/ 0 w 12192000"/>
              <a:gd name="connsiteY1810" fmla="*/ 1859831 h 6470305"/>
              <a:gd name="connsiteX1811" fmla="*/ 0 w 12192000"/>
              <a:gd name="connsiteY1811" fmla="*/ 1679770 h 6470305"/>
              <a:gd name="connsiteX1812" fmla="*/ 12166698 w 12192000"/>
              <a:gd name="connsiteY1812" fmla="*/ 1256004 h 6470305"/>
              <a:gd name="connsiteX1813" fmla="*/ 12192000 w 12192000"/>
              <a:gd name="connsiteY1813" fmla="*/ 1261113 h 6470305"/>
              <a:gd name="connsiteX1814" fmla="*/ 12192000 w 12192000"/>
              <a:gd name="connsiteY1814" fmla="*/ 1441198 h 6470305"/>
              <a:gd name="connsiteX1815" fmla="*/ 12166698 w 12192000"/>
              <a:gd name="connsiteY1815" fmla="*/ 1446306 h 6470305"/>
              <a:gd name="connsiteX1816" fmla="*/ 12071546 w 12192000"/>
              <a:gd name="connsiteY1816" fmla="*/ 1351155 h 6470305"/>
              <a:gd name="connsiteX1817" fmla="*/ 12166698 w 12192000"/>
              <a:gd name="connsiteY1817" fmla="*/ 1256004 h 6470305"/>
              <a:gd name="connsiteX1818" fmla="*/ 11748029 w 12192000"/>
              <a:gd name="connsiteY1818" fmla="*/ 1256004 h 6470305"/>
              <a:gd name="connsiteX1819" fmla="*/ 11843181 w 12192000"/>
              <a:gd name="connsiteY1819" fmla="*/ 1351155 h 6470305"/>
              <a:gd name="connsiteX1820" fmla="*/ 11748029 w 12192000"/>
              <a:gd name="connsiteY1820" fmla="*/ 1446306 h 6470305"/>
              <a:gd name="connsiteX1821" fmla="*/ 11652877 w 12192000"/>
              <a:gd name="connsiteY1821" fmla="*/ 1351155 h 6470305"/>
              <a:gd name="connsiteX1822" fmla="*/ 11748029 w 12192000"/>
              <a:gd name="connsiteY1822" fmla="*/ 1256004 h 6470305"/>
              <a:gd name="connsiteX1823" fmla="*/ 11329360 w 12192000"/>
              <a:gd name="connsiteY1823" fmla="*/ 1256004 h 6470305"/>
              <a:gd name="connsiteX1824" fmla="*/ 11424512 w 12192000"/>
              <a:gd name="connsiteY1824" fmla="*/ 1351155 h 6470305"/>
              <a:gd name="connsiteX1825" fmla="*/ 11329360 w 12192000"/>
              <a:gd name="connsiteY1825" fmla="*/ 1446306 h 6470305"/>
              <a:gd name="connsiteX1826" fmla="*/ 11234208 w 12192000"/>
              <a:gd name="connsiteY1826" fmla="*/ 1351155 h 6470305"/>
              <a:gd name="connsiteX1827" fmla="*/ 11329360 w 12192000"/>
              <a:gd name="connsiteY1827" fmla="*/ 1256004 h 6470305"/>
              <a:gd name="connsiteX1828" fmla="*/ 10910691 w 12192000"/>
              <a:gd name="connsiteY1828" fmla="*/ 1256004 h 6470305"/>
              <a:gd name="connsiteX1829" fmla="*/ 11005843 w 12192000"/>
              <a:gd name="connsiteY1829" fmla="*/ 1351155 h 6470305"/>
              <a:gd name="connsiteX1830" fmla="*/ 10910691 w 12192000"/>
              <a:gd name="connsiteY1830" fmla="*/ 1446306 h 6470305"/>
              <a:gd name="connsiteX1831" fmla="*/ 10815539 w 12192000"/>
              <a:gd name="connsiteY1831" fmla="*/ 1351155 h 6470305"/>
              <a:gd name="connsiteX1832" fmla="*/ 10910691 w 12192000"/>
              <a:gd name="connsiteY1832" fmla="*/ 1256004 h 6470305"/>
              <a:gd name="connsiteX1833" fmla="*/ 10492022 w 12192000"/>
              <a:gd name="connsiteY1833" fmla="*/ 1256004 h 6470305"/>
              <a:gd name="connsiteX1834" fmla="*/ 10587174 w 12192000"/>
              <a:gd name="connsiteY1834" fmla="*/ 1351155 h 6470305"/>
              <a:gd name="connsiteX1835" fmla="*/ 10492022 w 12192000"/>
              <a:gd name="connsiteY1835" fmla="*/ 1446306 h 6470305"/>
              <a:gd name="connsiteX1836" fmla="*/ 10396870 w 12192000"/>
              <a:gd name="connsiteY1836" fmla="*/ 1351155 h 6470305"/>
              <a:gd name="connsiteX1837" fmla="*/ 10492022 w 12192000"/>
              <a:gd name="connsiteY1837" fmla="*/ 1256004 h 6470305"/>
              <a:gd name="connsiteX1838" fmla="*/ 10073353 w 12192000"/>
              <a:gd name="connsiteY1838" fmla="*/ 1256004 h 6470305"/>
              <a:gd name="connsiteX1839" fmla="*/ 10168505 w 12192000"/>
              <a:gd name="connsiteY1839" fmla="*/ 1351155 h 6470305"/>
              <a:gd name="connsiteX1840" fmla="*/ 10073353 w 12192000"/>
              <a:gd name="connsiteY1840" fmla="*/ 1446306 h 6470305"/>
              <a:gd name="connsiteX1841" fmla="*/ 9978201 w 12192000"/>
              <a:gd name="connsiteY1841" fmla="*/ 1351155 h 6470305"/>
              <a:gd name="connsiteX1842" fmla="*/ 10073353 w 12192000"/>
              <a:gd name="connsiteY1842" fmla="*/ 1256004 h 6470305"/>
              <a:gd name="connsiteX1843" fmla="*/ 9654684 w 12192000"/>
              <a:gd name="connsiteY1843" fmla="*/ 1256004 h 6470305"/>
              <a:gd name="connsiteX1844" fmla="*/ 9749836 w 12192000"/>
              <a:gd name="connsiteY1844" fmla="*/ 1351155 h 6470305"/>
              <a:gd name="connsiteX1845" fmla="*/ 9654684 w 12192000"/>
              <a:gd name="connsiteY1845" fmla="*/ 1446306 h 6470305"/>
              <a:gd name="connsiteX1846" fmla="*/ 9559532 w 12192000"/>
              <a:gd name="connsiteY1846" fmla="*/ 1351155 h 6470305"/>
              <a:gd name="connsiteX1847" fmla="*/ 9654684 w 12192000"/>
              <a:gd name="connsiteY1847" fmla="*/ 1256004 h 6470305"/>
              <a:gd name="connsiteX1848" fmla="*/ 9236015 w 12192000"/>
              <a:gd name="connsiteY1848" fmla="*/ 1256004 h 6470305"/>
              <a:gd name="connsiteX1849" fmla="*/ 9331167 w 12192000"/>
              <a:gd name="connsiteY1849" fmla="*/ 1351155 h 6470305"/>
              <a:gd name="connsiteX1850" fmla="*/ 9236015 w 12192000"/>
              <a:gd name="connsiteY1850" fmla="*/ 1446306 h 6470305"/>
              <a:gd name="connsiteX1851" fmla="*/ 9140863 w 12192000"/>
              <a:gd name="connsiteY1851" fmla="*/ 1351155 h 6470305"/>
              <a:gd name="connsiteX1852" fmla="*/ 9236015 w 12192000"/>
              <a:gd name="connsiteY1852" fmla="*/ 1256004 h 6470305"/>
              <a:gd name="connsiteX1853" fmla="*/ 8817346 w 12192000"/>
              <a:gd name="connsiteY1853" fmla="*/ 1256004 h 6470305"/>
              <a:gd name="connsiteX1854" fmla="*/ 8912498 w 12192000"/>
              <a:gd name="connsiteY1854" fmla="*/ 1351155 h 6470305"/>
              <a:gd name="connsiteX1855" fmla="*/ 8817346 w 12192000"/>
              <a:gd name="connsiteY1855" fmla="*/ 1446306 h 6470305"/>
              <a:gd name="connsiteX1856" fmla="*/ 8722194 w 12192000"/>
              <a:gd name="connsiteY1856" fmla="*/ 1351155 h 6470305"/>
              <a:gd name="connsiteX1857" fmla="*/ 8817346 w 12192000"/>
              <a:gd name="connsiteY1857" fmla="*/ 1256004 h 6470305"/>
              <a:gd name="connsiteX1858" fmla="*/ 8398677 w 12192000"/>
              <a:gd name="connsiteY1858" fmla="*/ 1256004 h 6470305"/>
              <a:gd name="connsiteX1859" fmla="*/ 8493829 w 12192000"/>
              <a:gd name="connsiteY1859" fmla="*/ 1351155 h 6470305"/>
              <a:gd name="connsiteX1860" fmla="*/ 8398677 w 12192000"/>
              <a:gd name="connsiteY1860" fmla="*/ 1446306 h 6470305"/>
              <a:gd name="connsiteX1861" fmla="*/ 8303526 w 12192000"/>
              <a:gd name="connsiteY1861" fmla="*/ 1351155 h 6470305"/>
              <a:gd name="connsiteX1862" fmla="*/ 8398677 w 12192000"/>
              <a:gd name="connsiteY1862" fmla="*/ 1256004 h 6470305"/>
              <a:gd name="connsiteX1863" fmla="*/ 7980009 w 12192000"/>
              <a:gd name="connsiteY1863" fmla="*/ 1256004 h 6470305"/>
              <a:gd name="connsiteX1864" fmla="*/ 8075161 w 12192000"/>
              <a:gd name="connsiteY1864" fmla="*/ 1351155 h 6470305"/>
              <a:gd name="connsiteX1865" fmla="*/ 7980009 w 12192000"/>
              <a:gd name="connsiteY1865" fmla="*/ 1446306 h 6470305"/>
              <a:gd name="connsiteX1866" fmla="*/ 7884857 w 12192000"/>
              <a:gd name="connsiteY1866" fmla="*/ 1351155 h 6470305"/>
              <a:gd name="connsiteX1867" fmla="*/ 7980009 w 12192000"/>
              <a:gd name="connsiteY1867" fmla="*/ 1256004 h 6470305"/>
              <a:gd name="connsiteX1868" fmla="*/ 7561340 w 12192000"/>
              <a:gd name="connsiteY1868" fmla="*/ 1256004 h 6470305"/>
              <a:gd name="connsiteX1869" fmla="*/ 7656492 w 12192000"/>
              <a:gd name="connsiteY1869" fmla="*/ 1351155 h 6470305"/>
              <a:gd name="connsiteX1870" fmla="*/ 7561340 w 12192000"/>
              <a:gd name="connsiteY1870" fmla="*/ 1446306 h 6470305"/>
              <a:gd name="connsiteX1871" fmla="*/ 7466188 w 12192000"/>
              <a:gd name="connsiteY1871" fmla="*/ 1351155 h 6470305"/>
              <a:gd name="connsiteX1872" fmla="*/ 7561340 w 12192000"/>
              <a:gd name="connsiteY1872" fmla="*/ 1256004 h 6470305"/>
              <a:gd name="connsiteX1873" fmla="*/ 7142671 w 12192000"/>
              <a:gd name="connsiteY1873" fmla="*/ 1256004 h 6470305"/>
              <a:gd name="connsiteX1874" fmla="*/ 7237823 w 12192000"/>
              <a:gd name="connsiteY1874" fmla="*/ 1351155 h 6470305"/>
              <a:gd name="connsiteX1875" fmla="*/ 7142671 w 12192000"/>
              <a:gd name="connsiteY1875" fmla="*/ 1446306 h 6470305"/>
              <a:gd name="connsiteX1876" fmla="*/ 7047519 w 12192000"/>
              <a:gd name="connsiteY1876" fmla="*/ 1351155 h 6470305"/>
              <a:gd name="connsiteX1877" fmla="*/ 7142671 w 12192000"/>
              <a:gd name="connsiteY1877" fmla="*/ 1256004 h 6470305"/>
              <a:gd name="connsiteX1878" fmla="*/ 6724002 w 12192000"/>
              <a:gd name="connsiteY1878" fmla="*/ 1256004 h 6470305"/>
              <a:gd name="connsiteX1879" fmla="*/ 6819154 w 12192000"/>
              <a:gd name="connsiteY1879" fmla="*/ 1351155 h 6470305"/>
              <a:gd name="connsiteX1880" fmla="*/ 6724002 w 12192000"/>
              <a:gd name="connsiteY1880" fmla="*/ 1446306 h 6470305"/>
              <a:gd name="connsiteX1881" fmla="*/ 6628850 w 12192000"/>
              <a:gd name="connsiteY1881" fmla="*/ 1351155 h 6470305"/>
              <a:gd name="connsiteX1882" fmla="*/ 6724002 w 12192000"/>
              <a:gd name="connsiteY1882" fmla="*/ 1256004 h 6470305"/>
              <a:gd name="connsiteX1883" fmla="*/ 6305333 w 12192000"/>
              <a:gd name="connsiteY1883" fmla="*/ 1256004 h 6470305"/>
              <a:gd name="connsiteX1884" fmla="*/ 6400485 w 12192000"/>
              <a:gd name="connsiteY1884" fmla="*/ 1351155 h 6470305"/>
              <a:gd name="connsiteX1885" fmla="*/ 6305333 w 12192000"/>
              <a:gd name="connsiteY1885" fmla="*/ 1446306 h 6470305"/>
              <a:gd name="connsiteX1886" fmla="*/ 6210181 w 12192000"/>
              <a:gd name="connsiteY1886" fmla="*/ 1351155 h 6470305"/>
              <a:gd name="connsiteX1887" fmla="*/ 6305333 w 12192000"/>
              <a:gd name="connsiteY1887" fmla="*/ 1256004 h 6470305"/>
              <a:gd name="connsiteX1888" fmla="*/ 5886664 w 12192000"/>
              <a:gd name="connsiteY1888" fmla="*/ 1256004 h 6470305"/>
              <a:gd name="connsiteX1889" fmla="*/ 5981816 w 12192000"/>
              <a:gd name="connsiteY1889" fmla="*/ 1351155 h 6470305"/>
              <a:gd name="connsiteX1890" fmla="*/ 5886664 w 12192000"/>
              <a:gd name="connsiteY1890" fmla="*/ 1446306 h 6470305"/>
              <a:gd name="connsiteX1891" fmla="*/ 5791512 w 12192000"/>
              <a:gd name="connsiteY1891" fmla="*/ 1351155 h 6470305"/>
              <a:gd name="connsiteX1892" fmla="*/ 5886664 w 12192000"/>
              <a:gd name="connsiteY1892" fmla="*/ 1256004 h 6470305"/>
              <a:gd name="connsiteX1893" fmla="*/ 5467994 w 12192000"/>
              <a:gd name="connsiteY1893" fmla="*/ 1256004 h 6470305"/>
              <a:gd name="connsiteX1894" fmla="*/ 5563146 w 12192000"/>
              <a:gd name="connsiteY1894" fmla="*/ 1351155 h 6470305"/>
              <a:gd name="connsiteX1895" fmla="*/ 5467994 w 12192000"/>
              <a:gd name="connsiteY1895" fmla="*/ 1446306 h 6470305"/>
              <a:gd name="connsiteX1896" fmla="*/ 5372842 w 12192000"/>
              <a:gd name="connsiteY1896" fmla="*/ 1351155 h 6470305"/>
              <a:gd name="connsiteX1897" fmla="*/ 5467994 w 12192000"/>
              <a:gd name="connsiteY1897" fmla="*/ 1256004 h 6470305"/>
              <a:gd name="connsiteX1898" fmla="*/ 5049325 w 12192000"/>
              <a:gd name="connsiteY1898" fmla="*/ 1256004 h 6470305"/>
              <a:gd name="connsiteX1899" fmla="*/ 5144478 w 12192000"/>
              <a:gd name="connsiteY1899" fmla="*/ 1351155 h 6470305"/>
              <a:gd name="connsiteX1900" fmla="*/ 5049325 w 12192000"/>
              <a:gd name="connsiteY1900" fmla="*/ 1446306 h 6470305"/>
              <a:gd name="connsiteX1901" fmla="*/ 4954173 w 12192000"/>
              <a:gd name="connsiteY1901" fmla="*/ 1351155 h 6470305"/>
              <a:gd name="connsiteX1902" fmla="*/ 5049325 w 12192000"/>
              <a:gd name="connsiteY1902" fmla="*/ 1256004 h 6470305"/>
              <a:gd name="connsiteX1903" fmla="*/ 4630656 w 12192000"/>
              <a:gd name="connsiteY1903" fmla="*/ 1256004 h 6470305"/>
              <a:gd name="connsiteX1904" fmla="*/ 4725808 w 12192000"/>
              <a:gd name="connsiteY1904" fmla="*/ 1351155 h 6470305"/>
              <a:gd name="connsiteX1905" fmla="*/ 4630656 w 12192000"/>
              <a:gd name="connsiteY1905" fmla="*/ 1446306 h 6470305"/>
              <a:gd name="connsiteX1906" fmla="*/ 4535504 w 12192000"/>
              <a:gd name="connsiteY1906" fmla="*/ 1351155 h 6470305"/>
              <a:gd name="connsiteX1907" fmla="*/ 4630656 w 12192000"/>
              <a:gd name="connsiteY1907" fmla="*/ 1256004 h 6470305"/>
              <a:gd name="connsiteX1908" fmla="*/ 4211987 w 12192000"/>
              <a:gd name="connsiteY1908" fmla="*/ 1256004 h 6470305"/>
              <a:gd name="connsiteX1909" fmla="*/ 4307139 w 12192000"/>
              <a:gd name="connsiteY1909" fmla="*/ 1351155 h 6470305"/>
              <a:gd name="connsiteX1910" fmla="*/ 4211987 w 12192000"/>
              <a:gd name="connsiteY1910" fmla="*/ 1446306 h 6470305"/>
              <a:gd name="connsiteX1911" fmla="*/ 4116835 w 12192000"/>
              <a:gd name="connsiteY1911" fmla="*/ 1351155 h 6470305"/>
              <a:gd name="connsiteX1912" fmla="*/ 4211987 w 12192000"/>
              <a:gd name="connsiteY1912" fmla="*/ 1256004 h 6470305"/>
              <a:gd name="connsiteX1913" fmla="*/ 3793444 w 12192000"/>
              <a:gd name="connsiteY1913" fmla="*/ 1256004 h 6470305"/>
              <a:gd name="connsiteX1914" fmla="*/ 3888470 w 12192000"/>
              <a:gd name="connsiteY1914" fmla="*/ 1351155 h 6470305"/>
              <a:gd name="connsiteX1915" fmla="*/ 3793444 w 12192000"/>
              <a:gd name="connsiteY1915" fmla="*/ 1446306 h 6470305"/>
              <a:gd name="connsiteX1916" fmla="*/ 3698292 w 12192000"/>
              <a:gd name="connsiteY1916" fmla="*/ 1351155 h 6470305"/>
              <a:gd name="connsiteX1917" fmla="*/ 3793444 w 12192000"/>
              <a:gd name="connsiteY1917" fmla="*/ 1256004 h 6470305"/>
              <a:gd name="connsiteX1918" fmla="*/ 3374764 w 12192000"/>
              <a:gd name="connsiteY1918" fmla="*/ 1256004 h 6470305"/>
              <a:gd name="connsiteX1919" fmla="*/ 3469924 w 12192000"/>
              <a:gd name="connsiteY1919" fmla="*/ 1351155 h 6470305"/>
              <a:gd name="connsiteX1920" fmla="*/ 3374764 w 12192000"/>
              <a:gd name="connsiteY1920" fmla="*/ 1446306 h 6470305"/>
              <a:gd name="connsiteX1921" fmla="*/ 3279613 w 12192000"/>
              <a:gd name="connsiteY1921" fmla="*/ 1351155 h 6470305"/>
              <a:gd name="connsiteX1922" fmla="*/ 3374764 w 12192000"/>
              <a:gd name="connsiteY1922" fmla="*/ 1256004 h 6470305"/>
              <a:gd name="connsiteX1923" fmla="*/ 2956087 w 12192000"/>
              <a:gd name="connsiteY1923" fmla="*/ 1256004 h 6470305"/>
              <a:gd name="connsiteX1924" fmla="*/ 3051244 w 12192000"/>
              <a:gd name="connsiteY1924" fmla="*/ 1351155 h 6470305"/>
              <a:gd name="connsiteX1925" fmla="*/ 2956087 w 12192000"/>
              <a:gd name="connsiteY1925" fmla="*/ 1446306 h 6470305"/>
              <a:gd name="connsiteX1926" fmla="*/ 2860932 w 12192000"/>
              <a:gd name="connsiteY1926" fmla="*/ 1351155 h 6470305"/>
              <a:gd name="connsiteX1927" fmla="*/ 2956087 w 12192000"/>
              <a:gd name="connsiteY1927" fmla="*/ 1256004 h 6470305"/>
              <a:gd name="connsiteX1928" fmla="*/ 2537405 w 12192000"/>
              <a:gd name="connsiteY1928" fmla="*/ 1256004 h 6470305"/>
              <a:gd name="connsiteX1929" fmla="*/ 2632567 w 12192000"/>
              <a:gd name="connsiteY1929" fmla="*/ 1351155 h 6470305"/>
              <a:gd name="connsiteX1930" fmla="*/ 2537405 w 12192000"/>
              <a:gd name="connsiteY1930" fmla="*/ 1446306 h 6470305"/>
              <a:gd name="connsiteX1931" fmla="*/ 2442252 w 12192000"/>
              <a:gd name="connsiteY1931" fmla="*/ 1351155 h 6470305"/>
              <a:gd name="connsiteX1932" fmla="*/ 2537405 w 12192000"/>
              <a:gd name="connsiteY1932" fmla="*/ 1256004 h 6470305"/>
              <a:gd name="connsiteX1933" fmla="*/ 2118734 w 12192000"/>
              <a:gd name="connsiteY1933" fmla="*/ 1256004 h 6470305"/>
              <a:gd name="connsiteX1934" fmla="*/ 2213887 w 12192000"/>
              <a:gd name="connsiteY1934" fmla="*/ 1351155 h 6470305"/>
              <a:gd name="connsiteX1935" fmla="*/ 2118734 w 12192000"/>
              <a:gd name="connsiteY1935" fmla="*/ 1446306 h 6470305"/>
              <a:gd name="connsiteX1936" fmla="*/ 2023581 w 12192000"/>
              <a:gd name="connsiteY1936" fmla="*/ 1351155 h 6470305"/>
              <a:gd name="connsiteX1937" fmla="*/ 2118734 w 12192000"/>
              <a:gd name="connsiteY1937" fmla="*/ 1256004 h 6470305"/>
              <a:gd name="connsiteX1938" fmla="*/ 1700054 w 12192000"/>
              <a:gd name="connsiteY1938" fmla="*/ 1256004 h 6470305"/>
              <a:gd name="connsiteX1939" fmla="*/ 1795208 w 12192000"/>
              <a:gd name="connsiteY1939" fmla="*/ 1351155 h 6470305"/>
              <a:gd name="connsiteX1940" fmla="*/ 1700054 w 12192000"/>
              <a:gd name="connsiteY1940" fmla="*/ 1446306 h 6470305"/>
              <a:gd name="connsiteX1941" fmla="*/ 1604895 w 12192000"/>
              <a:gd name="connsiteY1941" fmla="*/ 1351155 h 6470305"/>
              <a:gd name="connsiteX1942" fmla="*/ 1700054 w 12192000"/>
              <a:gd name="connsiteY1942" fmla="*/ 1256004 h 6470305"/>
              <a:gd name="connsiteX1943" fmla="*/ 1281373 w 12192000"/>
              <a:gd name="connsiteY1943" fmla="*/ 1256004 h 6470305"/>
              <a:gd name="connsiteX1944" fmla="*/ 1376527 w 12192000"/>
              <a:gd name="connsiteY1944" fmla="*/ 1351155 h 6470305"/>
              <a:gd name="connsiteX1945" fmla="*/ 1281373 w 12192000"/>
              <a:gd name="connsiteY1945" fmla="*/ 1446306 h 6470305"/>
              <a:gd name="connsiteX1946" fmla="*/ 1186223 w 12192000"/>
              <a:gd name="connsiteY1946" fmla="*/ 1351155 h 6470305"/>
              <a:gd name="connsiteX1947" fmla="*/ 1281373 w 12192000"/>
              <a:gd name="connsiteY1947" fmla="*/ 1256004 h 6470305"/>
              <a:gd name="connsiteX1948" fmla="*/ 862708 w 12192000"/>
              <a:gd name="connsiteY1948" fmla="*/ 1256004 h 6470305"/>
              <a:gd name="connsiteX1949" fmla="*/ 957859 w 12192000"/>
              <a:gd name="connsiteY1949" fmla="*/ 1351155 h 6470305"/>
              <a:gd name="connsiteX1950" fmla="*/ 862708 w 12192000"/>
              <a:gd name="connsiteY1950" fmla="*/ 1446306 h 6470305"/>
              <a:gd name="connsiteX1951" fmla="*/ 767556 w 12192000"/>
              <a:gd name="connsiteY1951" fmla="*/ 1351155 h 6470305"/>
              <a:gd name="connsiteX1952" fmla="*/ 862708 w 12192000"/>
              <a:gd name="connsiteY1952" fmla="*/ 1256004 h 6470305"/>
              <a:gd name="connsiteX1953" fmla="*/ 444042 w 12192000"/>
              <a:gd name="connsiteY1953" fmla="*/ 1256004 h 6470305"/>
              <a:gd name="connsiteX1954" fmla="*/ 539195 w 12192000"/>
              <a:gd name="connsiteY1954" fmla="*/ 1351155 h 6470305"/>
              <a:gd name="connsiteX1955" fmla="*/ 444042 w 12192000"/>
              <a:gd name="connsiteY1955" fmla="*/ 1446306 h 6470305"/>
              <a:gd name="connsiteX1956" fmla="*/ 348889 w 12192000"/>
              <a:gd name="connsiteY1956" fmla="*/ 1351155 h 6470305"/>
              <a:gd name="connsiteX1957" fmla="*/ 444042 w 12192000"/>
              <a:gd name="connsiteY1957" fmla="*/ 1256004 h 6470305"/>
              <a:gd name="connsiteX1958" fmla="*/ 25373 w 12192000"/>
              <a:gd name="connsiteY1958" fmla="*/ 1256004 h 6470305"/>
              <a:gd name="connsiteX1959" fmla="*/ 120526 w 12192000"/>
              <a:gd name="connsiteY1959" fmla="*/ 1351155 h 6470305"/>
              <a:gd name="connsiteX1960" fmla="*/ 25373 w 12192000"/>
              <a:gd name="connsiteY1960" fmla="*/ 1446306 h 6470305"/>
              <a:gd name="connsiteX1961" fmla="*/ 0 w 12192000"/>
              <a:gd name="connsiteY1961" fmla="*/ 1441184 h 6470305"/>
              <a:gd name="connsiteX1962" fmla="*/ 0 w 12192000"/>
              <a:gd name="connsiteY1962" fmla="*/ 1261127 h 6470305"/>
              <a:gd name="connsiteX1963" fmla="*/ 12166698 w 12192000"/>
              <a:gd name="connsiteY1963" fmla="*/ 837337 h 6470305"/>
              <a:gd name="connsiteX1964" fmla="*/ 12192000 w 12192000"/>
              <a:gd name="connsiteY1964" fmla="*/ 842445 h 6470305"/>
              <a:gd name="connsiteX1965" fmla="*/ 12192000 w 12192000"/>
              <a:gd name="connsiteY1965" fmla="*/ 1022530 h 6470305"/>
              <a:gd name="connsiteX1966" fmla="*/ 12166698 w 12192000"/>
              <a:gd name="connsiteY1966" fmla="*/ 1027638 h 6470305"/>
              <a:gd name="connsiteX1967" fmla="*/ 12071546 w 12192000"/>
              <a:gd name="connsiteY1967" fmla="*/ 932489 h 6470305"/>
              <a:gd name="connsiteX1968" fmla="*/ 12166698 w 12192000"/>
              <a:gd name="connsiteY1968" fmla="*/ 837337 h 6470305"/>
              <a:gd name="connsiteX1969" fmla="*/ 11748029 w 12192000"/>
              <a:gd name="connsiteY1969" fmla="*/ 837337 h 6470305"/>
              <a:gd name="connsiteX1970" fmla="*/ 11843181 w 12192000"/>
              <a:gd name="connsiteY1970" fmla="*/ 932489 h 6470305"/>
              <a:gd name="connsiteX1971" fmla="*/ 11748029 w 12192000"/>
              <a:gd name="connsiteY1971" fmla="*/ 1027638 h 6470305"/>
              <a:gd name="connsiteX1972" fmla="*/ 11652877 w 12192000"/>
              <a:gd name="connsiteY1972" fmla="*/ 932489 h 6470305"/>
              <a:gd name="connsiteX1973" fmla="*/ 11748029 w 12192000"/>
              <a:gd name="connsiteY1973" fmla="*/ 837337 h 6470305"/>
              <a:gd name="connsiteX1974" fmla="*/ 11329360 w 12192000"/>
              <a:gd name="connsiteY1974" fmla="*/ 837337 h 6470305"/>
              <a:gd name="connsiteX1975" fmla="*/ 11424512 w 12192000"/>
              <a:gd name="connsiteY1975" fmla="*/ 932489 h 6470305"/>
              <a:gd name="connsiteX1976" fmla="*/ 11329360 w 12192000"/>
              <a:gd name="connsiteY1976" fmla="*/ 1027638 h 6470305"/>
              <a:gd name="connsiteX1977" fmla="*/ 11234208 w 12192000"/>
              <a:gd name="connsiteY1977" fmla="*/ 932489 h 6470305"/>
              <a:gd name="connsiteX1978" fmla="*/ 11329360 w 12192000"/>
              <a:gd name="connsiteY1978" fmla="*/ 837337 h 6470305"/>
              <a:gd name="connsiteX1979" fmla="*/ 10910691 w 12192000"/>
              <a:gd name="connsiteY1979" fmla="*/ 837337 h 6470305"/>
              <a:gd name="connsiteX1980" fmla="*/ 11005843 w 12192000"/>
              <a:gd name="connsiteY1980" fmla="*/ 932489 h 6470305"/>
              <a:gd name="connsiteX1981" fmla="*/ 10910691 w 12192000"/>
              <a:gd name="connsiteY1981" fmla="*/ 1027638 h 6470305"/>
              <a:gd name="connsiteX1982" fmla="*/ 10815539 w 12192000"/>
              <a:gd name="connsiteY1982" fmla="*/ 932489 h 6470305"/>
              <a:gd name="connsiteX1983" fmla="*/ 10910691 w 12192000"/>
              <a:gd name="connsiteY1983" fmla="*/ 837337 h 6470305"/>
              <a:gd name="connsiteX1984" fmla="*/ 10492022 w 12192000"/>
              <a:gd name="connsiteY1984" fmla="*/ 837337 h 6470305"/>
              <a:gd name="connsiteX1985" fmla="*/ 10587174 w 12192000"/>
              <a:gd name="connsiteY1985" fmla="*/ 932489 h 6470305"/>
              <a:gd name="connsiteX1986" fmla="*/ 10492022 w 12192000"/>
              <a:gd name="connsiteY1986" fmla="*/ 1027638 h 6470305"/>
              <a:gd name="connsiteX1987" fmla="*/ 10396870 w 12192000"/>
              <a:gd name="connsiteY1987" fmla="*/ 932489 h 6470305"/>
              <a:gd name="connsiteX1988" fmla="*/ 10492022 w 12192000"/>
              <a:gd name="connsiteY1988" fmla="*/ 837337 h 6470305"/>
              <a:gd name="connsiteX1989" fmla="*/ 10073353 w 12192000"/>
              <a:gd name="connsiteY1989" fmla="*/ 837337 h 6470305"/>
              <a:gd name="connsiteX1990" fmla="*/ 10168505 w 12192000"/>
              <a:gd name="connsiteY1990" fmla="*/ 932489 h 6470305"/>
              <a:gd name="connsiteX1991" fmla="*/ 10073353 w 12192000"/>
              <a:gd name="connsiteY1991" fmla="*/ 1027638 h 6470305"/>
              <a:gd name="connsiteX1992" fmla="*/ 9978201 w 12192000"/>
              <a:gd name="connsiteY1992" fmla="*/ 932489 h 6470305"/>
              <a:gd name="connsiteX1993" fmla="*/ 10073353 w 12192000"/>
              <a:gd name="connsiteY1993" fmla="*/ 837337 h 6470305"/>
              <a:gd name="connsiteX1994" fmla="*/ 9654684 w 12192000"/>
              <a:gd name="connsiteY1994" fmla="*/ 837337 h 6470305"/>
              <a:gd name="connsiteX1995" fmla="*/ 9749836 w 12192000"/>
              <a:gd name="connsiteY1995" fmla="*/ 932489 h 6470305"/>
              <a:gd name="connsiteX1996" fmla="*/ 9654684 w 12192000"/>
              <a:gd name="connsiteY1996" fmla="*/ 1027638 h 6470305"/>
              <a:gd name="connsiteX1997" fmla="*/ 9559532 w 12192000"/>
              <a:gd name="connsiteY1997" fmla="*/ 932489 h 6470305"/>
              <a:gd name="connsiteX1998" fmla="*/ 9654684 w 12192000"/>
              <a:gd name="connsiteY1998" fmla="*/ 837337 h 6470305"/>
              <a:gd name="connsiteX1999" fmla="*/ 9236015 w 12192000"/>
              <a:gd name="connsiteY1999" fmla="*/ 837337 h 6470305"/>
              <a:gd name="connsiteX2000" fmla="*/ 9331167 w 12192000"/>
              <a:gd name="connsiteY2000" fmla="*/ 932489 h 6470305"/>
              <a:gd name="connsiteX2001" fmla="*/ 9236015 w 12192000"/>
              <a:gd name="connsiteY2001" fmla="*/ 1027638 h 6470305"/>
              <a:gd name="connsiteX2002" fmla="*/ 9140863 w 12192000"/>
              <a:gd name="connsiteY2002" fmla="*/ 932489 h 6470305"/>
              <a:gd name="connsiteX2003" fmla="*/ 9236015 w 12192000"/>
              <a:gd name="connsiteY2003" fmla="*/ 837337 h 6470305"/>
              <a:gd name="connsiteX2004" fmla="*/ 8817346 w 12192000"/>
              <a:gd name="connsiteY2004" fmla="*/ 837337 h 6470305"/>
              <a:gd name="connsiteX2005" fmla="*/ 8912498 w 12192000"/>
              <a:gd name="connsiteY2005" fmla="*/ 932489 h 6470305"/>
              <a:gd name="connsiteX2006" fmla="*/ 8817346 w 12192000"/>
              <a:gd name="connsiteY2006" fmla="*/ 1027638 h 6470305"/>
              <a:gd name="connsiteX2007" fmla="*/ 8722194 w 12192000"/>
              <a:gd name="connsiteY2007" fmla="*/ 932489 h 6470305"/>
              <a:gd name="connsiteX2008" fmla="*/ 8817346 w 12192000"/>
              <a:gd name="connsiteY2008" fmla="*/ 837337 h 6470305"/>
              <a:gd name="connsiteX2009" fmla="*/ 8398677 w 12192000"/>
              <a:gd name="connsiteY2009" fmla="*/ 837337 h 6470305"/>
              <a:gd name="connsiteX2010" fmla="*/ 8493829 w 12192000"/>
              <a:gd name="connsiteY2010" fmla="*/ 932489 h 6470305"/>
              <a:gd name="connsiteX2011" fmla="*/ 8398677 w 12192000"/>
              <a:gd name="connsiteY2011" fmla="*/ 1027638 h 6470305"/>
              <a:gd name="connsiteX2012" fmla="*/ 8303526 w 12192000"/>
              <a:gd name="connsiteY2012" fmla="*/ 932489 h 6470305"/>
              <a:gd name="connsiteX2013" fmla="*/ 8398677 w 12192000"/>
              <a:gd name="connsiteY2013" fmla="*/ 837337 h 6470305"/>
              <a:gd name="connsiteX2014" fmla="*/ 7980009 w 12192000"/>
              <a:gd name="connsiteY2014" fmla="*/ 837337 h 6470305"/>
              <a:gd name="connsiteX2015" fmla="*/ 8075161 w 12192000"/>
              <a:gd name="connsiteY2015" fmla="*/ 932489 h 6470305"/>
              <a:gd name="connsiteX2016" fmla="*/ 7980009 w 12192000"/>
              <a:gd name="connsiteY2016" fmla="*/ 1027638 h 6470305"/>
              <a:gd name="connsiteX2017" fmla="*/ 7884857 w 12192000"/>
              <a:gd name="connsiteY2017" fmla="*/ 932489 h 6470305"/>
              <a:gd name="connsiteX2018" fmla="*/ 7980009 w 12192000"/>
              <a:gd name="connsiteY2018" fmla="*/ 837337 h 6470305"/>
              <a:gd name="connsiteX2019" fmla="*/ 7561340 w 12192000"/>
              <a:gd name="connsiteY2019" fmla="*/ 837337 h 6470305"/>
              <a:gd name="connsiteX2020" fmla="*/ 7656492 w 12192000"/>
              <a:gd name="connsiteY2020" fmla="*/ 932489 h 6470305"/>
              <a:gd name="connsiteX2021" fmla="*/ 7561340 w 12192000"/>
              <a:gd name="connsiteY2021" fmla="*/ 1027638 h 6470305"/>
              <a:gd name="connsiteX2022" fmla="*/ 7466188 w 12192000"/>
              <a:gd name="connsiteY2022" fmla="*/ 932489 h 6470305"/>
              <a:gd name="connsiteX2023" fmla="*/ 7561340 w 12192000"/>
              <a:gd name="connsiteY2023" fmla="*/ 837337 h 6470305"/>
              <a:gd name="connsiteX2024" fmla="*/ 7142671 w 12192000"/>
              <a:gd name="connsiteY2024" fmla="*/ 837337 h 6470305"/>
              <a:gd name="connsiteX2025" fmla="*/ 7237823 w 12192000"/>
              <a:gd name="connsiteY2025" fmla="*/ 932489 h 6470305"/>
              <a:gd name="connsiteX2026" fmla="*/ 7142671 w 12192000"/>
              <a:gd name="connsiteY2026" fmla="*/ 1027638 h 6470305"/>
              <a:gd name="connsiteX2027" fmla="*/ 7047519 w 12192000"/>
              <a:gd name="connsiteY2027" fmla="*/ 932489 h 6470305"/>
              <a:gd name="connsiteX2028" fmla="*/ 7142671 w 12192000"/>
              <a:gd name="connsiteY2028" fmla="*/ 837337 h 6470305"/>
              <a:gd name="connsiteX2029" fmla="*/ 6724002 w 12192000"/>
              <a:gd name="connsiteY2029" fmla="*/ 837337 h 6470305"/>
              <a:gd name="connsiteX2030" fmla="*/ 6819154 w 12192000"/>
              <a:gd name="connsiteY2030" fmla="*/ 932489 h 6470305"/>
              <a:gd name="connsiteX2031" fmla="*/ 6724002 w 12192000"/>
              <a:gd name="connsiteY2031" fmla="*/ 1027638 h 6470305"/>
              <a:gd name="connsiteX2032" fmla="*/ 6628850 w 12192000"/>
              <a:gd name="connsiteY2032" fmla="*/ 932489 h 6470305"/>
              <a:gd name="connsiteX2033" fmla="*/ 6724002 w 12192000"/>
              <a:gd name="connsiteY2033" fmla="*/ 837337 h 6470305"/>
              <a:gd name="connsiteX2034" fmla="*/ 6305333 w 12192000"/>
              <a:gd name="connsiteY2034" fmla="*/ 837337 h 6470305"/>
              <a:gd name="connsiteX2035" fmla="*/ 6400485 w 12192000"/>
              <a:gd name="connsiteY2035" fmla="*/ 932489 h 6470305"/>
              <a:gd name="connsiteX2036" fmla="*/ 6305333 w 12192000"/>
              <a:gd name="connsiteY2036" fmla="*/ 1027638 h 6470305"/>
              <a:gd name="connsiteX2037" fmla="*/ 6210181 w 12192000"/>
              <a:gd name="connsiteY2037" fmla="*/ 932489 h 6470305"/>
              <a:gd name="connsiteX2038" fmla="*/ 6305333 w 12192000"/>
              <a:gd name="connsiteY2038" fmla="*/ 837337 h 6470305"/>
              <a:gd name="connsiteX2039" fmla="*/ 5886664 w 12192000"/>
              <a:gd name="connsiteY2039" fmla="*/ 837337 h 6470305"/>
              <a:gd name="connsiteX2040" fmla="*/ 5981816 w 12192000"/>
              <a:gd name="connsiteY2040" fmla="*/ 932489 h 6470305"/>
              <a:gd name="connsiteX2041" fmla="*/ 5886664 w 12192000"/>
              <a:gd name="connsiteY2041" fmla="*/ 1027638 h 6470305"/>
              <a:gd name="connsiteX2042" fmla="*/ 5791512 w 12192000"/>
              <a:gd name="connsiteY2042" fmla="*/ 932489 h 6470305"/>
              <a:gd name="connsiteX2043" fmla="*/ 5886664 w 12192000"/>
              <a:gd name="connsiteY2043" fmla="*/ 837337 h 6470305"/>
              <a:gd name="connsiteX2044" fmla="*/ 5467994 w 12192000"/>
              <a:gd name="connsiteY2044" fmla="*/ 837337 h 6470305"/>
              <a:gd name="connsiteX2045" fmla="*/ 5563146 w 12192000"/>
              <a:gd name="connsiteY2045" fmla="*/ 932489 h 6470305"/>
              <a:gd name="connsiteX2046" fmla="*/ 5467994 w 12192000"/>
              <a:gd name="connsiteY2046" fmla="*/ 1027638 h 6470305"/>
              <a:gd name="connsiteX2047" fmla="*/ 5372842 w 12192000"/>
              <a:gd name="connsiteY2047" fmla="*/ 932489 h 6470305"/>
              <a:gd name="connsiteX2048" fmla="*/ 5467994 w 12192000"/>
              <a:gd name="connsiteY2048" fmla="*/ 837337 h 6470305"/>
              <a:gd name="connsiteX2049" fmla="*/ 5049325 w 12192000"/>
              <a:gd name="connsiteY2049" fmla="*/ 837337 h 6470305"/>
              <a:gd name="connsiteX2050" fmla="*/ 5144478 w 12192000"/>
              <a:gd name="connsiteY2050" fmla="*/ 932489 h 6470305"/>
              <a:gd name="connsiteX2051" fmla="*/ 5049325 w 12192000"/>
              <a:gd name="connsiteY2051" fmla="*/ 1027638 h 6470305"/>
              <a:gd name="connsiteX2052" fmla="*/ 4954173 w 12192000"/>
              <a:gd name="connsiteY2052" fmla="*/ 932489 h 6470305"/>
              <a:gd name="connsiteX2053" fmla="*/ 5049325 w 12192000"/>
              <a:gd name="connsiteY2053" fmla="*/ 837337 h 6470305"/>
              <a:gd name="connsiteX2054" fmla="*/ 4630656 w 12192000"/>
              <a:gd name="connsiteY2054" fmla="*/ 837337 h 6470305"/>
              <a:gd name="connsiteX2055" fmla="*/ 4725808 w 12192000"/>
              <a:gd name="connsiteY2055" fmla="*/ 932489 h 6470305"/>
              <a:gd name="connsiteX2056" fmla="*/ 4630656 w 12192000"/>
              <a:gd name="connsiteY2056" fmla="*/ 1027638 h 6470305"/>
              <a:gd name="connsiteX2057" fmla="*/ 4535504 w 12192000"/>
              <a:gd name="connsiteY2057" fmla="*/ 932489 h 6470305"/>
              <a:gd name="connsiteX2058" fmla="*/ 4630656 w 12192000"/>
              <a:gd name="connsiteY2058" fmla="*/ 837337 h 6470305"/>
              <a:gd name="connsiteX2059" fmla="*/ 4211987 w 12192000"/>
              <a:gd name="connsiteY2059" fmla="*/ 837337 h 6470305"/>
              <a:gd name="connsiteX2060" fmla="*/ 4307139 w 12192000"/>
              <a:gd name="connsiteY2060" fmla="*/ 932489 h 6470305"/>
              <a:gd name="connsiteX2061" fmla="*/ 4211987 w 12192000"/>
              <a:gd name="connsiteY2061" fmla="*/ 1027638 h 6470305"/>
              <a:gd name="connsiteX2062" fmla="*/ 4116835 w 12192000"/>
              <a:gd name="connsiteY2062" fmla="*/ 932489 h 6470305"/>
              <a:gd name="connsiteX2063" fmla="*/ 4211987 w 12192000"/>
              <a:gd name="connsiteY2063" fmla="*/ 837337 h 6470305"/>
              <a:gd name="connsiteX2064" fmla="*/ 3793453 w 12192000"/>
              <a:gd name="connsiteY2064" fmla="*/ 837337 h 6470305"/>
              <a:gd name="connsiteX2065" fmla="*/ 3888470 w 12192000"/>
              <a:gd name="connsiteY2065" fmla="*/ 932489 h 6470305"/>
              <a:gd name="connsiteX2066" fmla="*/ 3793453 w 12192000"/>
              <a:gd name="connsiteY2066" fmla="*/ 1027638 h 6470305"/>
              <a:gd name="connsiteX2067" fmla="*/ 3698302 w 12192000"/>
              <a:gd name="connsiteY2067" fmla="*/ 932489 h 6470305"/>
              <a:gd name="connsiteX2068" fmla="*/ 3793453 w 12192000"/>
              <a:gd name="connsiteY2068" fmla="*/ 837337 h 6470305"/>
              <a:gd name="connsiteX2069" fmla="*/ 3374773 w 12192000"/>
              <a:gd name="connsiteY2069" fmla="*/ 837337 h 6470305"/>
              <a:gd name="connsiteX2070" fmla="*/ 3469932 w 12192000"/>
              <a:gd name="connsiteY2070" fmla="*/ 932489 h 6470305"/>
              <a:gd name="connsiteX2071" fmla="*/ 3374773 w 12192000"/>
              <a:gd name="connsiteY2071" fmla="*/ 1027638 h 6470305"/>
              <a:gd name="connsiteX2072" fmla="*/ 3279620 w 12192000"/>
              <a:gd name="connsiteY2072" fmla="*/ 932489 h 6470305"/>
              <a:gd name="connsiteX2073" fmla="*/ 3374773 w 12192000"/>
              <a:gd name="connsiteY2073" fmla="*/ 837337 h 6470305"/>
              <a:gd name="connsiteX2074" fmla="*/ 2956095 w 12192000"/>
              <a:gd name="connsiteY2074" fmla="*/ 837337 h 6470305"/>
              <a:gd name="connsiteX2075" fmla="*/ 3051251 w 12192000"/>
              <a:gd name="connsiteY2075" fmla="*/ 932489 h 6470305"/>
              <a:gd name="connsiteX2076" fmla="*/ 2956095 w 12192000"/>
              <a:gd name="connsiteY2076" fmla="*/ 1027638 h 6470305"/>
              <a:gd name="connsiteX2077" fmla="*/ 2860939 w 12192000"/>
              <a:gd name="connsiteY2077" fmla="*/ 932489 h 6470305"/>
              <a:gd name="connsiteX2078" fmla="*/ 2956095 w 12192000"/>
              <a:gd name="connsiteY2078" fmla="*/ 837337 h 6470305"/>
              <a:gd name="connsiteX2079" fmla="*/ 2537411 w 12192000"/>
              <a:gd name="connsiteY2079" fmla="*/ 837337 h 6470305"/>
              <a:gd name="connsiteX2080" fmla="*/ 2632574 w 12192000"/>
              <a:gd name="connsiteY2080" fmla="*/ 932489 h 6470305"/>
              <a:gd name="connsiteX2081" fmla="*/ 2537411 w 12192000"/>
              <a:gd name="connsiteY2081" fmla="*/ 1027638 h 6470305"/>
              <a:gd name="connsiteX2082" fmla="*/ 2442258 w 12192000"/>
              <a:gd name="connsiteY2082" fmla="*/ 932489 h 6470305"/>
              <a:gd name="connsiteX2083" fmla="*/ 2537411 w 12192000"/>
              <a:gd name="connsiteY2083" fmla="*/ 837337 h 6470305"/>
              <a:gd name="connsiteX2084" fmla="*/ 2118741 w 12192000"/>
              <a:gd name="connsiteY2084" fmla="*/ 837337 h 6470305"/>
              <a:gd name="connsiteX2085" fmla="*/ 2213893 w 12192000"/>
              <a:gd name="connsiteY2085" fmla="*/ 932489 h 6470305"/>
              <a:gd name="connsiteX2086" fmla="*/ 2118741 w 12192000"/>
              <a:gd name="connsiteY2086" fmla="*/ 1027638 h 6470305"/>
              <a:gd name="connsiteX2087" fmla="*/ 2023587 w 12192000"/>
              <a:gd name="connsiteY2087" fmla="*/ 932489 h 6470305"/>
              <a:gd name="connsiteX2088" fmla="*/ 2118741 w 12192000"/>
              <a:gd name="connsiteY2088" fmla="*/ 837337 h 6470305"/>
              <a:gd name="connsiteX2089" fmla="*/ 1700060 w 12192000"/>
              <a:gd name="connsiteY2089" fmla="*/ 837337 h 6470305"/>
              <a:gd name="connsiteX2090" fmla="*/ 1795212 w 12192000"/>
              <a:gd name="connsiteY2090" fmla="*/ 932489 h 6470305"/>
              <a:gd name="connsiteX2091" fmla="*/ 1700060 w 12192000"/>
              <a:gd name="connsiteY2091" fmla="*/ 1027638 h 6470305"/>
              <a:gd name="connsiteX2092" fmla="*/ 1604900 w 12192000"/>
              <a:gd name="connsiteY2092" fmla="*/ 932489 h 6470305"/>
              <a:gd name="connsiteX2093" fmla="*/ 1700060 w 12192000"/>
              <a:gd name="connsiteY2093" fmla="*/ 837337 h 6470305"/>
              <a:gd name="connsiteX2094" fmla="*/ 1281378 w 12192000"/>
              <a:gd name="connsiteY2094" fmla="*/ 837337 h 6470305"/>
              <a:gd name="connsiteX2095" fmla="*/ 1376531 w 12192000"/>
              <a:gd name="connsiteY2095" fmla="*/ 932489 h 6470305"/>
              <a:gd name="connsiteX2096" fmla="*/ 1281378 w 12192000"/>
              <a:gd name="connsiteY2096" fmla="*/ 1027638 h 6470305"/>
              <a:gd name="connsiteX2097" fmla="*/ 1186227 w 12192000"/>
              <a:gd name="connsiteY2097" fmla="*/ 932489 h 6470305"/>
              <a:gd name="connsiteX2098" fmla="*/ 1281378 w 12192000"/>
              <a:gd name="connsiteY2098" fmla="*/ 837337 h 6470305"/>
              <a:gd name="connsiteX2099" fmla="*/ 862713 w 12192000"/>
              <a:gd name="connsiteY2099" fmla="*/ 837337 h 6470305"/>
              <a:gd name="connsiteX2100" fmla="*/ 957865 w 12192000"/>
              <a:gd name="connsiteY2100" fmla="*/ 932489 h 6470305"/>
              <a:gd name="connsiteX2101" fmla="*/ 862713 w 12192000"/>
              <a:gd name="connsiteY2101" fmla="*/ 1027638 h 6470305"/>
              <a:gd name="connsiteX2102" fmla="*/ 767561 w 12192000"/>
              <a:gd name="connsiteY2102" fmla="*/ 932489 h 6470305"/>
              <a:gd name="connsiteX2103" fmla="*/ 862713 w 12192000"/>
              <a:gd name="connsiteY2103" fmla="*/ 837337 h 6470305"/>
              <a:gd name="connsiteX2104" fmla="*/ 444046 w 12192000"/>
              <a:gd name="connsiteY2104" fmla="*/ 837337 h 6470305"/>
              <a:gd name="connsiteX2105" fmla="*/ 539200 w 12192000"/>
              <a:gd name="connsiteY2105" fmla="*/ 932489 h 6470305"/>
              <a:gd name="connsiteX2106" fmla="*/ 444046 w 12192000"/>
              <a:gd name="connsiteY2106" fmla="*/ 1027638 h 6470305"/>
              <a:gd name="connsiteX2107" fmla="*/ 348895 w 12192000"/>
              <a:gd name="connsiteY2107" fmla="*/ 932489 h 6470305"/>
              <a:gd name="connsiteX2108" fmla="*/ 444046 w 12192000"/>
              <a:gd name="connsiteY2108" fmla="*/ 837337 h 6470305"/>
              <a:gd name="connsiteX2109" fmla="*/ 25377 w 12192000"/>
              <a:gd name="connsiteY2109" fmla="*/ 837337 h 6470305"/>
              <a:gd name="connsiteX2110" fmla="*/ 120531 w 12192000"/>
              <a:gd name="connsiteY2110" fmla="*/ 932489 h 6470305"/>
              <a:gd name="connsiteX2111" fmla="*/ 25377 w 12192000"/>
              <a:gd name="connsiteY2111" fmla="*/ 1027638 h 6470305"/>
              <a:gd name="connsiteX2112" fmla="*/ 0 w 12192000"/>
              <a:gd name="connsiteY2112" fmla="*/ 1022515 h 6470305"/>
              <a:gd name="connsiteX2113" fmla="*/ 0 w 12192000"/>
              <a:gd name="connsiteY2113" fmla="*/ 842460 h 6470305"/>
              <a:gd name="connsiteX2114" fmla="*/ 12166698 w 12192000"/>
              <a:gd name="connsiteY2114" fmla="*/ 418667 h 6470305"/>
              <a:gd name="connsiteX2115" fmla="*/ 12192000 w 12192000"/>
              <a:gd name="connsiteY2115" fmla="*/ 423775 h 6470305"/>
              <a:gd name="connsiteX2116" fmla="*/ 12192000 w 12192000"/>
              <a:gd name="connsiteY2116" fmla="*/ 603865 h 6470305"/>
              <a:gd name="connsiteX2117" fmla="*/ 12166698 w 12192000"/>
              <a:gd name="connsiteY2117" fmla="*/ 608973 h 6470305"/>
              <a:gd name="connsiteX2118" fmla="*/ 12071546 w 12192000"/>
              <a:gd name="connsiteY2118" fmla="*/ 513818 h 6470305"/>
              <a:gd name="connsiteX2119" fmla="*/ 12166698 w 12192000"/>
              <a:gd name="connsiteY2119" fmla="*/ 418667 h 6470305"/>
              <a:gd name="connsiteX2120" fmla="*/ 11748029 w 12192000"/>
              <a:gd name="connsiteY2120" fmla="*/ 418667 h 6470305"/>
              <a:gd name="connsiteX2121" fmla="*/ 11843181 w 12192000"/>
              <a:gd name="connsiteY2121" fmla="*/ 513818 h 6470305"/>
              <a:gd name="connsiteX2122" fmla="*/ 11748029 w 12192000"/>
              <a:gd name="connsiteY2122" fmla="*/ 608973 h 6470305"/>
              <a:gd name="connsiteX2123" fmla="*/ 11652877 w 12192000"/>
              <a:gd name="connsiteY2123" fmla="*/ 513818 h 6470305"/>
              <a:gd name="connsiteX2124" fmla="*/ 11748029 w 12192000"/>
              <a:gd name="connsiteY2124" fmla="*/ 418667 h 6470305"/>
              <a:gd name="connsiteX2125" fmla="*/ 11329360 w 12192000"/>
              <a:gd name="connsiteY2125" fmla="*/ 418667 h 6470305"/>
              <a:gd name="connsiteX2126" fmla="*/ 11424512 w 12192000"/>
              <a:gd name="connsiteY2126" fmla="*/ 513818 h 6470305"/>
              <a:gd name="connsiteX2127" fmla="*/ 11329360 w 12192000"/>
              <a:gd name="connsiteY2127" fmla="*/ 608973 h 6470305"/>
              <a:gd name="connsiteX2128" fmla="*/ 11234208 w 12192000"/>
              <a:gd name="connsiteY2128" fmla="*/ 513818 h 6470305"/>
              <a:gd name="connsiteX2129" fmla="*/ 11329360 w 12192000"/>
              <a:gd name="connsiteY2129" fmla="*/ 418667 h 6470305"/>
              <a:gd name="connsiteX2130" fmla="*/ 10910691 w 12192000"/>
              <a:gd name="connsiteY2130" fmla="*/ 418667 h 6470305"/>
              <a:gd name="connsiteX2131" fmla="*/ 11005843 w 12192000"/>
              <a:gd name="connsiteY2131" fmla="*/ 513818 h 6470305"/>
              <a:gd name="connsiteX2132" fmla="*/ 10910691 w 12192000"/>
              <a:gd name="connsiteY2132" fmla="*/ 608973 h 6470305"/>
              <a:gd name="connsiteX2133" fmla="*/ 10815539 w 12192000"/>
              <a:gd name="connsiteY2133" fmla="*/ 513818 h 6470305"/>
              <a:gd name="connsiteX2134" fmla="*/ 10910691 w 12192000"/>
              <a:gd name="connsiteY2134" fmla="*/ 418667 h 6470305"/>
              <a:gd name="connsiteX2135" fmla="*/ 10492022 w 12192000"/>
              <a:gd name="connsiteY2135" fmla="*/ 418667 h 6470305"/>
              <a:gd name="connsiteX2136" fmla="*/ 10587174 w 12192000"/>
              <a:gd name="connsiteY2136" fmla="*/ 513818 h 6470305"/>
              <a:gd name="connsiteX2137" fmla="*/ 10492022 w 12192000"/>
              <a:gd name="connsiteY2137" fmla="*/ 608973 h 6470305"/>
              <a:gd name="connsiteX2138" fmla="*/ 10396870 w 12192000"/>
              <a:gd name="connsiteY2138" fmla="*/ 513818 h 6470305"/>
              <a:gd name="connsiteX2139" fmla="*/ 10492022 w 12192000"/>
              <a:gd name="connsiteY2139" fmla="*/ 418667 h 6470305"/>
              <a:gd name="connsiteX2140" fmla="*/ 10073353 w 12192000"/>
              <a:gd name="connsiteY2140" fmla="*/ 418667 h 6470305"/>
              <a:gd name="connsiteX2141" fmla="*/ 10168505 w 12192000"/>
              <a:gd name="connsiteY2141" fmla="*/ 513818 h 6470305"/>
              <a:gd name="connsiteX2142" fmla="*/ 10073353 w 12192000"/>
              <a:gd name="connsiteY2142" fmla="*/ 608973 h 6470305"/>
              <a:gd name="connsiteX2143" fmla="*/ 9978201 w 12192000"/>
              <a:gd name="connsiteY2143" fmla="*/ 513818 h 6470305"/>
              <a:gd name="connsiteX2144" fmla="*/ 10073353 w 12192000"/>
              <a:gd name="connsiteY2144" fmla="*/ 418667 h 6470305"/>
              <a:gd name="connsiteX2145" fmla="*/ 9654684 w 12192000"/>
              <a:gd name="connsiteY2145" fmla="*/ 418667 h 6470305"/>
              <a:gd name="connsiteX2146" fmla="*/ 9749836 w 12192000"/>
              <a:gd name="connsiteY2146" fmla="*/ 513818 h 6470305"/>
              <a:gd name="connsiteX2147" fmla="*/ 9654684 w 12192000"/>
              <a:gd name="connsiteY2147" fmla="*/ 608973 h 6470305"/>
              <a:gd name="connsiteX2148" fmla="*/ 9559532 w 12192000"/>
              <a:gd name="connsiteY2148" fmla="*/ 513818 h 6470305"/>
              <a:gd name="connsiteX2149" fmla="*/ 9654684 w 12192000"/>
              <a:gd name="connsiteY2149" fmla="*/ 418667 h 6470305"/>
              <a:gd name="connsiteX2150" fmla="*/ 9236015 w 12192000"/>
              <a:gd name="connsiteY2150" fmla="*/ 418667 h 6470305"/>
              <a:gd name="connsiteX2151" fmla="*/ 9331167 w 12192000"/>
              <a:gd name="connsiteY2151" fmla="*/ 513818 h 6470305"/>
              <a:gd name="connsiteX2152" fmla="*/ 9236015 w 12192000"/>
              <a:gd name="connsiteY2152" fmla="*/ 608973 h 6470305"/>
              <a:gd name="connsiteX2153" fmla="*/ 9140863 w 12192000"/>
              <a:gd name="connsiteY2153" fmla="*/ 513818 h 6470305"/>
              <a:gd name="connsiteX2154" fmla="*/ 9236015 w 12192000"/>
              <a:gd name="connsiteY2154" fmla="*/ 418667 h 6470305"/>
              <a:gd name="connsiteX2155" fmla="*/ 8817346 w 12192000"/>
              <a:gd name="connsiteY2155" fmla="*/ 418667 h 6470305"/>
              <a:gd name="connsiteX2156" fmla="*/ 8912498 w 12192000"/>
              <a:gd name="connsiteY2156" fmla="*/ 513818 h 6470305"/>
              <a:gd name="connsiteX2157" fmla="*/ 8817346 w 12192000"/>
              <a:gd name="connsiteY2157" fmla="*/ 608973 h 6470305"/>
              <a:gd name="connsiteX2158" fmla="*/ 8722194 w 12192000"/>
              <a:gd name="connsiteY2158" fmla="*/ 513818 h 6470305"/>
              <a:gd name="connsiteX2159" fmla="*/ 8817346 w 12192000"/>
              <a:gd name="connsiteY2159" fmla="*/ 418667 h 6470305"/>
              <a:gd name="connsiteX2160" fmla="*/ 8398677 w 12192000"/>
              <a:gd name="connsiteY2160" fmla="*/ 418667 h 6470305"/>
              <a:gd name="connsiteX2161" fmla="*/ 8493829 w 12192000"/>
              <a:gd name="connsiteY2161" fmla="*/ 513818 h 6470305"/>
              <a:gd name="connsiteX2162" fmla="*/ 8398677 w 12192000"/>
              <a:gd name="connsiteY2162" fmla="*/ 608973 h 6470305"/>
              <a:gd name="connsiteX2163" fmla="*/ 8303526 w 12192000"/>
              <a:gd name="connsiteY2163" fmla="*/ 513818 h 6470305"/>
              <a:gd name="connsiteX2164" fmla="*/ 8398677 w 12192000"/>
              <a:gd name="connsiteY2164" fmla="*/ 418667 h 6470305"/>
              <a:gd name="connsiteX2165" fmla="*/ 7980009 w 12192000"/>
              <a:gd name="connsiteY2165" fmla="*/ 418667 h 6470305"/>
              <a:gd name="connsiteX2166" fmla="*/ 8075161 w 12192000"/>
              <a:gd name="connsiteY2166" fmla="*/ 513818 h 6470305"/>
              <a:gd name="connsiteX2167" fmla="*/ 7980009 w 12192000"/>
              <a:gd name="connsiteY2167" fmla="*/ 608973 h 6470305"/>
              <a:gd name="connsiteX2168" fmla="*/ 7884857 w 12192000"/>
              <a:gd name="connsiteY2168" fmla="*/ 513818 h 6470305"/>
              <a:gd name="connsiteX2169" fmla="*/ 7980009 w 12192000"/>
              <a:gd name="connsiteY2169" fmla="*/ 418667 h 6470305"/>
              <a:gd name="connsiteX2170" fmla="*/ 7561340 w 12192000"/>
              <a:gd name="connsiteY2170" fmla="*/ 418667 h 6470305"/>
              <a:gd name="connsiteX2171" fmla="*/ 7656492 w 12192000"/>
              <a:gd name="connsiteY2171" fmla="*/ 513818 h 6470305"/>
              <a:gd name="connsiteX2172" fmla="*/ 7561340 w 12192000"/>
              <a:gd name="connsiteY2172" fmla="*/ 608973 h 6470305"/>
              <a:gd name="connsiteX2173" fmla="*/ 7466188 w 12192000"/>
              <a:gd name="connsiteY2173" fmla="*/ 513818 h 6470305"/>
              <a:gd name="connsiteX2174" fmla="*/ 7561340 w 12192000"/>
              <a:gd name="connsiteY2174" fmla="*/ 418667 h 6470305"/>
              <a:gd name="connsiteX2175" fmla="*/ 7142671 w 12192000"/>
              <a:gd name="connsiteY2175" fmla="*/ 418667 h 6470305"/>
              <a:gd name="connsiteX2176" fmla="*/ 7237823 w 12192000"/>
              <a:gd name="connsiteY2176" fmla="*/ 513818 h 6470305"/>
              <a:gd name="connsiteX2177" fmla="*/ 7142671 w 12192000"/>
              <a:gd name="connsiteY2177" fmla="*/ 608973 h 6470305"/>
              <a:gd name="connsiteX2178" fmla="*/ 7047519 w 12192000"/>
              <a:gd name="connsiteY2178" fmla="*/ 513818 h 6470305"/>
              <a:gd name="connsiteX2179" fmla="*/ 7142671 w 12192000"/>
              <a:gd name="connsiteY2179" fmla="*/ 418667 h 6470305"/>
              <a:gd name="connsiteX2180" fmla="*/ 6724002 w 12192000"/>
              <a:gd name="connsiteY2180" fmla="*/ 418667 h 6470305"/>
              <a:gd name="connsiteX2181" fmla="*/ 6819154 w 12192000"/>
              <a:gd name="connsiteY2181" fmla="*/ 513818 h 6470305"/>
              <a:gd name="connsiteX2182" fmla="*/ 6724002 w 12192000"/>
              <a:gd name="connsiteY2182" fmla="*/ 608973 h 6470305"/>
              <a:gd name="connsiteX2183" fmla="*/ 6628850 w 12192000"/>
              <a:gd name="connsiteY2183" fmla="*/ 513818 h 6470305"/>
              <a:gd name="connsiteX2184" fmla="*/ 6724002 w 12192000"/>
              <a:gd name="connsiteY2184" fmla="*/ 418667 h 6470305"/>
              <a:gd name="connsiteX2185" fmla="*/ 6305333 w 12192000"/>
              <a:gd name="connsiteY2185" fmla="*/ 418667 h 6470305"/>
              <a:gd name="connsiteX2186" fmla="*/ 6400485 w 12192000"/>
              <a:gd name="connsiteY2186" fmla="*/ 513818 h 6470305"/>
              <a:gd name="connsiteX2187" fmla="*/ 6305333 w 12192000"/>
              <a:gd name="connsiteY2187" fmla="*/ 608973 h 6470305"/>
              <a:gd name="connsiteX2188" fmla="*/ 6210181 w 12192000"/>
              <a:gd name="connsiteY2188" fmla="*/ 513818 h 6470305"/>
              <a:gd name="connsiteX2189" fmla="*/ 6305333 w 12192000"/>
              <a:gd name="connsiteY2189" fmla="*/ 418667 h 6470305"/>
              <a:gd name="connsiteX2190" fmla="*/ 5886664 w 12192000"/>
              <a:gd name="connsiteY2190" fmla="*/ 418667 h 6470305"/>
              <a:gd name="connsiteX2191" fmla="*/ 5981816 w 12192000"/>
              <a:gd name="connsiteY2191" fmla="*/ 513818 h 6470305"/>
              <a:gd name="connsiteX2192" fmla="*/ 5886664 w 12192000"/>
              <a:gd name="connsiteY2192" fmla="*/ 608973 h 6470305"/>
              <a:gd name="connsiteX2193" fmla="*/ 5791512 w 12192000"/>
              <a:gd name="connsiteY2193" fmla="*/ 513818 h 6470305"/>
              <a:gd name="connsiteX2194" fmla="*/ 5886664 w 12192000"/>
              <a:gd name="connsiteY2194" fmla="*/ 418667 h 6470305"/>
              <a:gd name="connsiteX2195" fmla="*/ 5467994 w 12192000"/>
              <a:gd name="connsiteY2195" fmla="*/ 418667 h 6470305"/>
              <a:gd name="connsiteX2196" fmla="*/ 5563146 w 12192000"/>
              <a:gd name="connsiteY2196" fmla="*/ 513818 h 6470305"/>
              <a:gd name="connsiteX2197" fmla="*/ 5467994 w 12192000"/>
              <a:gd name="connsiteY2197" fmla="*/ 608973 h 6470305"/>
              <a:gd name="connsiteX2198" fmla="*/ 5372842 w 12192000"/>
              <a:gd name="connsiteY2198" fmla="*/ 513818 h 6470305"/>
              <a:gd name="connsiteX2199" fmla="*/ 5467994 w 12192000"/>
              <a:gd name="connsiteY2199" fmla="*/ 418667 h 6470305"/>
              <a:gd name="connsiteX2200" fmla="*/ 5049325 w 12192000"/>
              <a:gd name="connsiteY2200" fmla="*/ 418667 h 6470305"/>
              <a:gd name="connsiteX2201" fmla="*/ 5144478 w 12192000"/>
              <a:gd name="connsiteY2201" fmla="*/ 513818 h 6470305"/>
              <a:gd name="connsiteX2202" fmla="*/ 5049325 w 12192000"/>
              <a:gd name="connsiteY2202" fmla="*/ 608973 h 6470305"/>
              <a:gd name="connsiteX2203" fmla="*/ 4954173 w 12192000"/>
              <a:gd name="connsiteY2203" fmla="*/ 513818 h 6470305"/>
              <a:gd name="connsiteX2204" fmla="*/ 5049325 w 12192000"/>
              <a:gd name="connsiteY2204" fmla="*/ 418667 h 6470305"/>
              <a:gd name="connsiteX2205" fmla="*/ 4630656 w 12192000"/>
              <a:gd name="connsiteY2205" fmla="*/ 418667 h 6470305"/>
              <a:gd name="connsiteX2206" fmla="*/ 4725808 w 12192000"/>
              <a:gd name="connsiteY2206" fmla="*/ 513818 h 6470305"/>
              <a:gd name="connsiteX2207" fmla="*/ 4630656 w 12192000"/>
              <a:gd name="connsiteY2207" fmla="*/ 608973 h 6470305"/>
              <a:gd name="connsiteX2208" fmla="*/ 4535504 w 12192000"/>
              <a:gd name="connsiteY2208" fmla="*/ 513818 h 6470305"/>
              <a:gd name="connsiteX2209" fmla="*/ 4630656 w 12192000"/>
              <a:gd name="connsiteY2209" fmla="*/ 418667 h 6470305"/>
              <a:gd name="connsiteX2210" fmla="*/ 4211987 w 12192000"/>
              <a:gd name="connsiteY2210" fmla="*/ 418667 h 6470305"/>
              <a:gd name="connsiteX2211" fmla="*/ 4307139 w 12192000"/>
              <a:gd name="connsiteY2211" fmla="*/ 513818 h 6470305"/>
              <a:gd name="connsiteX2212" fmla="*/ 4211987 w 12192000"/>
              <a:gd name="connsiteY2212" fmla="*/ 608973 h 6470305"/>
              <a:gd name="connsiteX2213" fmla="*/ 4116835 w 12192000"/>
              <a:gd name="connsiteY2213" fmla="*/ 513818 h 6470305"/>
              <a:gd name="connsiteX2214" fmla="*/ 4211987 w 12192000"/>
              <a:gd name="connsiteY2214" fmla="*/ 418667 h 6470305"/>
              <a:gd name="connsiteX2215" fmla="*/ 3793462 w 12192000"/>
              <a:gd name="connsiteY2215" fmla="*/ 418667 h 6470305"/>
              <a:gd name="connsiteX2216" fmla="*/ 3888470 w 12192000"/>
              <a:gd name="connsiteY2216" fmla="*/ 513818 h 6470305"/>
              <a:gd name="connsiteX2217" fmla="*/ 3793462 w 12192000"/>
              <a:gd name="connsiteY2217" fmla="*/ 608973 h 6470305"/>
              <a:gd name="connsiteX2218" fmla="*/ 3698310 w 12192000"/>
              <a:gd name="connsiteY2218" fmla="*/ 513818 h 6470305"/>
              <a:gd name="connsiteX2219" fmla="*/ 3793462 w 12192000"/>
              <a:gd name="connsiteY2219" fmla="*/ 418667 h 6470305"/>
              <a:gd name="connsiteX2220" fmla="*/ 3374780 w 12192000"/>
              <a:gd name="connsiteY2220" fmla="*/ 418667 h 6470305"/>
              <a:gd name="connsiteX2221" fmla="*/ 3469941 w 12192000"/>
              <a:gd name="connsiteY2221" fmla="*/ 513818 h 6470305"/>
              <a:gd name="connsiteX2222" fmla="*/ 3374780 w 12192000"/>
              <a:gd name="connsiteY2222" fmla="*/ 608973 h 6470305"/>
              <a:gd name="connsiteX2223" fmla="*/ 3279628 w 12192000"/>
              <a:gd name="connsiteY2223" fmla="*/ 513818 h 6470305"/>
              <a:gd name="connsiteX2224" fmla="*/ 3374780 w 12192000"/>
              <a:gd name="connsiteY2224" fmla="*/ 418667 h 6470305"/>
              <a:gd name="connsiteX2225" fmla="*/ 2956102 w 12192000"/>
              <a:gd name="connsiteY2225" fmla="*/ 418667 h 6470305"/>
              <a:gd name="connsiteX2226" fmla="*/ 3051260 w 12192000"/>
              <a:gd name="connsiteY2226" fmla="*/ 513818 h 6470305"/>
              <a:gd name="connsiteX2227" fmla="*/ 2956102 w 12192000"/>
              <a:gd name="connsiteY2227" fmla="*/ 608973 h 6470305"/>
              <a:gd name="connsiteX2228" fmla="*/ 2860946 w 12192000"/>
              <a:gd name="connsiteY2228" fmla="*/ 513818 h 6470305"/>
              <a:gd name="connsiteX2229" fmla="*/ 2956102 w 12192000"/>
              <a:gd name="connsiteY2229" fmla="*/ 418667 h 6470305"/>
              <a:gd name="connsiteX2230" fmla="*/ 2537417 w 12192000"/>
              <a:gd name="connsiteY2230" fmla="*/ 418667 h 6470305"/>
              <a:gd name="connsiteX2231" fmla="*/ 2632581 w 12192000"/>
              <a:gd name="connsiteY2231" fmla="*/ 513818 h 6470305"/>
              <a:gd name="connsiteX2232" fmla="*/ 2537417 w 12192000"/>
              <a:gd name="connsiteY2232" fmla="*/ 608973 h 6470305"/>
              <a:gd name="connsiteX2233" fmla="*/ 2442265 w 12192000"/>
              <a:gd name="connsiteY2233" fmla="*/ 513818 h 6470305"/>
              <a:gd name="connsiteX2234" fmla="*/ 2537417 w 12192000"/>
              <a:gd name="connsiteY2234" fmla="*/ 418667 h 6470305"/>
              <a:gd name="connsiteX2235" fmla="*/ 2118747 w 12192000"/>
              <a:gd name="connsiteY2235" fmla="*/ 418667 h 6470305"/>
              <a:gd name="connsiteX2236" fmla="*/ 2213899 w 12192000"/>
              <a:gd name="connsiteY2236" fmla="*/ 513818 h 6470305"/>
              <a:gd name="connsiteX2237" fmla="*/ 2118747 w 12192000"/>
              <a:gd name="connsiteY2237" fmla="*/ 608973 h 6470305"/>
              <a:gd name="connsiteX2238" fmla="*/ 2023592 w 12192000"/>
              <a:gd name="connsiteY2238" fmla="*/ 513818 h 6470305"/>
              <a:gd name="connsiteX2239" fmla="*/ 2118747 w 12192000"/>
              <a:gd name="connsiteY2239" fmla="*/ 418667 h 6470305"/>
              <a:gd name="connsiteX2240" fmla="*/ 1700065 w 12192000"/>
              <a:gd name="connsiteY2240" fmla="*/ 418667 h 6470305"/>
              <a:gd name="connsiteX2241" fmla="*/ 1795218 w 12192000"/>
              <a:gd name="connsiteY2241" fmla="*/ 513818 h 6470305"/>
              <a:gd name="connsiteX2242" fmla="*/ 1700065 w 12192000"/>
              <a:gd name="connsiteY2242" fmla="*/ 608973 h 6470305"/>
              <a:gd name="connsiteX2243" fmla="*/ 1604906 w 12192000"/>
              <a:gd name="connsiteY2243" fmla="*/ 513818 h 6470305"/>
              <a:gd name="connsiteX2244" fmla="*/ 1700065 w 12192000"/>
              <a:gd name="connsiteY2244" fmla="*/ 418667 h 6470305"/>
              <a:gd name="connsiteX2245" fmla="*/ 1281383 w 12192000"/>
              <a:gd name="connsiteY2245" fmla="*/ 418667 h 6470305"/>
              <a:gd name="connsiteX2246" fmla="*/ 1376536 w 12192000"/>
              <a:gd name="connsiteY2246" fmla="*/ 513818 h 6470305"/>
              <a:gd name="connsiteX2247" fmla="*/ 1281383 w 12192000"/>
              <a:gd name="connsiteY2247" fmla="*/ 608973 h 6470305"/>
              <a:gd name="connsiteX2248" fmla="*/ 1186232 w 12192000"/>
              <a:gd name="connsiteY2248" fmla="*/ 513818 h 6470305"/>
              <a:gd name="connsiteX2249" fmla="*/ 1281383 w 12192000"/>
              <a:gd name="connsiteY2249" fmla="*/ 418667 h 6470305"/>
              <a:gd name="connsiteX2250" fmla="*/ 862717 w 12192000"/>
              <a:gd name="connsiteY2250" fmla="*/ 418667 h 6470305"/>
              <a:gd name="connsiteX2251" fmla="*/ 957870 w 12192000"/>
              <a:gd name="connsiteY2251" fmla="*/ 513818 h 6470305"/>
              <a:gd name="connsiteX2252" fmla="*/ 862717 w 12192000"/>
              <a:gd name="connsiteY2252" fmla="*/ 608973 h 6470305"/>
              <a:gd name="connsiteX2253" fmla="*/ 767566 w 12192000"/>
              <a:gd name="connsiteY2253" fmla="*/ 513818 h 6470305"/>
              <a:gd name="connsiteX2254" fmla="*/ 862717 w 12192000"/>
              <a:gd name="connsiteY2254" fmla="*/ 418667 h 6470305"/>
              <a:gd name="connsiteX2255" fmla="*/ 444052 w 12192000"/>
              <a:gd name="connsiteY2255" fmla="*/ 418667 h 6470305"/>
              <a:gd name="connsiteX2256" fmla="*/ 539204 w 12192000"/>
              <a:gd name="connsiteY2256" fmla="*/ 513818 h 6470305"/>
              <a:gd name="connsiteX2257" fmla="*/ 444052 w 12192000"/>
              <a:gd name="connsiteY2257" fmla="*/ 608973 h 6470305"/>
              <a:gd name="connsiteX2258" fmla="*/ 348900 w 12192000"/>
              <a:gd name="connsiteY2258" fmla="*/ 513818 h 6470305"/>
              <a:gd name="connsiteX2259" fmla="*/ 444052 w 12192000"/>
              <a:gd name="connsiteY2259" fmla="*/ 418667 h 6470305"/>
              <a:gd name="connsiteX2260" fmla="*/ 25383 w 12192000"/>
              <a:gd name="connsiteY2260" fmla="*/ 418667 h 6470305"/>
              <a:gd name="connsiteX2261" fmla="*/ 120536 w 12192000"/>
              <a:gd name="connsiteY2261" fmla="*/ 513818 h 6470305"/>
              <a:gd name="connsiteX2262" fmla="*/ 25383 w 12192000"/>
              <a:gd name="connsiteY2262" fmla="*/ 608973 h 6470305"/>
              <a:gd name="connsiteX2263" fmla="*/ 0 w 12192000"/>
              <a:gd name="connsiteY2263" fmla="*/ 603848 h 6470305"/>
              <a:gd name="connsiteX2264" fmla="*/ 0 w 12192000"/>
              <a:gd name="connsiteY2264" fmla="*/ 423791 h 6470305"/>
              <a:gd name="connsiteX2265" fmla="*/ 12166698 w 12192000"/>
              <a:gd name="connsiteY2265" fmla="*/ 0 h 6470305"/>
              <a:gd name="connsiteX2266" fmla="*/ 12192000 w 12192000"/>
              <a:gd name="connsiteY2266" fmla="*/ 5108 h 6470305"/>
              <a:gd name="connsiteX2267" fmla="*/ 12192000 w 12192000"/>
              <a:gd name="connsiteY2267" fmla="*/ 185196 h 6470305"/>
              <a:gd name="connsiteX2268" fmla="*/ 12166698 w 12192000"/>
              <a:gd name="connsiteY2268" fmla="*/ 190304 h 6470305"/>
              <a:gd name="connsiteX2269" fmla="*/ 12071546 w 12192000"/>
              <a:gd name="connsiteY2269" fmla="*/ 95152 h 6470305"/>
              <a:gd name="connsiteX2270" fmla="*/ 12166698 w 12192000"/>
              <a:gd name="connsiteY2270" fmla="*/ 0 h 6470305"/>
              <a:gd name="connsiteX2271" fmla="*/ 11748029 w 12192000"/>
              <a:gd name="connsiteY2271" fmla="*/ 0 h 6470305"/>
              <a:gd name="connsiteX2272" fmla="*/ 11843181 w 12192000"/>
              <a:gd name="connsiteY2272" fmla="*/ 95152 h 6470305"/>
              <a:gd name="connsiteX2273" fmla="*/ 11748029 w 12192000"/>
              <a:gd name="connsiteY2273" fmla="*/ 190304 h 6470305"/>
              <a:gd name="connsiteX2274" fmla="*/ 11652877 w 12192000"/>
              <a:gd name="connsiteY2274" fmla="*/ 95152 h 6470305"/>
              <a:gd name="connsiteX2275" fmla="*/ 11748029 w 12192000"/>
              <a:gd name="connsiteY2275" fmla="*/ 0 h 6470305"/>
              <a:gd name="connsiteX2276" fmla="*/ 11329360 w 12192000"/>
              <a:gd name="connsiteY2276" fmla="*/ 0 h 6470305"/>
              <a:gd name="connsiteX2277" fmla="*/ 11424512 w 12192000"/>
              <a:gd name="connsiteY2277" fmla="*/ 95152 h 6470305"/>
              <a:gd name="connsiteX2278" fmla="*/ 11329360 w 12192000"/>
              <a:gd name="connsiteY2278" fmla="*/ 190304 h 6470305"/>
              <a:gd name="connsiteX2279" fmla="*/ 11234208 w 12192000"/>
              <a:gd name="connsiteY2279" fmla="*/ 95152 h 6470305"/>
              <a:gd name="connsiteX2280" fmla="*/ 11329360 w 12192000"/>
              <a:gd name="connsiteY2280" fmla="*/ 0 h 6470305"/>
              <a:gd name="connsiteX2281" fmla="*/ 10910691 w 12192000"/>
              <a:gd name="connsiteY2281" fmla="*/ 0 h 6470305"/>
              <a:gd name="connsiteX2282" fmla="*/ 11005843 w 12192000"/>
              <a:gd name="connsiteY2282" fmla="*/ 95152 h 6470305"/>
              <a:gd name="connsiteX2283" fmla="*/ 10910691 w 12192000"/>
              <a:gd name="connsiteY2283" fmla="*/ 190304 h 6470305"/>
              <a:gd name="connsiteX2284" fmla="*/ 10815539 w 12192000"/>
              <a:gd name="connsiteY2284" fmla="*/ 95152 h 6470305"/>
              <a:gd name="connsiteX2285" fmla="*/ 10910691 w 12192000"/>
              <a:gd name="connsiteY2285" fmla="*/ 0 h 6470305"/>
              <a:gd name="connsiteX2286" fmla="*/ 10492022 w 12192000"/>
              <a:gd name="connsiteY2286" fmla="*/ 0 h 6470305"/>
              <a:gd name="connsiteX2287" fmla="*/ 10587174 w 12192000"/>
              <a:gd name="connsiteY2287" fmla="*/ 95152 h 6470305"/>
              <a:gd name="connsiteX2288" fmla="*/ 10492022 w 12192000"/>
              <a:gd name="connsiteY2288" fmla="*/ 190304 h 6470305"/>
              <a:gd name="connsiteX2289" fmla="*/ 10396870 w 12192000"/>
              <a:gd name="connsiteY2289" fmla="*/ 95152 h 6470305"/>
              <a:gd name="connsiteX2290" fmla="*/ 10492022 w 12192000"/>
              <a:gd name="connsiteY2290" fmla="*/ 0 h 6470305"/>
              <a:gd name="connsiteX2291" fmla="*/ 10073353 w 12192000"/>
              <a:gd name="connsiteY2291" fmla="*/ 0 h 6470305"/>
              <a:gd name="connsiteX2292" fmla="*/ 10168505 w 12192000"/>
              <a:gd name="connsiteY2292" fmla="*/ 95152 h 6470305"/>
              <a:gd name="connsiteX2293" fmla="*/ 10073353 w 12192000"/>
              <a:gd name="connsiteY2293" fmla="*/ 190304 h 6470305"/>
              <a:gd name="connsiteX2294" fmla="*/ 9978201 w 12192000"/>
              <a:gd name="connsiteY2294" fmla="*/ 95152 h 6470305"/>
              <a:gd name="connsiteX2295" fmla="*/ 10073353 w 12192000"/>
              <a:gd name="connsiteY2295" fmla="*/ 0 h 6470305"/>
              <a:gd name="connsiteX2296" fmla="*/ 9654684 w 12192000"/>
              <a:gd name="connsiteY2296" fmla="*/ 0 h 6470305"/>
              <a:gd name="connsiteX2297" fmla="*/ 9749836 w 12192000"/>
              <a:gd name="connsiteY2297" fmla="*/ 95152 h 6470305"/>
              <a:gd name="connsiteX2298" fmla="*/ 9654684 w 12192000"/>
              <a:gd name="connsiteY2298" fmla="*/ 190304 h 6470305"/>
              <a:gd name="connsiteX2299" fmla="*/ 9559532 w 12192000"/>
              <a:gd name="connsiteY2299" fmla="*/ 95152 h 6470305"/>
              <a:gd name="connsiteX2300" fmla="*/ 9654684 w 12192000"/>
              <a:gd name="connsiteY2300" fmla="*/ 0 h 6470305"/>
              <a:gd name="connsiteX2301" fmla="*/ 9236015 w 12192000"/>
              <a:gd name="connsiteY2301" fmla="*/ 0 h 6470305"/>
              <a:gd name="connsiteX2302" fmla="*/ 9331167 w 12192000"/>
              <a:gd name="connsiteY2302" fmla="*/ 95152 h 6470305"/>
              <a:gd name="connsiteX2303" fmla="*/ 9236015 w 12192000"/>
              <a:gd name="connsiteY2303" fmla="*/ 190304 h 6470305"/>
              <a:gd name="connsiteX2304" fmla="*/ 9140863 w 12192000"/>
              <a:gd name="connsiteY2304" fmla="*/ 95152 h 6470305"/>
              <a:gd name="connsiteX2305" fmla="*/ 9236015 w 12192000"/>
              <a:gd name="connsiteY2305" fmla="*/ 0 h 6470305"/>
              <a:gd name="connsiteX2306" fmla="*/ 8817346 w 12192000"/>
              <a:gd name="connsiteY2306" fmla="*/ 0 h 6470305"/>
              <a:gd name="connsiteX2307" fmla="*/ 8912498 w 12192000"/>
              <a:gd name="connsiteY2307" fmla="*/ 95152 h 6470305"/>
              <a:gd name="connsiteX2308" fmla="*/ 8817346 w 12192000"/>
              <a:gd name="connsiteY2308" fmla="*/ 190304 h 6470305"/>
              <a:gd name="connsiteX2309" fmla="*/ 8722194 w 12192000"/>
              <a:gd name="connsiteY2309" fmla="*/ 95152 h 6470305"/>
              <a:gd name="connsiteX2310" fmla="*/ 8817346 w 12192000"/>
              <a:gd name="connsiteY2310" fmla="*/ 0 h 6470305"/>
              <a:gd name="connsiteX2311" fmla="*/ 8398677 w 12192000"/>
              <a:gd name="connsiteY2311" fmla="*/ 0 h 6470305"/>
              <a:gd name="connsiteX2312" fmla="*/ 8493829 w 12192000"/>
              <a:gd name="connsiteY2312" fmla="*/ 95152 h 6470305"/>
              <a:gd name="connsiteX2313" fmla="*/ 8398677 w 12192000"/>
              <a:gd name="connsiteY2313" fmla="*/ 190304 h 6470305"/>
              <a:gd name="connsiteX2314" fmla="*/ 8303526 w 12192000"/>
              <a:gd name="connsiteY2314" fmla="*/ 95152 h 6470305"/>
              <a:gd name="connsiteX2315" fmla="*/ 8398677 w 12192000"/>
              <a:gd name="connsiteY2315" fmla="*/ 0 h 6470305"/>
              <a:gd name="connsiteX2316" fmla="*/ 7980009 w 12192000"/>
              <a:gd name="connsiteY2316" fmla="*/ 0 h 6470305"/>
              <a:gd name="connsiteX2317" fmla="*/ 8075161 w 12192000"/>
              <a:gd name="connsiteY2317" fmla="*/ 95152 h 6470305"/>
              <a:gd name="connsiteX2318" fmla="*/ 7980009 w 12192000"/>
              <a:gd name="connsiteY2318" fmla="*/ 190304 h 6470305"/>
              <a:gd name="connsiteX2319" fmla="*/ 7884857 w 12192000"/>
              <a:gd name="connsiteY2319" fmla="*/ 95152 h 6470305"/>
              <a:gd name="connsiteX2320" fmla="*/ 7980009 w 12192000"/>
              <a:gd name="connsiteY2320" fmla="*/ 0 h 6470305"/>
              <a:gd name="connsiteX2321" fmla="*/ 7561340 w 12192000"/>
              <a:gd name="connsiteY2321" fmla="*/ 0 h 6470305"/>
              <a:gd name="connsiteX2322" fmla="*/ 7656492 w 12192000"/>
              <a:gd name="connsiteY2322" fmla="*/ 95152 h 6470305"/>
              <a:gd name="connsiteX2323" fmla="*/ 7561340 w 12192000"/>
              <a:gd name="connsiteY2323" fmla="*/ 190304 h 6470305"/>
              <a:gd name="connsiteX2324" fmla="*/ 7466188 w 12192000"/>
              <a:gd name="connsiteY2324" fmla="*/ 95152 h 6470305"/>
              <a:gd name="connsiteX2325" fmla="*/ 7561340 w 12192000"/>
              <a:gd name="connsiteY2325" fmla="*/ 0 h 6470305"/>
              <a:gd name="connsiteX2326" fmla="*/ 7142671 w 12192000"/>
              <a:gd name="connsiteY2326" fmla="*/ 0 h 6470305"/>
              <a:gd name="connsiteX2327" fmla="*/ 7237823 w 12192000"/>
              <a:gd name="connsiteY2327" fmla="*/ 95152 h 6470305"/>
              <a:gd name="connsiteX2328" fmla="*/ 7142671 w 12192000"/>
              <a:gd name="connsiteY2328" fmla="*/ 190304 h 6470305"/>
              <a:gd name="connsiteX2329" fmla="*/ 7047519 w 12192000"/>
              <a:gd name="connsiteY2329" fmla="*/ 95152 h 6470305"/>
              <a:gd name="connsiteX2330" fmla="*/ 7142671 w 12192000"/>
              <a:gd name="connsiteY2330" fmla="*/ 0 h 6470305"/>
              <a:gd name="connsiteX2331" fmla="*/ 6724002 w 12192000"/>
              <a:gd name="connsiteY2331" fmla="*/ 0 h 6470305"/>
              <a:gd name="connsiteX2332" fmla="*/ 6819154 w 12192000"/>
              <a:gd name="connsiteY2332" fmla="*/ 95152 h 6470305"/>
              <a:gd name="connsiteX2333" fmla="*/ 6724002 w 12192000"/>
              <a:gd name="connsiteY2333" fmla="*/ 190304 h 6470305"/>
              <a:gd name="connsiteX2334" fmla="*/ 6628850 w 12192000"/>
              <a:gd name="connsiteY2334" fmla="*/ 95152 h 6470305"/>
              <a:gd name="connsiteX2335" fmla="*/ 6724002 w 12192000"/>
              <a:gd name="connsiteY2335" fmla="*/ 0 h 6470305"/>
              <a:gd name="connsiteX2336" fmla="*/ 6305333 w 12192000"/>
              <a:gd name="connsiteY2336" fmla="*/ 0 h 6470305"/>
              <a:gd name="connsiteX2337" fmla="*/ 6400485 w 12192000"/>
              <a:gd name="connsiteY2337" fmla="*/ 95152 h 6470305"/>
              <a:gd name="connsiteX2338" fmla="*/ 6305333 w 12192000"/>
              <a:gd name="connsiteY2338" fmla="*/ 190304 h 6470305"/>
              <a:gd name="connsiteX2339" fmla="*/ 6210181 w 12192000"/>
              <a:gd name="connsiteY2339" fmla="*/ 95152 h 6470305"/>
              <a:gd name="connsiteX2340" fmla="*/ 6305333 w 12192000"/>
              <a:gd name="connsiteY2340" fmla="*/ 0 h 6470305"/>
              <a:gd name="connsiteX2341" fmla="*/ 5886664 w 12192000"/>
              <a:gd name="connsiteY2341" fmla="*/ 0 h 6470305"/>
              <a:gd name="connsiteX2342" fmla="*/ 5981816 w 12192000"/>
              <a:gd name="connsiteY2342" fmla="*/ 95152 h 6470305"/>
              <a:gd name="connsiteX2343" fmla="*/ 5886664 w 12192000"/>
              <a:gd name="connsiteY2343" fmla="*/ 190304 h 6470305"/>
              <a:gd name="connsiteX2344" fmla="*/ 5791512 w 12192000"/>
              <a:gd name="connsiteY2344" fmla="*/ 95152 h 6470305"/>
              <a:gd name="connsiteX2345" fmla="*/ 5886664 w 12192000"/>
              <a:gd name="connsiteY2345" fmla="*/ 0 h 6470305"/>
              <a:gd name="connsiteX2346" fmla="*/ 5467994 w 12192000"/>
              <a:gd name="connsiteY2346" fmla="*/ 0 h 6470305"/>
              <a:gd name="connsiteX2347" fmla="*/ 5563146 w 12192000"/>
              <a:gd name="connsiteY2347" fmla="*/ 95152 h 6470305"/>
              <a:gd name="connsiteX2348" fmla="*/ 5467994 w 12192000"/>
              <a:gd name="connsiteY2348" fmla="*/ 190304 h 6470305"/>
              <a:gd name="connsiteX2349" fmla="*/ 5372842 w 12192000"/>
              <a:gd name="connsiteY2349" fmla="*/ 95152 h 6470305"/>
              <a:gd name="connsiteX2350" fmla="*/ 5467994 w 12192000"/>
              <a:gd name="connsiteY2350" fmla="*/ 0 h 6470305"/>
              <a:gd name="connsiteX2351" fmla="*/ 5049325 w 12192000"/>
              <a:gd name="connsiteY2351" fmla="*/ 0 h 6470305"/>
              <a:gd name="connsiteX2352" fmla="*/ 5144478 w 12192000"/>
              <a:gd name="connsiteY2352" fmla="*/ 95152 h 6470305"/>
              <a:gd name="connsiteX2353" fmla="*/ 5049325 w 12192000"/>
              <a:gd name="connsiteY2353" fmla="*/ 190304 h 6470305"/>
              <a:gd name="connsiteX2354" fmla="*/ 4954173 w 12192000"/>
              <a:gd name="connsiteY2354" fmla="*/ 95152 h 6470305"/>
              <a:gd name="connsiteX2355" fmla="*/ 5049325 w 12192000"/>
              <a:gd name="connsiteY2355" fmla="*/ 0 h 6470305"/>
              <a:gd name="connsiteX2356" fmla="*/ 4630656 w 12192000"/>
              <a:gd name="connsiteY2356" fmla="*/ 0 h 6470305"/>
              <a:gd name="connsiteX2357" fmla="*/ 4725808 w 12192000"/>
              <a:gd name="connsiteY2357" fmla="*/ 95152 h 6470305"/>
              <a:gd name="connsiteX2358" fmla="*/ 4630656 w 12192000"/>
              <a:gd name="connsiteY2358" fmla="*/ 190304 h 6470305"/>
              <a:gd name="connsiteX2359" fmla="*/ 4535504 w 12192000"/>
              <a:gd name="connsiteY2359" fmla="*/ 95152 h 6470305"/>
              <a:gd name="connsiteX2360" fmla="*/ 4630656 w 12192000"/>
              <a:gd name="connsiteY2360" fmla="*/ 0 h 6470305"/>
              <a:gd name="connsiteX2361" fmla="*/ 4211987 w 12192000"/>
              <a:gd name="connsiteY2361" fmla="*/ 0 h 6470305"/>
              <a:gd name="connsiteX2362" fmla="*/ 4307139 w 12192000"/>
              <a:gd name="connsiteY2362" fmla="*/ 95152 h 6470305"/>
              <a:gd name="connsiteX2363" fmla="*/ 4211987 w 12192000"/>
              <a:gd name="connsiteY2363" fmla="*/ 190304 h 6470305"/>
              <a:gd name="connsiteX2364" fmla="*/ 4116835 w 12192000"/>
              <a:gd name="connsiteY2364" fmla="*/ 95152 h 6470305"/>
              <a:gd name="connsiteX2365" fmla="*/ 4211987 w 12192000"/>
              <a:gd name="connsiteY2365" fmla="*/ 0 h 6470305"/>
              <a:gd name="connsiteX2366" fmla="*/ 3793471 w 12192000"/>
              <a:gd name="connsiteY2366" fmla="*/ 0 h 6470305"/>
              <a:gd name="connsiteX2367" fmla="*/ 3888470 w 12192000"/>
              <a:gd name="connsiteY2367" fmla="*/ 95152 h 6470305"/>
              <a:gd name="connsiteX2368" fmla="*/ 3793471 w 12192000"/>
              <a:gd name="connsiteY2368" fmla="*/ 190304 h 6470305"/>
              <a:gd name="connsiteX2369" fmla="*/ 3698318 w 12192000"/>
              <a:gd name="connsiteY2369" fmla="*/ 95152 h 6470305"/>
              <a:gd name="connsiteX2370" fmla="*/ 3793471 w 12192000"/>
              <a:gd name="connsiteY2370" fmla="*/ 0 h 6470305"/>
              <a:gd name="connsiteX2371" fmla="*/ 3374788 w 12192000"/>
              <a:gd name="connsiteY2371" fmla="*/ 0 h 6470305"/>
              <a:gd name="connsiteX2372" fmla="*/ 3469949 w 12192000"/>
              <a:gd name="connsiteY2372" fmla="*/ 95152 h 6470305"/>
              <a:gd name="connsiteX2373" fmla="*/ 3374788 w 12192000"/>
              <a:gd name="connsiteY2373" fmla="*/ 190304 h 6470305"/>
              <a:gd name="connsiteX2374" fmla="*/ 3279635 w 12192000"/>
              <a:gd name="connsiteY2374" fmla="*/ 95152 h 6470305"/>
              <a:gd name="connsiteX2375" fmla="*/ 3374788 w 12192000"/>
              <a:gd name="connsiteY2375" fmla="*/ 0 h 6470305"/>
              <a:gd name="connsiteX2376" fmla="*/ 2956110 w 12192000"/>
              <a:gd name="connsiteY2376" fmla="*/ 0 h 6470305"/>
              <a:gd name="connsiteX2377" fmla="*/ 3051267 w 12192000"/>
              <a:gd name="connsiteY2377" fmla="*/ 95152 h 6470305"/>
              <a:gd name="connsiteX2378" fmla="*/ 2956110 w 12192000"/>
              <a:gd name="connsiteY2378" fmla="*/ 190304 h 6470305"/>
              <a:gd name="connsiteX2379" fmla="*/ 2860953 w 12192000"/>
              <a:gd name="connsiteY2379" fmla="*/ 95152 h 6470305"/>
              <a:gd name="connsiteX2380" fmla="*/ 2956110 w 12192000"/>
              <a:gd name="connsiteY2380" fmla="*/ 0 h 6470305"/>
              <a:gd name="connsiteX2381" fmla="*/ 2537423 w 12192000"/>
              <a:gd name="connsiteY2381" fmla="*/ 0 h 6470305"/>
              <a:gd name="connsiteX2382" fmla="*/ 2632588 w 12192000"/>
              <a:gd name="connsiteY2382" fmla="*/ 95152 h 6470305"/>
              <a:gd name="connsiteX2383" fmla="*/ 2537423 w 12192000"/>
              <a:gd name="connsiteY2383" fmla="*/ 190304 h 6470305"/>
              <a:gd name="connsiteX2384" fmla="*/ 2442271 w 12192000"/>
              <a:gd name="connsiteY2384" fmla="*/ 95152 h 6470305"/>
              <a:gd name="connsiteX2385" fmla="*/ 2537423 w 12192000"/>
              <a:gd name="connsiteY2385" fmla="*/ 0 h 6470305"/>
              <a:gd name="connsiteX2386" fmla="*/ 2118753 w 12192000"/>
              <a:gd name="connsiteY2386" fmla="*/ 0 h 6470305"/>
              <a:gd name="connsiteX2387" fmla="*/ 2213906 w 12192000"/>
              <a:gd name="connsiteY2387" fmla="*/ 95152 h 6470305"/>
              <a:gd name="connsiteX2388" fmla="*/ 2118753 w 12192000"/>
              <a:gd name="connsiteY2388" fmla="*/ 190304 h 6470305"/>
              <a:gd name="connsiteX2389" fmla="*/ 2023598 w 12192000"/>
              <a:gd name="connsiteY2389" fmla="*/ 95152 h 6470305"/>
              <a:gd name="connsiteX2390" fmla="*/ 2118753 w 12192000"/>
              <a:gd name="connsiteY2390" fmla="*/ 0 h 6470305"/>
              <a:gd name="connsiteX2391" fmla="*/ 1700071 w 12192000"/>
              <a:gd name="connsiteY2391" fmla="*/ 0 h 6470305"/>
              <a:gd name="connsiteX2392" fmla="*/ 1795223 w 12192000"/>
              <a:gd name="connsiteY2392" fmla="*/ 95152 h 6470305"/>
              <a:gd name="connsiteX2393" fmla="*/ 1700071 w 12192000"/>
              <a:gd name="connsiteY2393" fmla="*/ 190304 h 6470305"/>
              <a:gd name="connsiteX2394" fmla="*/ 1604910 w 12192000"/>
              <a:gd name="connsiteY2394" fmla="*/ 95152 h 6470305"/>
              <a:gd name="connsiteX2395" fmla="*/ 1700071 w 12192000"/>
              <a:gd name="connsiteY2395" fmla="*/ 0 h 6470305"/>
              <a:gd name="connsiteX2396" fmla="*/ 1281388 w 12192000"/>
              <a:gd name="connsiteY2396" fmla="*/ 0 h 6470305"/>
              <a:gd name="connsiteX2397" fmla="*/ 1376541 w 12192000"/>
              <a:gd name="connsiteY2397" fmla="*/ 95152 h 6470305"/>
              <a:gd name="connsiteX2398" fmla="*/ 1281388 w 12192000"/>
              <a:gd name="connsiteY2398" fmla="*/ 190304 h 6470305"/>
              <a:gd name="connsiteX2399" fmla="*/ 1186236 w 12192000"/>
              <a:gd name="connsiteY2399" fmla="*/ 95152 h 6470305"/>
              <a:gd name="connsiteX2400" fmla="*/ 1281388 w 12192000"/>
              <a:gd name="connsiteY2400" fmla="*/ 0 h 6470305"/>
              <a:gd name="connsiteX2401" fmla="*/ 862724 w 12192000"/>
              <a:gd name="connsiteY2401" fmla="*/ 0 h 6470305"/>
              <a:gd name="connsiteX2402" fmla="*/ 957874 w 12192000"/>
              <a:gd name="connsiteY2402" fmla="*/ 95152 h 6470305"/>
              <a:gd name="connsiteX2403" fmla="*/ 862724 w 12192000"/>
              <a:gd name="connsiteY2403" fmla="*/ 190304 h 6470305"/>
              <a:gd name="connsiteX2404" fmla="*/ 767571 w 12192000"/>
              <a:gd name="connsiteY2404" fmla="*/ 95152 h 6470305"/>
              <a:gd name="connsiteX2405" fmla="*/ 862724 w 12192000"/>
              <a:gd name="connsiteY2405" fmla="*/ 0 h 6470305"/>
              <a:gd name="connsiteX2406" fmla="*/ 444057 w 12192000"/>
              <a:gd name="connsiteY2406" fmla="*/ 0 h 6470305"/>
              <a:gd name="connsiteX2407" fmla="*/ 539209 w 12192000"/>
              <a:gd name="connsiteY2407" fmla="*/ 95152 h 6470305"/>
              <a:gd name="connsiteX2408" fmla="*/ 444057 w 12192000"/>
              <a:gd name="connsiteY2408" fmla="*/ 190304 h 6470305"/>
              <a:gd name="connsiteX2409" fmla="*/ 348905 w 12192000"/>
              <a:gd name="connsiteY2409" fmla="*/ 95152 h 6470305"/>
              <a:gd name="connsiteX2410" fmla="*/ 444057 w 12192000"/>
              <a:gd name="connsiteY2410" fmla="*/ 0 h 6470305"/>
              <a:gd name="connsiteX2411" fmla="*/ 25388 w 12192000"/>
              <a:gd name="connsiteY2411" fmla="*/ 0 h 6470305"/>
              <a:gd name="connsiteX2412" fmla="*/ 120541 w 12192000"/>
              <a:gd name="connsiteY2412" fmla="*/ 95152 h 6470305"/>
              <a:gd name="connsiteX2413" fmla="*/ 25388 w 12192000"/>
              <a:gd name="connsiteY2413" fmla="*/ 190304 h 6470305"/>
              <a:gd name="connsiteX2414" fmla="*/ 0 w 12192000"/>
              <a:gd name="connsiteY2414" fmla="*/ 185178 h 6470305"/>
              <a:gd name="connsiteX2415" fmla="*/ 0 w 12192000"/>
              <a:gd name="connsiteY2415" fmla="*/ 5126 h 6470305"/>
            </a:gdLst>
            <a:ahLst/>
            <a:cxnLst/>
            <a:rect l="l" t="t" r="r" b="b"/>
            <a:pathLst>
              <a:path w="12192000" h="6470305">
                <a:moveTo>
                  <a:pt x="12166698" y="6280001"/>
                </a:moveTo>
                <a:lnTo>
                  <a:pt x="12192000" y="6285109"/>
                </a:lnTo>
                <a:lnTo>
                  <a:pt x="12192000" y="6465197"/>
                </a:lnTo>
                <a:lnTo>
                  <a:pt x="12166698" y="6470305"/>
                </a:lnTo>
                <a:cubicBezTo>
                  <a:pt x="12114147" y="6470305"/>
                  <a:pt x="12071546" y="6427704"/>
                  <a:pt x="12071546" y="6375153"/>
                </a:cubicBezTo>
                <a:cubicBezTo>
                  <a:pt x="12071546" y="6322603"/>
                  <a:pt x="12114147" y="6280001"/>
                  <a:pt x="12166698" y="6280001"/>
                </a:cubicBezTo>
                <a:close/>
                <a:moveTo>
                  <a:pt x="11748029" y="6280001"/>
                </a:moveTo>
                <a:cubicBezTo>
                  <a:pt x="11800580" y="6280001"/>
                  <a:pt x="11843181" y="6322603"/>
                  <a:pt x="11843181" y="6375153"/>
                </a:cubicBezTo>
                <a:cubicBezTo>
                  <a:pt x="11843181" y="6427704"/>
                  <a:pt x="11800580" y="6470305"/>
                  <a:pt x="11748029" y="6470305"/>
                </a:cubicBezTo>
                <a:cubicBezTo>
                  <a:pt x="11695478" y="6470305"/>
                  <a:pt x="11652877" y="6427704"/>
                  <a:pt x="11652877" y="6375153"/>
                </a:cubicBezTo>
                <a:cubicBezTo>
                  <a:pt x="11652877" y="6322603"/>
                  <a:pt x="11695478" y="6280001"/>
                  <a:pt x="11748029" y="6280001"/>
                </a:cubicBezTo>
                <a:close/>
                <a:moveTo>
                  <a:pt x="11329360" y="6280001"/>
                </a:moveTo>
                <a:cubicBezTo>
                  <a:pt x="11381911" y="6280001"/>
                  <a:pt x="11424512" y="6322603"/>
                  <a:pt x="11424512" y="6375153"/>
                </a:cubicBezTo>
                <a:cubicBezTo>
                  <a:pt x="11424512" y="6427704"/>
                  <a:pt x="11381911" y="6470305"/>
                  <a:pt x="11329360" y="6470305"/>
                </a:cubicBezTo>
                <a:cubicBezTo>
                  <a:pt x="11276809" y="6470305"/>
                  <a:pt x="11234208" y="6427704"/>
                  <a:pt x="11234208" y="6375153"/>
                </a:cubicBezTo>
                <a:cubicBezTo>
                  <a:pt x="11234208" y="6322603"/>
                  <a:pt x="11276809" y="6280001"/>
                  <a:pt x="11329360" y="6280001"/>
                </a:cubicBezTo>
                <a:close/>
                <a:moveTo>
                  <a:pt x="10910691" y="6280001"/>
                </a:moveTo>
                <a:cubicBezTo>
                  <a:pt x="10963242" y="6280001"/>
                  <a:pt x="11005843" y="6322603"/>
                  <a:pt x="11005843" y="6375153"/>
                </a:cubicBezTo>
                <a:cubicBezTo>
                  <a:pt x="11005843" y="6427704"/>
                  <a:pt x="10963242" y="6470305"/>
                  <a:pt x="10910691" y="6470305"/>
                </a:cubicBezTo>
                <a:cubicBezTo>
                  <a:pt x="10858140" y="6470305"/>
                  <a:pt x="10815539" y="6427704"/>
                  <a:pt x="10815539" y="6375153"/>
                </a:cubicBezTo>
                <a:cubicBezTo>
                  <a:pt x="10815539" y="6322603"/>
                  <a:pt x="10858140" y="6280001"/>
                  <a:pt x="10910691" y="6280001"/>
                </a:cubicBezTo>
                <a:close/>
                <a:moveTo>
                  <a:pt x="10492022" y="6280001"/>
                </a:moveTo>
                <a:cubicBezTo>
                  <a:pt x="10544573" y="6280001"/>
                  <a:pt x="10587174" y="6322603"/>
                  <a:pt x="10587174" y="6375153"/>
                </a:cubicBezTo>
                <a:cubicBezTo>
                  <a:pt x="10587174" y="6427704"/>
                  <a:pt x="10544573" y="6470305"/>
                  <a:pt x="10492022" y="6470305"/>
                </a:cubicBezTo>
                <a:cubicBezTo>
                  <a:pt x="10439471" y="6470305"/>
                  <a:pt x="10396870" y="6427704"/>
                  <a:pt x="10396870" y="6375153"/>
                </a:cubicBezTo>
                <a:cubicBezTo>
                  <a:pt x="10396870" y="6322603"/>
                  <a:pt x="10439471" y="6280001"/>
                  <a:pt x="10492022" y="6280001"/>
                </a:cubicBezTo>
                <a:close/>
                <a:moveTo>
                  <a:pt x="10073353" y="6280001"/>
                </a:moveTo>
                <a:cubicBezTo>
                  <a:pt x="10125904" y="6280001"/>
                  <a:pt x="10168505" y="6322603"/>
                  <a:pt x="10168505" y="6375153"/>
                </a:cubicBezTo>
                <a:cubicBezTo>
                  <a:pt x="10168505" y="6427704"/>
                  <a:pt x="10125904" y="6470305"/>
                  <a:pt x="10073353" y="6470305"/>
                </a:cubicBezTo>
                <a:cubicBezTo>
                  <a:pt x="10020803" y="6470305"/>
                  <a:pt x="9978201" y="6427704"/>
                  <a:pt x="9978201" y="6375153"/>
                </a:cubicBezTo>
                <a:cubicBezTo>
                  <a:pt x="9978201" y="6322603"/>
                  <a:pt x="10020803" y="6280001"/>
                  <a:pt x="10073353" y="6280001"/>
                </a:cubicBezTo>
                <a:close/>
                <a:moveTo>
                  <a:pt x="9654684" y="6280001"/>
                </a:moveTo>
                <a:cubicBezTo>
                  <a:pt x="9707235" y="6280001"/>
                  <a:pt x="9749836" y="6322603"/>
                  <a:pt x="9749836" y="6375153"/>
                </a:cubicBezTo>
                <a:cubicBezTo>
                  <a:pt x="9749836" y="6427704"/>
                  <a:pt x="9707235" y="6470305"/>
                  <a:pt x="9654684" y="6470305"/>
                </a:cubicBezTo>
                <a:cubicBezTo>
                  <a:pt x="9602134" y="6470305"/>
                  <a:pt x="9559532" y="6427704"/>
                  <a:pt x="9559532" y="6375153"/>
                </a:cubicBezTo>
                <a:cubicBezTo>
                  <a:pt x="9559532" y="6322603"/>
                  <a:pt x="9602134" y="6280001"/>
                  <a:pt x="9654684" y="6280001"/>
                </a:cubicBezTo>
                <a:close/>
                <a:moveTo>
                  <a:pt x="9236015" y="6280001"/>
                </a:moveTo>
                <a:cubicBezTo>
                  <a:pt x="9288566" y="6280001"/>
                  <a:pt x="9331167" y="6322603"/>
                  <a:pt x="9331167" y="6375153"/>
                </a:cubicBezTo>
                <a:cubicBezTo>
                  <a:pt x="9331167" y="6427704"/>
                  <a:pt x="9288566" y="6470305"/>
                  <a:pt x="9236015" y="6470305"/>
                </a:cubicBezTo>
                <a:cubicBezTo>
                  <a:pt x="9183465" y="6470305"/>
                  <a:pt x="9140863" y="6427704"/>
                  <a:pt x="9140863" y="6375153"/>
                </a:cubicBezTo>
                <a:cubicBezTo>
                  <a:pt x="9140863" y="6322603"/>
                  <a:pt x="9183465" y="6280001"/>
                  <a:pt x="9236015" y="6280001"/>
                </a:cubicBezTo>
                <a:close/>
                <a:moveTo>
                  <a:pt x="8817346" y="6280001"/>
                </a:moveTo>
                <a:cubicBezTo>
                  <a:pt x="8869897" y="6280001"/>
                  <a:pt x="8912498" y="6322603"/>
                  <a:pt x="8912498" y="6375153"/>
                </a:cubicBezTo>
                <a:cubicBezTo>
                  <a:pt x="8912498" y="6427704"/>
                  <a:pt x="8869897" y="6470305"/>
                  <a:pt x="8817346" y="6470305"/>
                </a:cubicBezTo>
                <a:cubicBezTo>
                  <a:pt x="8764796" y="6470305"/>
                  <a:pt x="8722194" y="6427704"/>
                  <a:pt x="8722194" y="6375153"/>
                </a:cubicBezTo>
                <a:cubicBezTo>
                  <a:pt x="8722194" y="6322603"/>
                  <a:pt x="8764796" y="6280001"/>
                  <a:pt x="8817346" y="6280001"/>
                </a:cubicBezTo>
                <a:close/>
                <a:moveTo>
                  <a:pt x="8398677" y="6280001"/>
                </a:moveTo>
                <a:cubicBezTo>
                  <a:pt x="8451228" y="6280001"/>
                  <a:pt x="8493829" y="6322603"/>
                  <a:pt x="8493829" y="6375153"/>
                </a:cubicBezTo>
                <a:cubicBezTo>
                  <a:pt x="8493829" y="6427704"/>
                  <a:pt x="8451228" y="6470305"/>
                  <a:pt x="8398677" y="6470305"/>
                </a:cubicBezTo>
                <a:cubicBezTo>
                  <a:pt x="8346127" y="6470305"/>
                  <a:pt x="8303526" y="6427704"/>
                  <a:pt x="8303526" y="6375153"/>
                </a:cubicBezTo>
                <a:cubicBezTo>
                  <a:pt x="8303526" y="6322603"/>
                  <a:pt x="8346127" y="6280001"/>
                  <a:pt x="8398677" y="6280001"/>
                </a:cubicBezTo>
                <a:close/>
                <a:moveTo>
                  <a:pt x="7980009" y="6280001"/>
                </a:moveTo>
                <a:cubicBezTo>
                  <a:pt x="8032559" y="6280001"/>
                  <a:pt x="8075161" y="6322603"/>
                  <a:pt x="8075161" y="6375153"/>
                </a:cubicBezTo>
                <a:cubicBezTo>
                  <a:pt x="8075161" y="6427704"/>
                  <a:pt x="8032559" y="6470305"/>
                  <a:pt x="7980009" y="6470305"/>
                </a:cubicBezTo>
                <a:cubicBezTo>
                  <a:pt x="7927458" y="6470305"/>
                  <a:pt x="7884857" y="6427704"/>
                  <a:pt x="7884857" y="6375153"/>
                </a:cubicBezTo>
                <a:cubicBezTo>
                  <a:pt x="7884857" y="6322603"/>
                  <a:pt x="7927458" y="6280001"/>
                  <a:pt x="7980009" y="6280001"/>
                </a:cubicBezTo>
                <a:close/>
                <a:moveTo>
                  <a:pt x="7561340" y="6280001"/>
                </a:moveTo>
                <a:cubicBezTo>
                  <a:pt x="7613890" y="6280001"/>
                  <a:pt x="7656492" y="6322603"/>
                  <a:pt x="7656492" y="6375153"/>
                </a:cubicBezTo>
                <a:cubicBezTo>
                  <a:pt x="7656492" y="6427704"/>
                  <a:pt x="7613890" y="6470305"/>
                  <a:pt x="7561340" y="6470305"/>
                </a:cubicBezTo>
                <a:cubicBezTo>
                  <a:pt x="7508789" y="6470305"/>
                  <a:pt x="7466188" y="6427704"/>
                  <a:pt x="7466188" y="6375153"/>
                </a:cubicBezTo>
                <a:cubicBezTo>
                  <a:pt x="7466188" y="6322603"/>
                  <a:pt x="7508789" y="6280001"/>
                  <a:pt x="7561340" y="6280001"/>
                </a:cubicBezTo>
                <a:close/>
                <a:moveTo>
                  <a:pt x="7142671" y="6280001"/>
                </a:moveTo>
                <a:cubicBezTo>
                  <a:pt x="7195221" y="6280001"/>
                  <a:pt x="7237823" y="6322603"/>
                  <a:pt x="7237823" y="6375153"/>
                </a:cubicBezTo>
                <a:cubicBezTo>
                  <a:pt x="7237823" y="6427704"/>
                  <a:pt x="7195221" y="6470305"/>
                  <a:pt x="7142671" y="6470305"/>
                </a:cubicBezTo>
                <a:cubicBezTo>
                  <a:pt x="7090120" y="6470305"/>
                  <a:pt x="7047519" y="6427704"/>
                  <a:pt x="7047519" y="6375153"/>
                </a:cubicBezTo>
                <a:cubicBezTo>
                  <a:pt x="7047519" y="6322603"/>
                  <a:pt x="7090120" y="6280001"/>
                  <a:pt x="7142671" y="6280001"/>
                </a:cubicBezTo>
                <a:close/>
                <a:moveTo>
                  <a:pt x="6724002" y="6280001"/>
                </a:moveTo>
                <a:cubicBezTo>
                  <a:pt x="6776553" y="6280001"/>
                  <a:pt x="6819154" y="6322603"/>
                  <a:pt x="6819154" y="6375153"/>
                </a:cubicBezTo>
                <a:cubicBezTo>
                  <a:pt x="6819154" y="6427704"/>
                  <a:pt x="6776553" y="6470305"/>
                  <a:pt x="6724002" y="6470305"/>
                </a:cubicBezTo>
                <a:cubicBezTo>
                  <a:pt x="6671451" y="6470305"/>
                  <a:pt x="6628850" y="6427704"/>
                  <a:pt x="6628850" y="6375153"/>
                </a:cubicBezTo>
                <a:cubicBezTo>
                  <a:pt x="6628850" y="6322603"/>
                  <a:pt x="6671451" y="6280001"/>
                  <a:pt x="6724002" y="6280001"/>
                </a:cubicBezTo>
                <a:close/>
                <a:moveTo>
                  <a:pt x="6305333" y="6280001"/>
                </a:moveTo>
                <a:cubicBezTo>
                  <a:pt x="6357884" y="6280001"/>
                  <a:pt x="6400485" y="6322603"/>
                  <a:pt x="6400485" y="6375153"/>
                </a:cubicBezTo>
                <a:cubicBezTo>
                  <a:pt x="6400485" y="6427704"/>
                  <a:pt x="6357884" y="6470305"/>
                  <a:pt x="6305333" y="6470305"/>
                </a:cubicBezTo>
                <a:cubicBezTo>
                  <a:pt x="6252782" y="6470305"/>
                  <a:pt x="6210181" y="6427704"/>
                  <a:pt x="6210181" y="6375153"/>
                </a:cubicBezTo>
                <a:cubicBezTo>
                  <a:pt x="6210181" y="6322603"/>
                  <a:pt x="6252782" y="6280001"/>
                  <a:pt x="6305333" y="6280001"/>
                </a:cubicBezTo>
                <a:close/>
                <a:moveTo>
                  <a:pt x="5886664" y="6280001"/>
                </a:moveTo>
                <a:cubicBezTo>
                  <a:pt x="5939215" y="6280001"/>
                  <a:pt x="5981816" y="6322603"/>
                  <a:pt x="5981816" y="6375153"/>
                </a:cubicBezTo>
                <a:cubicBezTo>
                  <a:pt x="5981816" y="6427704"/>
                  <a:pt x="5939215" y="6470305"/>
                  <a:pt x="5886664" y="6470305"/>
                </a:cubicBezTo>
                <a:cubicBezTo>
                  <a:pt x="5834113" y="6470305"/>
                  <a:pt x="5791512" y="6427704"/>
                  <a:pt x="5791512" y="6375153"/>
                </a:cubicBezTo>
                <a:cubicBezTo>
                  <a:pt x="5791512" y="6322603"/>
                  <a:pt x="5834113" y="6280001"/>
                  <a:pt x="5886664" y="6280001"/>
                </a:cubicBezTo>
                <a:close/>
                <a:moveTo>
                  <a:pt x="5467994" y="6280001"/>
                </a:moveTo>
                <a:cubicBezTo>
                  <a:pt x="5520544" y="6280001"/>
                  <a:pt x="5563146" y="6322603"/>
                  <a:pt x="5563146" y="6375153"/>
                </a:cubicBezTo>
                <a:cubicBezTo>
                  <a:pt x="5563146" y="6427704"/>
                  <a:pt x="5520544" y="6470305"/>
                  <a:pt x="5467994" y="6470305"/>
                </a:cubicBezTo>
                <a:cubicBezTo>
                  <a:pt x="5415443" y="6470305"/>
                  <a:pt x="5372842" y="6427704"/>
                  <a:pt x="5372842" y="6375153"/>
                </a:cubicBezTo>
                <a:cubicBezTo>
                  <a:pt x="5372842" y="6322603"/>
                  <a:pt x="5415443" y="6280001"/>
                  <a:pt x="5467994" y="6280001"/>
                </a:cubicBezTo>
                <a:close/>
                <a:moveTo>
                  <a:pt x="5049325" y="6280001"/>
                </a:moveTo>
                <a:cubicBezTo>
                  <a:pt x="5101876" y="6280001"/>
                  <a:pt x="5144478" y="6322603"/>
                  <a:pt x="5144478" y="6375153"/>
                </a:cubicBezTo>
                <a:cubicBezTo>
                  <a:pt x="5144478" y="6427704"/>
                  <a:pt x="5101876" y="6470305"/>
                  <a:pt x="5049325" y="6470305"/>
                </a:cubicBezTo>
                <a:cubicBezTo>
                  <a:pt x="4996774" y="6470305"/>
                  <a:pt x="4954173" y="6427704"/>
                  <a:pt x="4954173" y="6375153"/>
                </a:cubicBezTo>
                <a:cubicBezTo>
                  <a:pt x="4954173" y="6322603"/>
                  <a:pt x="4996774" y="6280001"/>
                  <a:pt x="5049325" y="6280001"/>
                </a:cubicBezTo>
                <a:close/>
                <a:moveTo>
                  <a:pt x="4630656" y="6280001"/>
                </a:moveTo>
                <a:cubicBezTo>
                  <a:pt x="4683207" y="6280001"/>
                  <a:pt x="4725808" y="6322603"/>
                  <a:pt x="4725808" y="6375153"/>
                </a:cubicBezTo>
                <a:cubicBezTo>
                  <a:pt x="4725808" y="6427704"/>
                  <a:pt x="4683207" y="6470305"/>
                  <a:pt x="4630656" y="6470305"/>
                </a:cubicBezTo>
                <a:cubicBezTo>
                  <a:pt x="4578106" y="6470305"/>
                  <a:pt x="4535504" y="6427704"/>
                  <a:pt x="4535504" y="6375153"/>
                </a:cubicBezTo>
                <a:cubicBezTo>
                  <a:pt x="4535504" y="6322603"/>
                  <a:pt x="4578106" y="6280001"/>
                  <a:pt x="4630656" y="6280001"/>
                </a:cubicBezTo>
                <a:close/>
                <a:moveTo>
                  <a:pt x="4211987" y="6280001"/>
                </a:moveTo>
                <a:cubicBezTo>
                  <a:pt x="4264538" y="6280001"/>
                  <a:pt x="4307139" y="6322603"/>
                  <a:pt x="4307139" y="6375153"/>
                </a:cubicBezTo>
                <a:cubicBezTo>
                  <a:pt x="4307139" y="6427704"/>
                  <a:pt x="4264538" y="6470305"/>
                  <a:pt x="4211987" y="6470305"/>
                </a:cubicBezTo>
                <a:cubicBezTo>
                  <a:pt x="4159436" y="6470305"/>
                  <a:pt x="4116835" y="6427704"/>
                  <a:pt x="4116835" y="6375153"/>
                </a:cubicBezTo>
                <a:cubicBezTo>
                  <a:pt x="4116835" y="6322603"/>
                  <a:pt x="4159436" y="6280001"/>
                  <a:pt x="4211987" y="6280001"/>
                </a:cubicBezTo>
                <a:close/>
                <a:moveTo>
                  <a:pt x="3793342" y="6280001"/>
                </a:moveTo>
                <a:cubicBezTo>
                  <a:pt x="3845869" y="6280001"/>
                  <a:pt x="3888470" y="6322603"/>
                  <a:pt x="3888470" y="6375153"/>
                </a:cubicBezTo>
                <a:cubicBezTo>
                  <a:pt x="3888470" y="6427704"/>
                  <a:pt x="3845869" y="6470305"/>
                  <a:pt x="3793342" y="6470305"/>
                </a:cubicBezTo>
                <a:cubicBezTo>
                  <a:pt x="3740790" y="6470305"/>
                  <a:pt x="3698190" y="6427704"/>
                  <a:pt x="3698190" y="6375153"/>
                </a:cubicBezTo>
                <a:cubicBezTo>
                  <a:pt x="3698190" y="6322603"/>
                  <a:pt x="3740790" y="6280001"/>
                  <a:pt x="3793342" y="6280001"/>
                </a:cubicBezTo>
                <a:close/>
                <a:moveTo>
                  <a:pt x="3374671" y="6280001"/>
                </a:moveTo>
                <a:cubicBezTo>
                  <a:pt x="3427221" y="6280001"/>
                  <a:pt x="3469825" y="6322603"/>
                  <a:pt x="3469825" y="6375153"/>
                </a:cubicBezTo>
                <a:cubicBezTo>
                  <a:pt x="3469825" y="6427704"/>
                  <a:pt x="3427221" y="6470305"/>
                  <a:pt x="3374671" y="6470305"/>
                </a:cubicBezTo>
                <a:cubicBezTo>
                  <a:pt x="3322120" y="6470305"/>
                  <a:pt x="3279519" y="6427704"/>
                  <a:pt x="3279519" y="6375153"/>
                </a:cubicBezTo>
                <a:cubicBezTo>
                  <a:pt x="3279519" y="6322603"/>
                  <a:pt x="3322120" y="6280001"/>
                  <a:pt x="3374671" y="6280001"/>
                </a:cubicBezTo>
                <a:close/>
                <a:moveTo>
                  <a:pt x="2956001" y="6280001"/>
                </a:moveTo>
                <a:cubicBezTo>
                  <a:pt x="3008551" y="6280001"/>
                  <a:pt x="3051154" y="6322603"/>
                  <a:pt x="3051154" y="6375153"/>
                </a:cubicBezTo>
                <a:cubicBezTo>
                  <a:pt x="3051154" y="6427704"/>
                  <a:pt x="3008551" y="6470305"/>
                  <a:pt x="2956001" y="6470305"/>
                </a:cubicBezTo>
                <a:cubicBezTo>
                  <a:pt x="2903450" y="6470305"/>
                  <a:pt x="2860848" y="6427704"/>
                  <a:pt x="2860848" y="6375153"/>
                </a:cubicBezTo>
                <a:cubicBezTo>
                  <a:pt x="2860848" y="6322603"/>
                  <a:pt x="2903450" y="6280001"/>
                  <a:pt x="2956001" y="6280001"/>
                </a:cubicBezTo>
                <a:close/>
                <a:moveTo>
                  <a:pt x="2537330" y="6280001"/>
                </a:moveTo>
                <a:cubicBezTo>
                  <a:pt x="2589882" y="6280001"/>
                  <a:pt x="2632482" y="6322603"/>
                  <a:pt x="2632482" y="6375153"/>
                </a:cubicBezTo>
                <a:cubicBezTo>
                  <a:pt x="2632482" y="6427704"/>
                  <a:pt x="2589882" y="6470305"/>
                  <a:pt x="2537330" y="6470305"/>
                </a:cubicBezTo>
                <a:cubicBezTo>
                  <a:pt x="2484778" y="6470305"/>
                  <a:pt x="2442177" y="6427704"/>
                  <a:pt x="2442177" y="6375153"/>
                </a:cubicBezTo>
                <a:cubicBezTo>
                  <a:pt x="2442177" y="6322603"/>
                  <a:pt x="2484778" y="6280001"/>
                  <a:pt x="2537330" y="6280001"/>
                </a:cubicBezTo>
                <a:close/>
                <a:moveTo>
                  <a:pt x="2118660" y="6280001"/>
                </a:moveTo>
                <a:cubicBezTo>
                  <a:pt x="2171211" y="6280001"/>
                  <a:pt x="2213812" y="6322603"/>
                  <a:pt x="2213812" y="6375153"/>
                </a:cubicBezTo>
                <a:cubicBezTo>
                  <a:pt x="2213812" y="6427704"/>
                  <a:pt x="2171211" y="6470305"/>
                  <a:pt x="2118660" y="6470305"/>
                </a:cubicBezTo>
                <a:cubicBezTo>
                  <a:pt x="2066108" y="6470305"/>
                  <a:pt x="2023508" y="6427704"/>
                  <a:pt x="2023508" y="6375153"/>
                </a:cubicBezTo>
                <a:cubicBezTo>
                  <a:pt x="2023508" y="6322603"/>
                  <a:pt x="2066108" y="6280001"/>
                  <a:pt x="2118660" y="6280001"/>
                </a:cubicBezTo>
                <a:close/>
                <a:moveTo>
                  <a:pt x="1699989" y="6280001"/>
                </a:moveTo>
                <a:cubicBezTo>
                  <a:pt x="1752539" y="6280001"/>
                  <a:pt x="1795142" y="6322603"/>
                  <a:pt x="1795142" y="6375153"/>
                </a:cubicBezTo>
                <a:cubicBezTo>
                  <a:pt x="1795142" y="6427704"/>
                  <a:pt x="1752539" y="6470305"/>
                  <a:pt x="1699989" y="6470305"/>
                </a:cubicBezTo>
                <a:cubicBezTo>
                  <a:pt x="1647438" y="6470305"/>
                  <a:pt x="1604835" y="6427704"/>
                  <a:pt x="1604835" y="6375153"/>
                </a:cubicBezTo>
                <a:cubicBezTo>
                  <a:pt x="1604835" y="6322603"/>
                  <a:pt x="1647438" y="6280001"/>
                  <a:pt x="1699989" y="6280001"/>
                </a:cubicBezTo>
                <a:close/>
                <a:moveTo>
                  <a:pt x="1281318" y="6280001"/>
                </a:moveTo>
                <a:cubicBezTo>
                  <a:pt x="1333868" y="6280001"/>
                  <a:pt x="1376471" y="6322603"/>
                  <a:pt x="1376471" y="6375153"/>
                </a:cubicBezTo>
                <a:cubicBezTo>
                  <a:pt x="1376471" y="6427704"/>
                  <a:pt x="1333868" y="6470305"/>
                  <a:pt x="1281318" y="6470305"/>
                </a:cubicBezTo>
                <a:cubicBezTo>
                  <a:pt x="1228768" y="6470305"/>
                  <a:pt x="1186165" y="6427704"/>
                  <a:pt x="1186165" y="6375153"/>
                </a:cubicBezTo>
                <a:cubicBezTo>
                  <a:pt x="1186165" y="6322603"/>
                  <a:pt x="1228768" y="6280001"/>
                  <a:pt x="1281318" y="6280001"/>
                </a:cubicBezTo>
                <a:close/>
                <a:moveTo>
                  <a:pt x="862650" y="6280001"/>
                </a:moveTo>
                <a:cubicBezTo>
                  <a:pt x="915200" y="6280001"/>
                  <a:pt x="957802" y="6322603"/>
                  <a:pt x="957802" y="6375153"/>
                </a:cubicBezTo>
                <a:cubicBezTo>
                  <a:pt x="957802" y="6427704"/>
                  <a:pt x="915200" y="6470305"/>
                  <a:pt x="862650" y="6470305"/>
                </a:cubicBezTo>
                <a:cubicBezTo>
                  <a:pt x="810099" y="6470305"/>
                  <a:pt x="767498" y="6427704"/>
                  <a:pt x="767498" y="6375153"/>
                </a:cubicBezTo>
                <a:cubicBezTo>
                  <a:pt x="767498" y="6322603"/>
                  <a:pt x="810099" y="6280001"/>
                  <a:pt x="862650" y="6280001"/>
                </a:cubicBezTo>
                <a:close/>
                <a:moveTo>
                  <a:pt x="443982" y="6280001"/>
                </a:moveTo>
                <a:cubicBezTo>
                  <a:pt x="496533" y="6280001"/>
                  <a:pt x="539134" y="6322603"/>
                  <a:pt x="539134" y="6375153"/>
                </a:cubicBezTo>
                <a:cubicBezTo>
                  <a:pt x="539134" y="6427704"/>
                  <a:pt x="496533" y="6470305"/>
                  <a:pt x="443982" y="6470305"/>
                </a:cubicBezTo>
                <a:cubicBezTo>
                  <a:pt x="391431" y="6470305"/>
                  <a:pt x="348830" y="6427704"/>
                  <a:pt x="348830" y="6375153"/>
                </a:cubicBezTo>
                <a:cubicBezTo>
                  <a:pt x="348830" y="6322603"/>
                  <a:pt x="391431" y="6280001"/>
                  <a:pt x="443982" y="6280001"/>
                </a:cubicBezTo>
                <a:close/>
                <a:moveTo>
                  <a:pt x="25313" y="6280001"/>
                </a:moveTo>
                <a:cubicBezTo>
                  <a:pt x="77864" y="6280001"/>
                  <a:pt x="120465" y="6322603"/>
                  <a:pt x="120465" y="6375153"/>
                </a:cubicBezTo>
                <a:cubicBezTo>
                  <a:pt x="120465" y="6427704"/>
                  <a:pt x="77864" y="6470305"/>
                  <a:pt x="25313" y="6470305"/>
                </a:cubicBezTo>
                <a:lnTo>
                  <a:pt x="0" y="6465195"/>
                </a:lnTo>
                <a:lnTo>
                  <a:pt x="0" y="6285112"/>
                </a:lnTo>
                <a:close/>
                <a:moveTo>
                  <a:pt x="12166698" y="5861332"/>
                </a:moveTo>
                <a:lnTo>
                  <a:pt x="12192000" y="5866441"/>
                </a:lnTo>
                <a:lnTo>
                  <a:pt x="12192000" y="6046528"/>
                </a:lnTo>
                <a:lnTo>
                  <a:pt x="12166698" y="6051636"/>
                </a:lnTo>
                <a:cubicBezTo>
                  <a:pt x="12114147" y="6051636"/>
                  <a:pt x="12071546" y="6009035"/>
                  <a:pt x="12071546" y="5956484"/>
                </a:cubicBezTo>
                <a:cubicBezTo>
                  <a:pt x="12071546" y="5903934"/>
                  <a:pt x="12114147" y="5861332"/>
                  <a:pt x="12166698" y="5861332"/>
                </a:cubicBezTo>
                <a:close/>
                <a:moveTo>
                  <a:pt x="11748029" y="5861332"/>
                </a:moveTo>
                <a:cubicBezTo>
                  <a:pt x="11800580" y="5861332"/>
                  <a:pt x="11843181" y="5903934"/>
                  <a:pt x="11843181" y="5956484"/>
                </a:cubicBezTo>
                <a:cubicBezTo>
                  <a:pt x="11843181" y="6009035"/>
                  <a:pt x="11800580" y="6051636"/>
                  <a:pt x="11748029" y="6051636"/>
                </a:cubicBezTo>
                <a:cubicBezTo>
                  <a:pt x="11695478" y="6051636"/>
                  <a:pt x="11652877" y="6009035"/>
                  <a:pt x="11652877" y="5956484"/>
                </a:cubicBezTo>
                <a:cubicBezTo>
                  <a:pt x="11652877" y="5903934"/>
                  <a:pt x="11695478" y="5861332"/>
                  <a:pt x="11748029" y="5861332"/>
                </a:cubicBezTo>
                <a:close/>
                <a:moveTo>
                  <a:pt x="11329360" y="5861332"/>
                </a:moveTo>
                <a:cubicBezTo>
                  <a:pt x="11381911" y="5861332"/>
                  <a:pt x="11424512" y="5903934"/>
                  <a:pt x="11424512" y="5956484"/>
                </a:cubicBezTo>
                <a:cubicBezTo>
                  <a:pt x="11424512" y="6009035"/>
                  <a:pt x="11381911" y="6051636"/>
                  <a:pt x="11329360" y="6051636"/>
                </a:cubicBezTo>
                <a:cubicBezTo>
                  <a:pt x="11276809" y="6051636"/>
                  <a:pt x="11234208" y="6009035"/>
                  <a:pt x="11234208" y="5956484"/>
                </a:cubicBezTo>
                <a:cubicBezTo>
                  <a:pt x="11234208" y="5903934"/>
                  <a:pt x="11276809" y="5861332"/>
                  <a:pt x="11329360" y="5861332"/>
                </a:cubicBezTo>
                <a:close/>
                <a:moveTo>
                  <a:pt x="10910691" y="5861332"/>
                </a:moveTo>
                <a:cubicBezTo>
                  <a:pt x="10963242" y="5861332"/>
                  <a:pt x="11005843" y="5903934"/>
                  <a:pt x="11005843" y="5956484"/>
                </a:cubicBezTo>
                <a:cubicBezTo>
                  <a:pt x="11005843" y="6009035"/>
                  <a:pt x="10963242" y="6051636"/>
                  <a:pt x="10910691" y="6051636"/>
                </a:cubicBezTo>
                <a:cubicBezTo>
                  <a:pt x="10858140" y="6051636"/>
                  <a:pt x="10815539" y="6009035"/>
                  <a:pt x="10815539" y="5956484"/>
                </a:cubicBezTo>
                <a:cubicBezTo>
                  <a:pt x="10815539" y="5903934"/>
                  <a:pt x="10858140" y="5861332"/>
                  <a:pt x="10910691" y="5861332"/>
                </a:cubicBezTo>
                <a:close/>
                <a:moveTo>
                  <a:pt x="10492022" y="5861332"/>
                </a:moveTo>
                <a:cubicBezTo>
                  <a:pt x="10544573" y="5861332"/>
                  <a:pt x="10587174" y="5903934"/>
                  <a:pt x="10587174" y="5956484"/>
                </a:cubicBezTo>
                <a:cubicBezTo>
                  <a:pt x="10587174" y="6009035"/>
                  <a:pt x="10544573" y="6051636"/>
                  <a:pt x="10492022" y="6051636"/>
                </a:cubicBezTo>
                <a:cubicBezTo>
                  <a:pt x="10439471" y="6051636"/>
                  <a:pt x="10396870" y="6009035"/>
                  <a:pt x="10396870" y="5956484"/>
                </a:cubicBezTo>
                <a:cubicBezTo>
                  <a:pt x="10396870" y="5903934"/>
                  <a:pt x="10439471" y="5861332"/>
                  <a:pt x="10492022" y="5861332"/>
                </a:cubicBezTo>
                <a:close/>
                <a:moveTo>
                  <a:pt x="10073353" y="5861332"/>
                </a:moveTo>
                <a:cubicBezTo>
                  <a:pt x="10125904" y="5861332"/>
                  <a:pt x="10168505" y="5903934"/>
                  <a:pt x="10168505" y="5956484"/>
                </a:cubicBezTo>
                <a:cubicBezTo>
                  <a:pt x="10168505" y="6009035"/>
                  <a:pt x="10125904" y="6051636"/>
                  <a:pt x="10073353" y="6051636"/>
                </a:cubicBezTo>
                <a:cubicBezTo>
                  <a:pt x="10020803" y="6051636"/>
                  <a:pt x="9978201" y="6009035"/>
                  <a:pt x="9978201" y="5956484"/>
                </a:cubicBezTo>
                <a:cubicBezTo>
                  <a:pt x="9978201" y="5903934"/>
                  <a:pt x="10020803" y="5861332"/>
                  <a:pt x="10073353" y="5861332"/>
                </a:cubicBezTo>
                <a:close/>
                <a:moveTo>
                  <a:pt x="9654684" y="5861332"/>
                </a:moveTo>
                <a:cubicBezTo>
                  <a:pt x="9707235" y="5861332"/>
                  <a:pt x="9749836" y="5903934"/>
                  <a:pt x="9749836" y="5956484"/>
                </a:cubicBezTo>
                <a:cubicBezTo>
                  <a:pt x="9749836" y="6009035"/>
                  <a:pt x="9707235" y="6051636"/>
                  <a:pt x="9654684" y="6051636"/>
                </a:cubicBezTo>
                <a:cubicBezTo>
                  <a:pt x="9602134" y="6051636"/>
                  <a:pt x="9559532" y="6009035"/>
                  <a:pt x="9559532" y="5956484"/>
                </a:cubicBezTo>
                <a:cubicBezTo>
                  <a:pt x="9559532" y="5903934"/>
                  <a:pt x="9602134" y="5861332"/>
                  <a:pt x="9654684" y="5861332"/>
                </a:cubicBezTo>
                <a:close/>
                <a:moveTo>
                  <a:pt x="9236015" y="5861332"/>
                </a:moveTo>
                <a:cubicBezTo>
                  <a:pt x="9288566" y="5861332"/>
                  <a:pt x="9331167" y="5903934"/>
                  <a:pt x="9331167" y="5956484"/>
                </a:cubicBezTo>
                <a:cubicBezTo>
                  <a:pt x="9331167" y="6009035"/>
                  <a:pt x="9288566" y="6051636"/>
                  <a:pt x="9236015" y="6051636"/>
                </a:cubicBezTo>
                <a:cubicBezTo>
                  <a:pt x="9183465" y="6051636"/>
                  <a:pt x="9140863" y="6009035"/>
                  <a:pt x="9140863" y="5956484"/>
                </a:cubicBezTo>
                <a:cubicBezTo>
                  <a:pt x="9140863" y="5903934"/>
                  <a:pt x="9183465" y="5861332"/>
                  <a:pt x="9236015" y="5861332"/>
                </a:cubicBezTo>
                <a:close/>
                <a:moveTo>
                  <a:pt x="8817346" y="5861332"/>
                </a:moveTo>
                <a:cubicBezTo>
                  <a:pt x="8869897" y="5861332"/>
                  <a:pt x="8912498" y="5903934"/>
                  <a:pt x="8912498" y="5956484"/>
                </a:cubicBezTo>
                <a:cubicBezTo>
                  <a:pt x="8912498" y="6009035"/>
                  <a:pt x="8869897" y="6051636"/>
                  <a:pt x="8817346" y="6051636"/>
                </a:cubicBezTo>
                <a:cubicBezTo>
                  <a:pt x="8764796" y="6051636"/>
                  <a:pt x="8722194" y="6009035"/>
                  <a:pt x="8722194" y="5956484"/>
                </a:cubicBezTo>
                <a:cubicBezTo>
                  <a:pt x="8722194" y="5903934"/>
                  <a:pt x="8764796" y="5861332"/>
                  <a:pt x="8817346" y="5861332"/>
                </a:cubicBezTo>
                <a:close/>
                <a:moveTo>
                  <a:pt x="8398677" y="5861332"/>
                </a:moveTo>
                <a:cubicBezTo>
                  <a:pt x="8451228" y="5861332"/>
                  <a:pt x="8493829" y="5903934"/>
                  <a:pt x="8493829" y="5956484"/>
                </a:cubicBezTo>
                <a:cubicBezTo>
                  <a:pt x="8493829" y="6009035"/>
                  <a:pt x="8451228" y="6051636"/>
                  <a:pt x="8398677" y="6051636"/>
                </a:cubicBezTo>
                <a:cubicBezTo>
                  <a:pt x="8346127" y="6051636"/>
                  <a:pt x="8303526" y="6009035"/>
                  <a:pt x="8303526" y="5956484"/>
                </a:cubicBezTo>
                <a:cubicBezTo>
                  <a:pt x="8303526" y="5903934"/>
                  <a:pt x="8346127" y="5861332"/>
                  <a:pt x="8398677" y="5861332"/>
                </a:cubicBezTo>
                <a:close/>
                <a:moveTo>
                  <a:pt x="7980009" y="5861332"/>
                </a:moveTo>
                <a:cubicBezTo>
                  <a:pt x="8032559" y="5861332"/>
                  <a:pt x="8075161" y="5903934"/>
                  <a:pt x="8075161" y="5956484"/>
                </a:cubicBezTo>
                <a:cubicBezTo>
                  <a:pt x="8075161" y="6009035"/>
                  <a:pt x="8032559" y="6051636"/>
                  <a:pt x="7980009" y="6051636"/>
                </a:cubicBezTo>
                <a:cubicBezTo>
                  <a:pt x="7927458" y="6051636"/>
                  <a:pt x="7884857" y="6009035"/>
                  <a:pt x="7884857" y="5956484"/>
                </a:cubicBezTo>
                <a:cubicBezTo>
                  <a:pt x="7884857" y="5903934"/>
                  <a:pt x="7927458" y="5861332"/>
                  <a:pt x="7980009" y="5861332"/>
                </a:cubicBezTo>
                <a:close/>
                <a:moveTo>
                  <a:pt x="7561340" y="5861332"/>
                </a:moveTo>
                <a:cubicBezTo>
                  <a:pt x="7613890" y="5861332"/>
                  <a:pt x="7656492" y="5903934"/>
                  <a:pt x="7656492" y="5956484"/>
                </a:cubicBezTo>
                <a:cubicBezTo>
                  <a:pt x="7656492" y="6009035"/>
                  <a:pt x="7613890" y="6051636"/>
                  <a:pt x="7561340" y="6051636"/>
                </a:cubicBezTo>
                <a:cubicBezTo>
                  <a:pt x="7508789" y="6051636"/>
                  <a:pt x="7466188" y="6009035"/>
                  <a:pt x="7466188" y="5956484"/>
                </a:cubicBezTo>
                <a:cubicBezTo>
                  <a:pt x="7466188" y="5903934"/>
                  <a:pt x="7508789" y="5861332"/>
                  <a:pt x="7561340" y="5861332"/>
                </a:cubicBezTo>
                <a:close/>
                <a:moveTo>
                  <a:pt x="7142671" y="5861332"/>
                </a:moveTo>
                <a:cubicBezTo>
                  <a:pt x="7195221" y="5861332"/>
                  <a:pt x="7237823" y="5903934"/>
                  <a:pt x="7237823" y="5956484"/>
                </a:cubicBezTo>
                <a:cubicBezTo>
                  <a:pt x="7237823" y="6009035"/>
                  <a:pt x="7195221" y="6051636"/>
                  <a:pt x="7142671" y="6051636"/>
                </a:cubicBezTo>
                <a:cubicBezTo>
                  <a:pt x="7090120" y="6051636"/>
                  <a:pt x="7047519" y="6009035"/>
                  <a:pt x="7047519" y="5956484"/>
                </a:cubicBezTo>
                <a:cubicBezTo>
                  <a:pt x="7047519" y="5903934"/>
                  <a:pt x="7090120" y="5861332"/>
                  <a:pt x="7142671" y="5861332"/>
                </a:cubicBezTo>
                <a:close/>
                <a:moveTo>
                  <a:pt x="6724002" y="5861332"/>
                </a:moveTo>
                <a:cubicBezTo>
                  <a:pt x="6776553" y="5861332"/>
                  <a:pt x="6819154" y="5903934"/>
                  <a:pt x="6819154" y="5956484"/>
                </a:cubicBezTo>
                <a:cubicBezTo>
                  <a:pt x="6819154" y="6009035"/>
                  <a:pt x="6776553" y="6051636"/>
                  <a:pt x="6724002" y="6051636"/>
                </a:cubicBezTo>
                <a:cubicBezTo>
                  <a:pt x="6671451" y="6051636"/>
                  <a:pt x="6628850" y="6009035"/>
                  <a:pt x="6628850" y="5956484"/>
                </a:cubicBezTo>
                <a:cubicBezTo>
                  <a:pt x="6628850" y="5903934"/>
                  <a:pt x="6671451" y="5861332"/>
                  <a:pt x="6724002" y="5861332"/>
                </a:cubicBezTo>
                <a:close/>
                <a:moveTo>
                  <a:pt x="6305333" y="5861332"/>
                </a:moveTo>
                <a:cubicBezTo>
                  <a:pt x="6357884" y="5861332"/>
                  <a:pt x="6400485" y="5903934"/>
                  <a:pt x="6400485" y="5956484"/>
                </a:cubicBezTo>
                <a:cubicBezTo>
                  <a:pt x="6400485" y="6009035"/>
                  <a:pt x="6357884" y="6051636"/>
                  <a:pt x="6305333" y="6051636"/>
                </a:cubicBezTo>
                <a:cubicBezTo>
                  <a:pt x="6252782" y="6051636"/>
                  <a:pt x="6210181" y="6009035"/>
                  <a:pt x="6210181" y="5956484"/>
                </a:cubicBezTo>
                <a:cubicBezTo>
                  <a:pt x="6210181" y="5903934"/>
                  <a:pt x="6252782" y="5861332"/>
                  <a:pt x="6305333" y="5861332"/>
                </a:cubicBezTo>
                <a:close/>
                <a:moveTo>
                  <a:pt x="5886664" y="5861332"/>
                </a:moveTo>
                <a:cubicBezTo>
                  <a:pt x="5939215" y="5861332"/>
                  <a:pt x="5981816" y="5903934"/>
                  <a:pt x="5981816" y="5956484"/>
                </a:cubicBezTo>
                <a:cubicBezTo>
                  <a:pt x="5981816" y="6009035"/>
                  <a:pt x="5939215" y="6051636"/>
                  <a:pt x="5886664" y="6051636"/>
                </a:cubicBezTo>
                <a:cubicBezTo>
                  <a:pt x="5834113" y="6051636"/>
                  <a:pt x="5791512" y="6009035"/>
                  <a:pt x="5791512" y="5956484"/>
                </a:cubicBezTo>
                <a:cubicBezTo>
                  <a:pt x="5791512" y="5903934"/>
                  <a:pt x="5834113" y="5861332"/>
                  <a:pt x="5886664" y="5861332"/>
                </a:cubicBezTo>
                <a:close/>
                <a:moveTo>
                  <a:pt x="5467994" y="5861332"/>
                </a:moveTo>
                <a:cubicBezTo>
                  <a:pt x="5520544" y="5861332"/>
                  <a:pt x="5563146" y="5903934"/>
                  <a:pt x="5563146" y="5956484"/>
                </a:cubicBezTo>
                <a:cubicBezTo>
                  <a:pt x="5563146" y="6009035"/>
                  <a:pt x="5520544" y="6051636"/>
                  <a:pt x="5467994" y="6051636"/>
                </a:cubicBezTo>
                <a:cubicBezTo>
                  <a:pt x="5415443" y="6051636"/>
                  <a:pt x="5372842" y="6009035"/>
                  <a:pt x="5372842" y="5956484"/>
                </a:cubicBezTo>
                <a:cubicBezTo>
                  <a:pt x="5372842" y="5903934"/>
                  <a:pt x="5415443" y="5861332"/>
                  <a:pt x="5467994" y="5861332"/>
                </a:cubicBezTo>
                <a:close/>
                <a:moveTo>
                  <a:pt x="5049325" y="5861332"/>
                </a:moveTo>
                <a:cubicBezTo>
                  <a:pt x="5101876" y="5861332"/>
                  <a:pt x="5144478" y="5903934"/>
                  <a:pt x="5144478" y="5956484"/>
                </a:cubicBezTo>
                <a:cubicBezTo>
                  <a:pt x="5144478" y="6009035"/>
                  <a:pt x="5101876" y="6051636"/>
                  <a:pt x="5049325" y="6051636"/>
                </a:cubicBezTo>
                <a:cubicBezTo>
                  <a:pt x="4996774" y="6051636"/>
                  <a:pt x="4954173" y="6009035"/>
                  <a:pt x="4954173" y="5956484"/>
                </a:cubicBezTo>
                <a:cubicBezTo>
                  <a:pt x="4954173" y="5903934"/>
                  <a:pt x="4996774" y="5861332"/>
                  <a:pt x="5049325" y="5861332"/>
                </a:cubicBezTo>
                <a:close/>
                <a:moveTo>
                  <a:pt x="4630656" y="5861332"/>
                </a:moveTo>
                <a:cubicBezTo>
                  <a:pt x="4683207" y="5861332"/>
                  <a:pt x="4725808" y="5903934"/>
                  <a:pt x="4725808" y="5956484"/>
                </a:cubicBezTo>
                <a:cubicBezTo>
                  <a:pt x="4725808" y="6009035"/>
                  <a:pt x="4683207" y="6051636"/>
                  <a:pt x="4630656" y="6051636"/>
                </a:cubicBezTo>
                <a:cubicBezTo>
                  <a:pt x="4578106" y="6051636"/>
                  <a:pt x="4535504" y="6009035"/>
                  <a:pt x="4535504" y="5956484"/>
                </a:cubicBezTo>
                <a:cubicBezTo>
                  <a:pt x="4535504" y="5903934"/>
                  <a:pt x="4578106" y="5861332"/>
                  <a:pt x="4630656" y="5861332"/>
                </a:cubicBezTo>
                <a:close/>
                <a:moveTo>
                  <a:pt x="4211987" y="5861332"/>
                </a:moveTo>
                <a:cubicBezTo>
                  <a:pt x="4264538" y="5861332"/>
                  <a:pt x="4307139" y="5903934"/>
                  <a:pt x="4307139" y="5956484"/>
                </a:cubicBezTo>
                <a:cubicBezTo>
                  <a:pt x="4307139" y="6009035"/>
                  <a:pt x="4264538" y="6051636"/>
                  <a:pt x="4211987" y="6051636"/>
                </a:cubicBezTo>
                <a:cubicBezTo>
                  <a:pt x="4159436" y="6051636"/>
                  <a:pt x="4116835" y="6009035"/>
                  <a:pt x="4116835" y="5956484"/>
                </a:cubicBezTo>
                <a:cubicBezTo>
                  <a:pt x="4116835" y="5903934"/>
                  <a:pt x="4159436" y="5861332"/>
                  <a:pt x="4211987" y="5861332"/>
                </a:cubicBezTo>
                <a:close/>
                <a:moveTo>
                  <a:pt x="3793350" y="5861332"/>
                </a:moveTo>
                <a:cubicBezTo>
                  <a:pt x="3845869" y="5861332"/>
                  <a:pt x="3888470" y="5903934"/>
                  <a:pt x="3888470" y="5956484"/>
                </a:cubicBezTo>
                <a:cubicBezTo>
                  <a:pt x="3888470" y="6009035"/>
                  <a:pt x="3845869" y="6051636"/>
                  <a:pt x="3793350" y="6051636"/>
                </a:cubicBezTo>
                <a:cubicBezTo>
                  <a:pt x="3740799" y="6051636"/>
                  <a:pt x="3698198" y="6009035"/>
                  <a:pt x="3698198" y="5956484"/>
                </a:cubicBezTo>
                <a:cubicBezTo>
                  <a:pt x="3698198" y="5903934"/>
                  <a:pt x="3740799" y="5861332"/>
                  <a:pt x="3793350" y="5861332"/>
                </a:cubicBezTo>
                <a:close/>
                <a:moveTo>
                  <a:pt x="3374679" y="5861332"/>
                </a:moveTo>
                <a:cubicBezTo>
                  <a:pt x="3427230" y="5861332"/>
                  <a:pt x="3469833" y="5903934"/>
                  <a:pt x="3469833" y="5956484"/>
                </a:cubicBezTo>
                <a:cubicBezTo>
                  <a:pt x="3469833" y="6009035"/>
                  <a:pt x="3427230" y="6051636"/>
                  <a:pt x="3374679" y="6051636"/>
                </a:cubicBezTo>
                <a:cubicBezTo>
                  <a:pt x="3322128" y="6051636"/>
                  <a:pt x="3279526" y="6009035"/>
                  <a:pt x="3279526" y="5956484"/>
                </a:cubicBezTo>
                <a:cubicBezTo>
                  <a:pt x="3279526" y="5903934"/>
                  <a:pt x="3322128" y="5861332"/>
                  <a:pt x="3374679" y="5861332"/>
                </a:cubicBezTo>
                <a:close/>
                <a:moveTo>
                  <a:pt x="2956009" y="5861332"/>
                </a:moveTo>
                <a:cubicBezTo>
                  <a:pt x="3008560" y="5861332"/>
                  <a:pt x="3051162" y="5903934"/>
                  <a:pt x="3051162" y="5956484"/>
                </a:cubicBezTo>
                <a:cubicBezTo>
                  <a:pt x="3051162" y="6009035"/>
                  <a:pt x="3008560" y="6051636"/>
                  <a:pt x="2956009" y="6051636"/>
                </a:cubicBezTo>
                <a:cubicBezTo>
                  <a:pt x="2903457" y="6051636"/>
                  <a:pt x="2860854" y="6009035"/>
                  <a:pt x="2860854" y="5956484"/>
                </a:cubicBezTo>
                <a:cubicBezTo>
                  <a:pt x="2860854" y="5903934"/>
                  <a:pt x="2903457" y="5861332"/>
                  <a:pt x="2956009" y="5861332"/>
                </a:cubicBezTo>
                <a:close/>
                <a:moveTo>
                  <a:pt x="2537336" y="5861332"/>
                </a:moveTo>
                <a:cubicBezTo>
                  <a:pt x="2589889" y="5861332"/>
                  <a:pt x="2632490" y="5903934"/>
                  <a:pt x="2632490" y="5956484"/>
                </a:cubicBezTo>
                <a:cubicBezTo>
                  <a:pt x="2632490" y="6009035"/>
                  <a:pt x="2589889" y="6051636"/>
                  <a:pt x="2537336" y="6051636"/>
                </a:cubicBezTo>
                <a:cubicBezTo>
                  <a:pt x="2484785" y="6051636"/>
                  <a:pt x="2442183" y="6009035"/>
                  <a:pt x="2442183" y="5956484"/>
                </a:cubicBezTo>
                <a:cubicBezTo>
                  <a:pt x="2442183" y="5903934"/>
                  <a:pt x="2484785" y="5861332"/>
                  <a:pt x="2537336" y="5861332"/>
                </a:cubicBezTo>
                <a:close/>
                <a:moveTo>
                  <a:pt x="2118666" y="5861332"/>
                </a:moveTo>
                <a:cubicBezTo>
                  <a:pt x="2171217" y="5861332"/>
                  <a:pt x="2213818" y="5903934"/>
                  <a:pt x="2213818" y="5956484"/>
                </a:cubicBezTo>
                <a:cubicBezTo>
                  <a:pt x="2213818" y="6009035"/>
                  <a:pt x="2171217" y="6051636"/>
                  <a:pt x="2118666" y="6051636"/>
                </a:cubicBezTo>
                <a:cubicBezTo>
                  <a:pt x="2066114" y="6051636"/>
                  <a:pt x="2023514" y="6009035"/>
                  <a:pt x="2023514" y="5956484"/>
                </a:cubicBezTo>
                <a:cubicBezTo>
                  <a:pt x="2023514" y="5903934"/>
                  <a:pt x="2066114" y="5861332"/>
                  <a:pt x="2118666" y="5861332"/>
                </a:cubicBezTo>
                <a:close/>
                <a:moveTo>
                  <a:pt x="1699995" y="5861332"/>
                </a:moveTo>
                <a:cubicBezTo>
                  <a:pt x="1752545" y="5861332"/>
                  <a:pt x="1795147" y="5903934"/>
                  <a:pt x="1795147" y="5956484"/>
                </a:cubicBezTo>
                <a:cubicBezTo>
                  <a:pt x="1795147" y="6009035"/>
                  <a:pt x="1752545" y="6051636"/>
                  <a:pt x="1699995" y="6051636"/>
                </a:cubicBezTo>
                <a:cubicBezTo>
                  <a:pt x="1647443" y="6051636"/>
                  <a:pt x="1604840" y="6009035"/>
                  <a:pt x="1604840" y="5956484"/>
                </a:cubicBezTo>
                <a:cubicBezTo>
                  <a:pt x="1604840" y="5903934"/>
                  <a:pt x="1647443" y="5861332"/>
                  <a:pt x="1699995" y="5861332"/>
                </a:cubicBezTo>
                <a:close/>
                <a:moveTo>
                  <a:pt x="1281322" y="5861332"/>
                </a:moveTo>
                <a:cubicBezTo>
                  <a:pt x="1333873" y="5861332"/>
                  <a:pt x="1376474" y="5903934"/>
                  <a:pt x="1376474" y="5956484"/>
                </a:cubicBezTo>
                <a:cubicBezTo>
                  <a:pt x="1376474" y="6009035"/>
                  <a:pt x="1333873" y="6051636"/>
                  <a:pt x="1281322" y="6051636"/>
                </a:cubicBezTo>
                <a:cubicBezTo>
                  <a:pt x="1228772" y="6051636"/>
                  <a:pt x="1186170" y="6009035"/>
                  <a:pt x="1186170" y="5956484"/>
                </a:cubicBezTo>
                <a:cubicBezTo>
                  <a:pt x="1186170" y="5903934"/>
                  <a:pt x="1228772" y="5861332"/>
                  <a:pt x="1281322" y="5861332"/>
                </a:cubicBezTo>
                <a:close/>
                <a:moveTo>
                  <a:pt x="862654" y="5861332"/>
                </a:moveTo>
                <a:cubicBezTo>
                  <a:pt x="915205" y="5861332"/>
                  <a:pt x="957807" y="5903934"/>
                  <a:pt x="957807" y="5956484"/>
                </a:cubicBezTo>
                <a:cubicBezTo>
                  <a:pt x="957807" y="6009035"/>
                  <a:pt x="915205" y="6051636"/>
                  <a:pt x="862654" y="6051636"/>
                </a:cubicBezTo>
                <a:cubicBezTo>
                  <a:pt x="810104" y="6051636"/>
                  <a:pt x="767502" y="6009035"/>
                  <a:pt x="767502" y="5956484"/>
                </a:cubicBezTo>
                <a:cubicBezTo>
                  <a:pt x="767502" y="5903934"/>
                  <a:pt x="810104" y="5861332"/>
                  <a:pt x="862654" y="5861332"/>
                </a:cubicBezTo>
                <a:close/>
                <a:moveTo>
                  <a:pt x="443987" y="5861332"/>
                </a:moveTo>
                <a:cubicBezTo>
                  <a:pt x="496537" y="5861332"/>
                  <a:pt x="539139" y="5903934"/>
                  <a:pt x="539139" y="5956484"/>
                </a:cubicBezTo>
                <a:cubicBezTo>
                  <a:pt x="539139" y="6009035"/>
                  <a:pt x="496537" y="6051636"/>
                  <a:pt x="443987" y="6051636"/>
                </a:cubicBezTo>
                <a:cubicBezTo>
                  <a:pt x="391436" y="6051636"/>
                  <a:pt x="348835" y="6009035"/>
                  <a:pt x="348835" y="5956484"/>
                </a:cubicBezTo>
                <a:cubicBezTo>
                  <a:pt x="348835" y="5903934"/>
                  <a:pt x="391436" y="5861332"/>
                  <a:pt x="443987" y="5861332"/>
                </a:cubicBezTo>
                <a:close/>
                <a:moveTo>
                  <a:pt x="25318" y="5861332"/>
                </a:moveTo>
                <a:cubicBezTo>
                  <a:pt x="77868" y="5861332"/>
                  <a:pt x="120470" y="5903934"/>
                  <a:pt x="120470" y="5956484"/>
                </a:cubicBezTo>
                <a:cubicBezTo>
                  <a:pt x="120470" y="6009035"/>
                  <a:pt x="77868" y="6051636"/>
                  <a:pt x="25318" y="6051636"/>
                </a:cubicBezTo>
                <a:lnTo>
                  <a:pt x="0" y="6046525"/>
                </a:lnTo>
                <a:lnTo>
                  <a:pt x="0" y="5866444"/>
                </a:lnTo>
                <a:close/>
                <a:moveTo>
                  <a:pt x="12166698" y="5442663"/>
                </a:moveTo>
                <a:lnTo>
                  <a:pt x="12192000" y="5447772"/>
                </a:lnTo>
                <a:lnTo>
                  <a:pt x="12192000" y="5627859"/>
                </a:lnTo>
                <a:lnTo>
                  <a:pt x="12166698" y="5632967"/>
                </a:lnTo>
                <a:cubicBezTo>
                  <a:pt x="12114147" y="5632967"/>
                  <a:pt x="12071546" y="5590366"/>
                  <a:pt x="12071546" y="5537815"/>
                </a:cubicBezTo>
                <a:cubicBezTo>
                  <a:pt x="12071546" y="5485265"/>
                  <a:pt x="12114147" y="5442663"/>
                  <a:pt x="12166698" y="5442663"/>
                </a:cubicBezTo>
                <a:close/>
                <a:moveTo>
                  <a:pt x="11748029" y="5442663"/>
                </a:moveTo>
                <a:cubicBezTo>
                  <a:pt x="11800580" y="5442663"/>
                  <a:pt x="11843181" y="5485265"/>
                  <a:pt x="11843181" y="5537815"/>
                </a:cubicBezTo>
                <a:cubicBezTo>
                  <a:pt x="11843181" y="5590366"/>
                  <a:pt x="11800580" y="5632967"/>
                  <a:pt x="11748029" y="5632967"/>
                </a:cubicBezTo>
                <a:cubicBezTo>
                  <a:pt x="11695478" y="5632967"/>
                  <a:pt x="11652877" y="5590366"/>
                  <a:pt x="11652877" y="5537815"/>
                </a:cubicBezTo>
                <a:cubicBezTo>
                  <a:pt x="11652877" y="5485265"/>
                  <a:pt x="11695478" y="5442663"/>
                  <a:pt x="11748029" y="5442663"/>
                </a:cubicBezTo>
                <a:close/>
                <a:moveTo>
                  <a:pt x="11329360" y="5442663"/>
                </a:moveTo>
                <a:cubicBezTo>
                  <a:pt x="11381911" y="5442663"/>
                  <a:pt x="11424512" y="5485265"/>
                  <a:pt x="11424512" y="5537815"/>
                </a:cubicBezTo>
                <a:cubicBezTo>
                  <a:pt x="11424512" y="5590366"/>
                  <a:pt x="11381911" y="5632967"/>
                  <a:pt x="11329360" y="5632967"/>
                </a:cubicBezTo>
                <a:cubicBezTo>
                  <a:pt x="11276809" y="5632967"/>
                  <a:pt x="11234208" y="5590366"/>
                  <a:pt x="11234208" y="5537815"/>
                </a:cubicBezTo>
                <a:cubicBezTo>
                  <a:pt x="11234208" y="5485265"/>
                  <a:pt x="11276809" y="5442663"/>
                  <a:pt x="11329360" y="5442663"/>
                </a:cubicBezTo>
                <a:close/>
                <a:moveTo>
                  <a:pt x="10910691" y="5442663"/>
                </a:moveTo>
                <a:cubicBezTo>
                  <a:pt x="10963242" y="5442663"/>
                  <a:pt x="11005843" y="5485265"/>
                  <a:pt x="11005843" y="5537815"/>
                </a:cubicBezTo>
                <a:cubicBezTo>
                  <a:pt x="11005843" y="5590366"/>
                  <a:pt x="10963242" y="5632967"/>
                  <a:pt x="10910691" y="5632967"/>
                </a:cubicBezTo>
                <a:cubicBezTo>
                  <a:pt x="10858140" y="5632967"/>
                  <a:pt x="10815539" y="5590366"/>
                  <a:pt x="10815539" y="5537815"/>
                </a:cubicBezTo>
                <a:cubicBezTo>
                  <a:pt x="10815539" y="5485265"/>
                  <a:pt x="10858140" y="5442663"/>
                  <a:pt x="10910691" y="5442663"/>
                </a:cubicBezTo>
                <a:close/>
                <a:moveTo>
                  <a:pt x="10492022" y="5442663"/>
                </a:moveTo>
                <a:cubicBezTo>
                  <a:pt x="10544573" y="5442663"/>
                  <a:pt x="10587174" y="5485265"/>
                  <a:pt x="10587174" y="5537815"/>
                </a:cubicBezTo>
                <a:cubicBezTo>
                  <a:pt x="10587174" y="5590366"/>
                  <a:pt x="10544573" y="5632967"/>
                  <a:pt x="10492022" y="5632967"/>
                </a:cubicBezTo>
                <a:cubicBezTo>
                  <a:pt x="10439471" y="5632967"/>
                  <a:pt x="10396870" y="5590366"/>
                  <a:pt x="10396870" y="5537815"/>
                </a:cubicBezTo>
                <a:cubicBezTo>
                  <a:pt x="10396870" y="5485265"/>
                  <a:pt x="10439471" y="5442663"/>
                  <a:pt x="10492022" y="5442663"/>
                </a:cubicBezTo>
                <a:close/>
                <a:moveTo>
                  <a:pt x="10073353" y="5442663"/>
                </a:moveTo>
                <a:cubicBezTo>
                  <a:pt x="10125904" y="5442663"/>
                  <a:pt x="10168505" y="5485265"/>
                  <a:pt x="10168505" y="5537815"/>
                </a:cubicBezTo>
                <a:cubicBezTo>
                  <a:pt x="10168505" y="5590366"/>
                  <a:pt x="10125904" y="5632967"/>
                  <a:pt x="10073353" y="5632967"/>
                </a:cubicBezTo>
                <a:cubicBezTo>
                  <a:pt x="10020803" y="5632967"/>
                  <a:pt x="9978201" y="5590366"/>
                  <a:pt x="9978201" y="5537815"/>
                </a:cubicBezTo>
                <a:cubicBezTo>
                  <a:pt x="9978201" y="5485265"/>
                  <a:pt x="10020803" y="5442663"/>
                  <a:pt x="10073353" y="5442663"/>
                </a:cubicBezTo>
                <a:close/>
                <a:moveTo>
                  <a:pt x="9654684" y="5442663"/>
                </a:moveTo>
                <a:cubicBezTo>
                  <a:pt x="9707235" y="5442663"/>
                  <a:pt x="9749836" y="5485265"/>
                  <a:pt x="9749836" y="5537815"/>
                </a:cubicBezTo>
                <a:cubicBezTo>
                  <a:pt x="9749836" y="5590366"/>
                  <a:pt x="9707235" y="5632967"/>
                  <a:pt x="9654684" y="5632967"/>
                </a:cubicBezTo>
                <a:cubicBezTo>
                  <a:pt x="9602134" y="5632967"/>
                  <a:pt x="9559532" y="5590366"/>
                  <a:pt x="9559532" y="5537815"/>
                </a:cubicBezTo>
                <a:cubicBezTo>
                  <a:pt x="9559532" y="5485265"/>
                  <a:pt x="9602134" y="5442663"/>
                  <a:pt x="9654684" y="5442663"/>
                </a:cubicBezTo>
                <a:close/>
                <a:moveTo>
                  <a:pt x="9236015" y="5442663"/>
                </a:moveTo>
                <a:cubicBezTo>
                  <a:pt x="9288566" y="5442663"/>
                  <a:pt x="9331167" y="5485265"/>
                  <a:pt x="9331167" y="5537815"/>
                </a:cubicBezTo>
                <a:cubicBezTo>
                  <a:pt x="9331167" y="5590366"/>
                  <a:pt x="9288566" y="5632967"/>
                  <a:pt x="9236015" y="5632967"/>
                </a:cubicBezTo>
                <a:cubicBezTo>
                  <a:pt x="9183465" y="5632967"/>
                  <a:pt x="9140863" y="5590366"/>
                  <a:pt x="9140863" y="5537815"/>
                </a:cubicBezTo>
                <a:cubicBezTo>
                  <a:pt x="9140863" y="5485265"/>
                  <a:pt x="9183465" y="5442663"/>
                  <a:pt x="9236015" y="5442663"/>
                </a:cubicBezTo>
                <a:close/>
                <a:moveTo>
                  <a:pt x="8817346" y="5442663"/>
                </a:moveTo>
                <a:cubicBezTo>
                  <a:pt x="8869897" y="5442663"/>
                  <a:pt x="8912498" y="5485265"/>
                  <a:pt x="8912498" y="5537815"/>
                </a:cubicBezTo>
                <a:cubicBezTo>
                  <a:pt x="8912498" y="5590366"/>
                  <a:pt x="8869897" y="5632967"/>
                  <a:pt x="8817346" y="5632967"/>
                </a:cubicBezTo>
                <a:cubicBezTo>
                  <a:pt x="8764796" y="5632967"/>
                  <a:pt x="8722194" y="5590366"/>
                  <a:pt x="8722194" y="5537815"/>
                </a:cubicBezTo>
                <a:cubicBezTo>
                  <a:pt x="8722194" y="5485265"/>
                  <a:pt x="8764796" y="5442663"/>
                  <a:pt x="8817346" y="5442663"/>
                </a:cubicBezTo>
                <a:close/>
                <a:moveTo>
                  <a:pt x="8398677" y="5442663"/>
                </a:moveTo>
                <a:cubicBezTo>
                  <a:pt x="8451228" y="5442663"/>
                  <a:pt x="8493829" y="5485265"/>
                  <a:pt x="8493829" y="5537815"/>
                </a:cubicBezTo>
                <a:cubicBezTo>
                  <a:pt x="8493829" y="5590366"/>
                  <a:pt x="8451228" y="5632967"/>
                  <a:pt x="8398677" y="5632967"/>
                </a:cubicBezTo>
                <a:cubicBezTo>
                  <a:pt x="8346127" y="5632967"/>
                  <a:pt x="8303526" y="5590366"/>
                  <a:pt x="8303526" y="5537815"/>
                </a:cubicBezTo>
                <a:cubicBezTo>
                  <a:pt x="8303526" y="5485265"/>
                  <a:pt x="8346127" y="5442663"/>
                  <a:pt x="8398677" y="5442663"/>
                </a:cubicBezTo>
                <a:close/>
                <a:moveTo>
                  <a:pt x="7980009" y="5442663"/>
                </a:moveTo>
                <a:cubicBezTo>
                  <a:pt x="8032559" y="5442663"/>
                  <a:pt x="8075161" y="5485265"/>
                  <a:pt x="8075161" y="5537815"/>
                </a:cubicBezTo>
                <a:cubicBezTo>
                  <a:pt x="8075161" y="5590366"/>
                  <a:pt x="8032559" y="5632967"/>
                  <a:pt x="7980009" y="5632967"/>
                </a:cubicBezTo>
                <a:cubicBezTo>
                  <a:pt x="7927458" y="5632967"/>
                  <a:pt x="7884857" y="5590366"/>
                  <a:pt x="7884857" y="5537815"/>
                </a:cubicBezTo>
                <a:cubicBezTo>
                  <a:pt x="7884857" y="5485265"/>
                  <a:pt x="7927458" y="5442663"/>
                  <a:pt x="7980009" y="5442663"/>
                </a:cubicBezTo>
                <a:close/>
                <a:moveTo>
                  <a:pt x="7561340" y="5442663"/>
                </a:moveTo>
                <a:cubicBezTo>
                  <a:pt x="7613890" y="5442663"/>
                  <a:pt x="7656492" y="5485265"/>
                  <a:pt x="7656492" y="5537815"/>
                </a:cubicBezTo>
                <a:cubicBezTo>
                  <a:pt x="7656492" y="5590366"/>
                  <a:pt x="7613890" y="5632967"/>
                  <a:pt x="7561340" y="5632967"/>
                </a:cubicBezTo>
                <a:cubicBezTo>
                  <a:pt x="7508789" y="5632967"/>
                  <a:pt x="7466188" y="5590366"/>
                  <a:pt x="7466188" y="5537815"/>
                </a:cubicBezTo>
                <a:cubicBezTo>
                  <a:pt x="7466188" y="5485265"/>
                  <a:pt x="7508789" y="5442663"/>
                  <a:pt x="7561340" y="5442663"/>
                </a:cubicBezTo>
                <a:close/>
                <a:moveTo>
                  <a:pt x="7142671" y="5442663"/>
                </a:moveTo>
                <a:cubicBezTo>
                  <a:pt x="7195221" y="5442663"/>
                  <a:pt x="7237823" y="5485265"/>
                  <a:pt x="7237823" y="5537815"/>
                </a:cubicBezTo>
                <a:cubicBezTo>
                  <a:pt x="7237823" y="5590366"/>
                  <a:pt x="7195221" y="5632967"/>
                  <a:pt x="7142671" y="5632967"/>
                </a:cubicBezTo>
                <a:cubicBezTo>
                  <a:pt x="7090120" y="5632967"/>
                  <a:pt x="7047519" y="5590366"/>
                  <a:pt x="7047519" y="5537815"/>
                </a:cubicBezTo>
                <a:cubicBezTo>
                  <a:pt x="7047519" y="5485265"/>
                  <a:pt x="7090120" y="5442663"/>
                  <a:pt x="7142671" y="5442663"/>
                </a:cubicBezTo>
                <a:close/>
                <a:moveTo>
                  <a:pt x="6724002" y="5442663"/>
                </a:moveTo>
                <a:cubicBezTo>
                  <a:pt x="6776553" y="5442663"/>
                  <a:pt x="6819154" y="5485265"/>
                  <a:pt x="6819154" y="5537815"/>
                </a:cubicBezTo>
                <a:cubicBezTo>
                  <a:pt x="6819154" y="5590366"/>
                  <a:pt x="6776553" y="5632967"/>
                  <a:pt x="6724002" y="5632967"/>
                </a:cubicBezTo>
                <a:cubicBezTo>
                  <a:pt x="6671451" y="5632967"/>
                  <a:pt x="6628850" y="5590366"/>
                  <a:pt x="6628850" y="5537815"/>
                </a:cubicBezTo>
                <a:cubicBezTo>
                  <a:pt x="6628850" y="5485265"/>
                  <a:pt x="6671451" y="5442663"/>
                  <a:pt x="6724002" y="5442663"/>
                </a:cubicBezTo>
                <a:close/>
                <a:moveTo>
                  <a:pt x="6305333" y="5442663"/>
                </a:moveTo>
                <a:cubicBezTo>
                  <a:pt x="6357884" y="5442663"/>
                  <a:pt x="6400485" y="5485265"/>
                  <a:pt x="6400485" y="5537815"/>
                </a:cubicBezTo>
                <a:cubicBezTo>
                  <a:pt x="6400485" y="5590366"/>
                  <a:pt x="6357884" y="5632967"/>
                  <a:pt x="6305333" y="5632967"/>
                </a:cubicBezTo>
                <a:cubicBezTo>
                  <a:pt x="6252782" y="5632967"/>
                  <a:pt x="6210181" y="5590366"/>
                  <a:pt x="6210181" y="5537815"/>
                </a:cubicBezTo>
                <a:cubicBezTo>
                  <a:pt x="6210181" y="5485265"/>
                  <a:pt x="6252782" y="5442663"/>
                  <a:pt x="6305333" y="5442663"/>
                </a:cubicBezTo>
                <a:close/>
                <a:moveTo>
                  <a:pt x="5886664" y="5442663"/>
                </a:moveTo>
                <a:cubicBezTo>
                  <a:pt x="5939215" y="5442663"/>
                  <a:pt x="5981816" y="5485265"/>
                  <a:pt x="5981816" y="5537815"/>
                </a:cubicBezTo>
                <a:cubicBezTo>
                  <a:pt x="5981816" y="5590366"/>
                  <a:pt x="5939215" y="5632967"/>
                  <a:pt x="5886664" y="5632967"/>
                </a:cubicBezTo>
                <a:cubicBezTo>
                  <a:pt x="5834113" y="5632967"/>
                  <a:pt x="5791512" y="5590366"/>
                  <a:pt x="5791512" y="5537815"/>
                </a:cubicBezTo>
                <a:cubicBezTo>
                  <a:pt x="5791512" y="5485265"/>
                  <a:pt x="5834113" y="5442663"/>
                  <a:pt x="5886664" y="5442663"/>
                </a:cubicBezTo>
                <a:close/>
                <a:moveTo>
                  <a:pt x="5467994" y="5442663"/>
                </a:moveTo>
                <a:cubicBezTo>
                  <a:pt x="5520544" y="5442663"/>
                  <a:pt x="5563146" y="5485265"/>
                  <a:pt x="5563146" y="5537815"/>
                </a:cubicBezTo>
                <a:cubicBezTo>
                  <a:pt x="5563146" y="5590366"/>
                  <a:pt x="5520544" y="5632967"/>
                  <a:pt x="5467994" y="5632967"/>
                </a:cubicBezTo>
                <a:cubicBezTo>
                  <a:pt x="5415443" y="5632967"/>
                  <a:pt x="5372842" y="5590366"/>
                  <a:pt x="5372842" y="5537815"/>
                </a:cubicBezTo>
                <a:cubicBezTo>
                  <a:pt x="5372842" y="5485265"/>
                  <a:pt x="5415443" y="5442663"/>
                  <a:pt x="5467994" y="5442663"/>
                </a:cubicBezTo>
                <a:close/>
                <a:moveTo>
                  <a:pt x="5049325" y="5442663"/>
                </a:moveTo>
                <a:cubicBezTo>
                  <a:pt x="5101876" y="5442663"/>
                  <a:pt x="5144478" y="5485265"/>
                  <a:pt x="5144478" y="5537815"/>
                </a:cubicBezTo>
                <a:cubicBezTo>
                  <a:pt x="5144478" y="5590366"/>
                  <a:pt x="5101876" y="5632967"/>
                  <a:pt x="5049325" y="5632967"/>
                </a:cubicBezTo>
                <a:cubicBezTo>
                  <a:pt x="4996774" y="5632967"/>
                  <a:pt x="4954173" y="5590366"/>
                  <a:pt x="4954173" y="5537815"/>
                </a:cubicBezTo>
                <a:cubicBezTo>
                  <a:pt x="4954173" y="5485265"/>
                  <a:pt x="4996774" y="5442663"/>
                  <a:pt x="5049325" y="5442663"/>
                </a:cubicBezTo>
                <a:close/>
                <a:moveTo>
                  <a:pt x="4630656" y="5442663"/>
                </a:moveTo>
                <a:cubicBezTo>
                  <a:pt x="4683207" y="5442663"/>
                  <a:pt x="4725808" y="5485265"/>
                  <a:pt x="4725808" y="5537815"/>
                </a:cubicBezTo>
                <a:cubicBezTo>
                  <a:pt x="4725808" y="5590366"/>
                  <a:pt x="4683207" y="5632967"/>
                  <a:pt x="4630656" y="5632967"/>
                </a:cubicBezTo>
                <a:cubicBezTo>
                  <a:pt x="4578106" y="5632967"/>
                  <a:pt x="4535504" y="5590366"/>
                  <a:pt x="4535504" y="5537815"/>
                </a:cubicBezTo>
                <a:cubicBezTo>
                  <a:pt x="4535504" y="5485265"/>
                  <a:pt x="4578106" y="5442663"/>
                  <a:pt x="4630656" y="5442663"/>
                </a:cubicBezTo>
                <a:close/>
                <a:moveTo>
                  <a:pt x="4211987" y="5442663"/>
                </a:moveTo>
                <a:cubicBezTo>
                  <a:pt x="4264538" y="5442663"/>
                  <a:pt x="4307139" y="5485265"/>
                  <a:pt x="4307139" y="5537815"/>
                </a:cubicBezTo>
                <a:cubicBezTo>
                  <a:pt x="4307139" y="5590366"/>
                  <a:pt x="4264538" y="5632967"/>
                  <a:pt x="4211987" y="5632967"/>
                </a:cubicBezTo>
                <a:cubicBezTo>
                  <a:pt x="4159436" y="5632967"/>
                  <a:pt x="4116835" y="5590366"/>
                  <a:pt x="4116835" y="5537815"/>
                </a:cubicBezTo>
                <a:cubicBezTo>
                  <a:pt x="4116835" y="5485265"/>
                  <a:pt x="4159436" y="5442663"/>
                  <a:pt x="4211987" y="5442663"/>
                </a:cubicBezTo>
                <a:close/>
                <a:moveTo>
                  <a:pt x="3793358" y="5442663"/>
                </a:moveTo>
                <a:cubicBezTo>
                  <a:pt x="3845869" y="5442663"/>
                  <a:pt x="3888470" y="5485265"/>
                  <a:pt x="3888470" y="5537815"/>
                </a:cubicBezTo>
                <a:cubicBezTo>
                  <a:pt x="3888470" y="5590366"/>
                  <a:pt x="3845869" y="5632967"/>
                  <a:pt x="3793358" y="5632967"/>
                </a:cubicBezTo>
                <a:cubicBezTo>
                  <a:pt x="3740808" y="5632967"/>
                  <a:pt x="3698207" y="5590366"/>
                  <a:pt x="3698207" y="5537815"/>
                </a:cubicBezTo>
                <a:cubicBezTo>
                  <a:pt x="3698207" y="5485265"/>
                  <a:pt x="3740808" y="5442663"/>
                  <a:pt x="3793358" y="5442663"/>
                </a:cubicBezTo>
                <a:close/>
                <a:moveTo>
                  <a:pt x="3374686" y="5442663"/>
                </a:moveTo>
                <a:cubicBezTo>
                  <a:pt x="3427237" y="5442663"/>
                  <a:pt x="3469841" y="5485265"/>
                  <a:pt x="3469841" y="5537815"/>
                </a:cubicBezTo>
                <a:cubicBezTo>
                  <a:pt x="3469841" y="5590366"/>
                  <a:pt x="3427237" y="5632967"/>
                  <a:pt x="3374686" y="5632967"/>
                </a:cubicBezTo>
                <a:cubicBezTo>
                  <a:pt x="3322135" y="5632967"/>
                  <a:pt x="3279534" y="5590366"/>
                  <a:pt x="3279534" y="5537815"/>
                </a:cubicBezTo>
                <a:cubicBezTo>
                  <a:pt x="3279534" y="5485265"/>
                  <a:pt x="3322135" y="5442663"/>
                  <a:pt x="3374686" y="5442663"/>
                </a:cubicBezTo>
                <a:close/>
                <a:moveTo>
                  <a:pt x="2956015" y="5442663"/>
                </a:moveTo>
                <a:cubicBezTo>
                  <a:pt x="3008567" y="5442663"/>
                  <a:pt x="3051169" y="5485265"/>
                  <a:pt x="3051169" y="5537815"/>
                </a:cubicBezTo>
                <a:cubicBezTo>
                  <a:pt x="3051169" y="5590366"/>
                  <a:pt x="3008567" y="5632967"/>
                  <a:pt x="2956015" y="5632967"/>
                </a:cubicBezTo>
                <a:cubicBezTo>
                  <a:pt x="2903463" y="5632967"/>
                  <a:pt x="2860862" y="5590366"/>
                  <a:pt x="2860862" y="5537815"/>
                </a:cubicBezTo>
                <a:cubicBezTo>
                  <a:pt x="2860862" y="5485265"/>
                  <a:pt x="2903463" y="5442663"/>
                  <a:pt x="2956015" y="5442663"/>
                </a:cubicBezTo>
                <a:close/>
                <a:moveTo>
                  <a:pt x="2537342" y="5442663"/>
                </a:moveTo>
                <a:cubicBezTo>
                  <a:pt x="2589895" y="5442663"/>
                  <a:pt x="2632497" y="5485265"/>
                  <a:pt x="2632497" y="5537815"/>
                </a:cubicBezTo>
                <a:cubicBezTo>
                  <a:pt x="2632497" y="5590366"/>
                  <a:pt x="2589895" y="5632967"/>
                  <a:pt x="2537342" y="5632967"/>
                </a:cubicBezTo>
                <a:cubicBezTo>
                  <a:pt x="2484790" y="5632967"/>
                  <a:pt x="2442190" y="5590366"/>
                  <a:pt x="2442190" y="5537815"/>
                </a:cubicBezTo>
                <a:cubicBezTo>
                  <a:pt x="2442190" y="5485265"/>
                  <a:pt x="2484790" y="5442663"/>
                  <a:pt x="2537342" y="5442663"/>
                </a:cubicBezTo>
                <a:close/>
                <a:moveTo>
                  <a:pt x="2118672" y="5442663"/>
                </a:moveTo>
                <a:cubicBezTo>
                  <a:pt x="2171223" y="5442663"/>
                  <a:pt x="2213824" y="5485265"/>
                  <a:pt x="2213824" y="5537815"/>
                </a:cubicBezTo>
                <a:cubicBezTo>
                  <a:pt x="2213824" y="5590366"/>
                  <a:pt x="2171223" y="5632967"/>
                  <a:pt x="2118672" y="5632967"/>
                </a:cubicBezTo>
                <a:cubicBezTo>
                  <a:pt x="2066121" y="5632967"/>
                  <a:pt x="2023520" y="5590366"/>
                  <a:pt x="2023520" y="5537815"/>
                </a:cubicBezTo>
                <a:cubicBezTo>
                  <a:pt x="2023520" y="5485265"/>
                  <a:pt x="2066121" y="5442663"/>
                  <a:pt x="2118672" y="5442663"/>
                </a:cubicBezTo>
                <a:close/>
                <a:moveTo>
                  <a:pt x="1700000" y="5442663"/>
                </a:moveTo>
                <a:cubicBezTo>
                  <a:pt x="1752551" y="5442663"/>
                  <a:pt x="1795153" y="5485265"/>
                  <a:pt x="1795153" y="5537815"/>
                </a:cubicBezTo>
                <a:cubicBezTo>
                  <a:pt x="1795153" y="5590366"/>
                  <a:pt x="1752551" y="5632967"/>
                  <a:pt x="1700000" y="5632967"/>
                </a:cubicBezTo>
                <a:cubicBezTo>
                  <a:pt x="1647449" y="5632967"/>
                  <a:pt x="1604845" y="5590366"/>
                  <a:pt x="1604845" y="5537815"/>
                </a:cubicBezTo>
                <a:cubicBezTo>
                  <a:pt x="1604845" y="5485265"/>
                  <a:pt x="1647449" y="5442663"/>
                  <a:pt x="1700000" y="5442663"/>
                </a:cubicBezTo>
                <a:close/>
                <a:moveTo>
                  <a:pt x="1281327" y="5442663"/>
                </a:moveTo>
                <a:cubicBezTo>
                  <a:pt x="1333878" y="5442663"/>
                  <a:pt x="1376479" y="5485265"/>
                  <a:pt x="1376479" y="5537815"/>
                </a:cubicBezTo>
                <a:cubicBezTo>
                  <a:pt x="1376479" y="5590366"/>
                  <a:pt x="1333878" y="5632967"/>
                  <a:pt x="1281327" y="5632967"/>
                </a:cubicBezTo>
                <a:cubicBezTo>
                  <a:pt x="1228776" y="5632967"/>
                  <a:pt x="1186175" y="5590366"/>
                  <a:pt x="1186175" y="5537815"/>
                </a:cubicBezTo>
                <a:cubicBezTo>
                  <a:pt x="1186175" y="5485265"/>
                  <a:pt x="1228776" y="5442663"/>
                  <a:pt x="1281327" y="5442663"/>
                </a:cubicBezTo>
                <a:close/>
                <a:moveTo>
                  <a:pt x="862659" y="5442663"/>
                </a:moveTo>
                <a:cubicBezTo>
                  <a:pt x="915210" y="5442663"/>
                  <a:pt x="957811" y="5485265"/>
                  <a:pt x="957811" y="5537815"/>
                </a:cubicBezTo>
                <a:cubicBezTo>
                  <a:pt x="957811" y="5590366"/>
                  <a:pt x="915210" y="5632967"/>
                  <a:pt x="862659" y="5632967"/>
                </a:cubicBezTo>
                <a:cubicBezTo>
                  <a:pt x="810110" y="5632967"/>
                  <a:pt x="767507" y="5590366"/>
                  <a:pt x="767507" y="5537815"/>
                </a:cubicBezTo>
                <a:cubicBezTo>
                  <a:pt x="767507" y="5485265"/>
                  <a:pt x="810110" y="5442663"/>
                  <a:pt x="862659" y="5442663"/>
                </a:cubicBezTo>
                <a:close/>
                <a:moveTo>
                  <a:pt x="443991" y="5442663"/>
                </a:moveTo>
                <a:cubicBezTo>
                  <a:pt x="496542" y="5442663"/>
                  <a:pt x="539144" y="5485265"/>
                  <a:pt x="539144" y="5537815"/>
                </a:cubicBezTo>
                <a:cubicBezTo>
                  <a:pt x="539144" y="5590366"/>
                  <a:pt x="496542" y="5632967"/>
                  <a:pt x="443991" y="5632967"/>
                </a:cubicBezTo>
                <a:cubicBezTo>
                  <a:pt x="391441" y="5632967"/>
                  <a:pt x="348839" y="5590366"/>
                  <a:pt x="348839" y="5537815"/>
                </a:cubicBezTo>
                <a:cubicBezTo>
                  <a:pt x="348839" y="5485265"/>
                  <a:pt x="391441" y="5442663"/>
                  <a:pt x="443991" y="5442663"/>
                </a:cubicBezTo>
                <a:close/>
                <a:moveTo>
                  <a:pt x="25323" y="5442663"/>
                </a:moveTo>
                <a:cubicBezTo>
                  <a:pt x="77873" y="5442663"/>
                  <a:pt x="120475" y="5485265"/>
                  <a:pt x="120475" y="5537815"/>
                </a:cubicBezTo>
                <a:cubicBezTo>
                  <a:pt x="120475" y="5590366"/>
                  <a:pt x="77873" y="5632967"/>
                  <a:pt x="25323" y="5632967"/>
                </a:cubicBezTo>
                <a:lnTo>
                  <a:pt x="0" y="5627855"/>
                </a:lnTo>
                <a:lnTo>
                  <a:pt x="0" y="5447776"/>
                </a:lnTo>
                <a:close/>
                <a:moveTo>
                  <a:pt x="12166698" y="5023994"/>
                </a:moveTo>
                <a:lnTo>
                  <a:pt x="12192000" y="5029103"/>
                </a:lnTo>
                <a:lnTo>
                  <a:pt x="12192000" y="5209190"/>
                </a:lnTo>
                <a:lnTo>
                  <a:pt x="12166698" y="5214298"/>
                </a:lnTo>
                <a:cubicBezTo>
                  <a:pt x="12114147" y="5214298"/>
                  <a:pt x="12071546" y="5171697"/>
                  <a:pt x="12071546" y="5119146"/>
                </a:cubicBezTo>
                <a:cubicBezTo>
                  <a:pt x="12071546" y="5066596"/>
                  <a:pt x="12114147" y="5023994"/>
                  <a:pt x="12166698" y="5023994"/>
                </a:cubicBezTo>
                <a:close/>
                <a:moveTo>
                  <a:pt x="11748029" y="5023994"/>
                </a:moveTo>
                <a:cubicBezTo>
                  <a:pt x="11800580" y="5023994"/>
                  <a:pt x="11843181" y="5066596"/>
                  <a:pt x="11843181" y="5119146"/>
                </a:cubicBezTo>
                <a:cubicBezTo>
                  <a:pt x="11843181" y="5171697"/>
                  <a:pt x="11800580" y="5214298"/>
                  <a:pt x="11748029" y="5214298"/>
                </a:cubicBezTo>
                <a:cubicBezTo>
                  <a:pt x="11695478" y="5214298"/>
                  <a:pt x="11652877" y="5171697"/>
                  <a:pt x="11652877" y="5119146"/>
                </a:cubicBezTo>
                <a:cubicBezTo>
                  <a:pt x="11652877" y="5066596"/>
                  <a:pt x="11695478" y="5023994"/>
                  <a:pt x="11748029" y="5023994"/>
                </a:cubicBezTo>
                <a:close/>
                <a:moveTo>
                  <a:pt x="11329360" y="5023994"/>
                </a:moveTo>
                <a:cubicBezTo>
                  <a:pt x="11381911" y="5023994"/>
                  <a:pt x="11424512" y="5066596"/>
                  <a:pt x="11424512" y="5119146"/>
                </a:cubicBezTo>
                <a:cubicBezTo>
                  <a:pt x="11424512" y="5171697"/>
                  <a:pt x="11381911" y="5214298"/>
                  <a:pt x="11329360" y="5214298"/>
                </a:cubicBezTo>
                <a:cubicBezTo>
                  <a:pt x="11276809" y="5214298"/>
                  <a:pt x="11234208" y="5171697"/>
                  <a:pt x="11234208" y="5119146"/>
                </a:cubicBezTo>
                <a:cubicBezTo>
                  <a:pt x="11234208" y="5066596"/>
                  <a:pt x="11276809" y="5023994"/>
                  <a:pt x="11329360" y="5023994"/>
                </a:cubicBezTo>
                <a:close/>
                <a:moveTo>
                  <a:pt x="10910691" y="5023994"/>
                </a:moveTo>
                <a:cubicBezTo>
                  <a:pt x="10963242" y="5023994"/>
                  <a:pt x="11005843" y="5066596"/>
                  <a:pt x="11005843" y="5119146"/>
                </a:cubicBezTo>
                <a:cubicBezTo>
                  <a:pt x="11005843" y="5171697"/>
                  <a:pt x="10963242" y="5214298"/>
                  <a:pt x="10910691" y="5214298"/>
                </a:cubicBezTo>
                <a:cubicBezTo>
                  <a:pt x="10858140" y="5214298"/>
                  <a:pt x="10815539" y="5171697"/>
                  <a:pt x="10815539" y="5119146"/>
                </a:cubicBezTo>
                <a:cubicBezTo>
                  <a:pt x="10815539" y="5066596"/>
                  <a:pt x="10858140" y="5023994"/>
                  <a:pt x="10910691" y="5023994"/>
                </a:cubicBezTo>
                <a:close/>
                <a:moveTo>
                  <a:pt x="10492022" y="5023994"/>
                </a:moveTo>
                <a:cubicBezTo>
                  <a:pt x="10544573" y="5023994"/>
                  <a:pt x="10587174" y="5066596"/>
                  <a:pt x="10587174" y="5119146"/>
                </a:cubicBezTo>
                <a:cubicBezTo>
                  <a:pt x="10587174" y="5171697"/>
                  <a:pt x="10544573" y="5214298"/>
                  <a:pt x="10492022" y="5214298"/>
                </a:cubicBezTo>
                <a:cubicBezTo>
                  <a:pt x="10439471" y="5214298"/>
                  <a:pt x="10396870" y="5171697"/>
                  <a:pt x="10396870" y="5119146"/>
                </a:cubicBezTo>
                <a:cubicBezTo>
                  <a:pt x="10396870" y="5066596"/>
                  <a:pt x="10439471" y="5023994"/>
                  <a:pt x="10492022" y="5023994"/>
                </a:cubicBezTo>
                <a:close/>
                <a:moveTo>
                  <a:pt x="10073353" y="5023994"/>
                </a:moveTo>
                <a:cubicBezTo>
                  <a:pt x="10125904" y="5023994"/>
                  <a:pt x="10168505" y="5066596"/>
                  <a:pt x="10168505" y="5119146"/>
                </a:cubicBezTo>
                <a:cubicBezTo>
                  <a:pt x="10168505" y="5171697"/>
                  <a:pt x="10125904" y="5214298"/>
                  <a:pt x="10073353" y="5214298"/>
                </a:cubicBezTo>
                <a:cubicBezTo>
                  <a:pt x="10020803" y="5214298"/>
                  <a:pt x="9978201" y="5171697"/>
                  <a:pt x="9978201" y="5119146"/>
                </a:cubicBezTo>
                <a:cubicBezTo>
                  <a:pt x="9978201" y="5066596"/>
                  <a:pt x="10020803" y="5023994"/>
                  <a:pt x="10073353" y="5023994"/>
                </a:cubicBezTo>
                <a:close/>
                <a:moveTo>
                  <a:pt x="9654684" y="5023994"/>
                </a:moveTo>
                <a:cubicBezTo>
                  <a:pt x="9707235" y="5023994"/>
                  <a:pt x="9749836" y="5066596"/>
                  <a:pt x="9749836" y="5119146"/>
                </a:cubicBezTo>
                <a:cubicBezTo>
                  <a:pt x="9749836" y="5171697"/>
                  <a:pt x="9707235" y="5214298"/>
                  <a:pt x="9654684" y="5214298"/>
                </a:cubicBezTo>
                <a:cubicBezTo>
                  <a:pt x="9602134" y="5214298"/>
                  <a:pt x="9559532" y="5171697"/>
                  <a:pt x="9559532" y="5119146"/>
                </a:cubicBezTo>
                <a:cubicBezTo>
                  <a:pt x="9559532" y="5066596"/>
                  <a:pt x="9602134" y="5023994"/>
                  <a:pt x="9654684" y="5023994"/>
                </a:cubicBezTo>
                <a:close/>
                <a:moveTo>
                  <a:pt x="9236015" y="5023994"/>
                </a:moveTo>
                <a:cubicBezTo>
                  <a:pt x="9288566" y="5023994"/>
                  <a:pt x="9331167" y="5066596"/>
                  <a:pt x="9331167" y="5119146"/>
                </a:cubicBezTo>
                <a:cubicBezTo>
                  <a:pt x="9331167" y="5171697"/>
                  <a:pt x="9288566" y="5214298"/>
                  <a:pt x="9236015" y="5214298"/>
                </a:cubicBezTo>
                <a:cubicBezTo>
                  <a:pt x="9183465" y="5214298"/>
                  <a:pt x="9140863" y="5171697"/>
                  <a:pt x="9140863" y="5119146"/>
                </a:cubicBezTo>
                <a:cubicBezTo>
                  <a:pt x="9140863" y="5066596"/>
                  <a:pt x="9183465" y="5023994"/>
                  <a:pt x="9236015" y="5023994"/>
                </a:cubicBezTo>
                <a:close/>
                <a:moveTo>
                  <a:pt x="8817346" y="5023994"/>
                </a:moveTo>
                <a:cubicBezTo>
                  <a:pt x="8869897" y="5023994"/>
                  <a:pt x="8912498" y="5066596"/>
                  <a:pt x="8912498" y="5119146"/>
                </a:cubicBezTo>
                <a:cubicBezTo>
                  <a:pt x="8912498" y="5171697"/>
                  <a:pt x="8869897" y="5214298"/>
                  <a:pt x="8817346" y="5214298"/>
                </a:cubicBezTo>
                <a:cubicBezTo>
                  <a:pt x="8764796" y="5214298"/>
                  <a:pt x="8722194" y="5171697"/>
                  <a:pt x="8722194" y="5119146"/>
                </a:cubicBezTo>
                <a:cubicBezTo>
                  <a:pt x="8722194" y="5066596"/>
                  <a:pt x="8764796" y="5023994"/>
                  <a:pt x="8817346" y="5023994"/>
                </a:cubicBezTo>
                <a:close/>
                <a:moveTo>
                  <a:pt x="8398677" y="5023994"/>
                </a:moveTo>
                <a:cubicBezTo>
                  <a:pt x="8451228" y="5023994"/>
                  <a:pt x="8493829" y="5066596"/>
                  <a:pt x="8493829" y="5119146"/>
                </a:cubicBezTo>
                <a:cubicBezTo>
                  <a:pt x="8493829" y="5171697"/>
                  <a:pt x="8451228" y="5214298"/>
                  <a:pt x="8398677" y="5214298"/>
                </a:cubicBezTo>
                <a:cubicBezTo>
                  <a:pt x="8346127" y="5214298"/>
                  <a:pt x="8303526" y="5171697"/>
                  <a:pt x="8303526" y="5119146"/>
                </a:cubicBezTo>
                <a:cubicBezTo>
                  <a:pt x="8303526" y="5066596"/>
                  <a:pt x="8346127" y="5023994"/>
                  <a:pt x="8398677" y="5023994"/>
                </a:cubicBezTo>
                <a:close/>
                <a:moveTo>
                  <a:pt x="7980009" y="5023994"/>
                </a:moveTo>
                <a:cubicBezTo>
                  <a:pt x="8032559" y="5023994"/>
                  <a:pt x="8075161" y="5066596"/>
                  <a:pt x="8075161" y="5119146"/>
                </a:cubicBezTo>
                <a:cubicBezTo>
                  <a:pt x="8075161" y="5171697"/>
                  <a:pt x="8032559" y="5214298"/>
                  <a:pt x="7980009" y="5214298"/>
                </a:cubicBezTo>
                <a:cubicBezTo>
                  <a:pt x="7927458" y="5214298"/>
                  <a:pt x="7884857" y="5171697"/>
                  <a:pt x="7884857" y="5119146"/>
                </a:cubicBezTo>
                <a:cubicBezTo>
                  <a:pt x="7884857" y="5066596"/>
                  <a:pt x="7927458" y="5023994"/>
                  <a:pt x="7980009" y="5023994"/>
                </a:cubicBezTo>
                <a:close/>
                <a:moveTo>
                  <a:pt x="7561340" y="5023994"/>
                </a:moveTo>
                <a:cubicBezTo>
                  <a:pt x="7613890" y="5023994"/>
                  <a:pt x="7656492" y="5066596"/>
                  <a:pt x="7656492" y="5119146"/>
                </a:cubicBezTo>
                <a:cubicBezTo>
                  <a:pt x="7656492" y="5171697"/>
                  <a:pt x="7613890" y="5214298"/>
                  <a:pt x="7561340" y="5214298"/>
                </a:cubicBezTo>
                <a:cubicBezTo>
                  <a:pt x="7508789" y="5214298"/>
                  <a:pt x="7466188" y="5171697"/>
                  <a:pt x="7466188" y="5119146"/>
                </a:cubicBezTo>
                <a:cubicBezTo>
                  <a:pt x="7466188" y="5066596"/>
                  <a:pt x="7508789" y="5023994"/>
                  <a:pt x="7561340" y="5023994"/>
                </a:cubicBezTo>
                <a:close/>
                <a:moveTo>
                  <a:pt x="7142671" y="5023994"/>
                </a:moveTo>
                <a:cubicBezTo>
                  <a:pt x="7195221" y="5023994"/>
                  <a:pt x="7237823" y="5066596"/>
                  <a:pt x="7237823" y="5119146"/>
                </a:cubicBezTo>
                <a:cubicBezTo>
                  <a:pt x="7237823" y="5171697"/>
                  <a:pt x="7195221" y="5214298"/>
                  <a:pt x="7142671" y="5214298"/>
                </a:cubicBezTo>
                <a:cubicBezTo>
                  <a:pt x="7090120" y="5214298"/>
                  <a:pt x="7047519" y="5171697"/>
                  <a:pt x="7047519" y="5119146"/>
                </a:cubicBezTo>
                <a:cubicBezTo>
                  <a:pt x="7047519" y="5066596"/>
                  <a:pt x="7090120" y="5023994"/>
                  <a:pt x="7142671" y="5023994"/>
                </a:cubicBezTo>
                <a:close/>
                <a:moveTo>
                  <a:pt x="6724002" y="5023994"/>
                </a:moveTo>
                <a:cubicBezTo>
                  <a:pt x="6776553" y="5023994"/>
                  <a:pt x="6819154" y="5066596"/>
                  <a:pt x="6819154" y="5119146"/>
                </a:cubicBezTo>
                <a:cubicBezTo>
                  <a:pt x="6819154" y="5171697"/>
                  <a:pt x="6776553" y="5214298"/>
                  <a:pt x="6724002" y="5214298"/>
                </a:cubicBezTo>
                <a:cubicBezTo>
                  <a:pt x="6671451" y="5214298"/>
                  <a:pt x="6628850" y="5171697"/>
                  <a:pt x="6628850" y="5119146"/>
                </a:cubicBezTo>
                <a:cubicBezTo>
                  <a:pt x="6628850" y="5066596"/>
                  <a:pt x="6671451" y="5023994"/>
                  <a:pt x="6724002" y="5023994"/>
                </a:cubicBezTo>
                <a:close/>
                <a:moveTo>
                  <a:pt x="6305333" y="5023994"/>
                </a:moveTo>
                <a:cubicBezTo>
                  <a:pt x="6357884" y="5023994"/>
                  <a:pt x="6400485" y="5066596"/>
                  <a:pt x="6400485" y="5119146"/>
                </a:cubicBezTo>
                <a:cubicBezTo>
                  <a:pt x="6400485" y="5171697"/>
                  <a:pt x="6357884" y="5214298"/>
                  <a:pt x="6305333" y="5214298"/>
                </a:cubicBezTo>
                <a:cubicBezTo>
                  <a:pt x="6252782" y="5214298"/>
                  <a:pt x="6210181" y="5171697"/>
                  <a:pt x="6210181" y="5119146"/>
                </a:cubicBezTo>
                <a:cubicBezTo>
                  <a:pt x="6210181" y="5066596"/>
                  <a:pt x="6252782" y="5023994"/>
                  <a:pt x="6305333" y="5023994"/>
                </a:cubicBezTo>
                <a:close/>
                <a:moveTo>
                  <a:pt x="5886664" y="5023994"/>
                </a:moveTo>
                <a:cubicBezTo>
                  <a:pt x="5939215" y="5023994"/>
                  <a:pt x="5981816" y="5066596"/>
                  <a:pt x="5981816" y="5119146"/>
                </a:cubicBezTo>
                <a:cubicBezTo>
                  <a:pt x="5981816" y="5171697"/>
                  <a:pt x="5939215" y="5214298"/>
                  <a:pt x="5886664" y="5214298"/>
                </a:cubicBezTo>
                <a:cubicBezTo>
                  <a:pt x="5834113" y="5214298"/>
                  <a:pt x="5791512" y="5171697"/>
                  <a:pt x="5791512" y="5119146"/>
                </a:cubicBezTo>
                <a:cubicBezTo>
                  <a:pt x="5791512" y="5066596"/>
                  <a:pt x="5834113" y="5023994"/>
                  <a:pt x="5886664" y="5023994"/>
                </a:cubicBezTo>
                <a:close/>
                <a:moveTo>
                  <a:pt x="5467994" y="5023994"/>
                </a:moveTo>
                <a:cubicBezTo>
                  <a:pt x="5520544" y="5023994"/>
                  <a:pt x="5563146" y="5066596"/>
                  <a:pt x="5563146" y="5119146"/>
                </a:cubicBezTo>
                <a:cubicBezTo>
                  <a:pt x="5563146" y="5171697"/>
                  <a:pt x="5520544" y="5214298"/>
                  <a:pt x="5467994" y="5214298"/>
                </a:cubicBezTo>
                <a:cubicBezTo>
                  <a:pt x="5415443" y="5214298"/>
                  <a:pt x="5372842" y="5171697"/>
                  <a:pt x="5372842" y="5119146"/>
                </a:cubicBezTo>
                <a:cubicBezTo>
                  <a:pt x="5372842" y="5066596"/>
                  <a:pt x="5415443" y="5023994"/>
                  <a:pt x="5467994" y="5023994"/>
                </a:cubicBezTo>
                <a:close/>
                <a:moveTo>
                  <a:pt x="5049325" y="5023994"/>
                </a:moveTo>
                <a:cubicBezTo>
                  <a:pt x="5101876" y="5023994"/>
                  <a:pt x="5144478" y="5066596"/>
                  <a:pt x="5144478" y="5119146"/>
                </a:cubicBezTo>
                <a:cubicBezTo>
                  <a:pt x="5144478" y="5171697"/>
                  <a:pt x="5101876" y="5214298"/>
                  <a:pt x="5049325" y="5214298"/>
                </a:cubicBezTo>
                <a:cubicBezTo>
                  <a:pt x="4996774" y="5214298"/>
                  <a:pt x="4954173" y="5171697"/>
                  <a:pt x="4954173" y="5119146"/>
                </a:cubicBezTo>
                <a:cubicBezTo>
                  <a:pt x="4954173" y="5066596"/>
                  <a:pt x="4996774" y="5023994"/>
                  <a:pt x="5049325" y="5023994"/>
                </a:cubicBezTo>
                <a:close/>
                <a:moveTo>
                  <a:pt x="4630656" y="5023994"/>
                </a:moveTo>
                <a:cubicBezTo>
                  <a:pt x="4683207" y="5023994"/>
                  <a:pt x="4725808" y="5066596"/>
                  <a:pt x="4725808" y="5119146"/>
                </a:cubicBezTo>
                <a:cubicBezTo>
                  <a:pt x="4725808" y="5171697"/>
                  <a:pt x="4683207" y="5214298"/>
                  <a:pt x="4630656" y="5214298"/>
                </a:cubicBezTo>
                <a:cubicBezTo>
                  <a:pt x="4578106" y="5214298"/>
                  <a:pt x="4535504" y="5171697"/>
                  <a:pt x="4535504" y="5119146"/>
                </a:cubicBezTo>
                <a:cubicBezTo>
                  <a:pt x="4535504" y="5066596"/>
                  <a:pt x="4578106" y="5023994"/>
                  <a:pt x="4630656" y="5023994"/>
                </a:cubicBezTo>
                <a:close/>
                <a:moveTo>
                  <a:pt x="4211987" y="5023994"/>
                </a:moveTo>
                <a:cubicBezTo>
                  <a:pt x="4264538" y="5023994"/>
                  <a:pt x="4307139" y="5066596"/>
                  <a:pt x="4307139" y="5119146"/>
                </a:cubicBezTo>
                <a:cubicBezTo>
                  <a:pt x="4307139" y="5171697"/>
                  <a:pt x="4264538" y="5214298"/>
                  <a:pt x="4211987" y="5214298"/>
                </a:cubicBezTo>
                <a:cubicBezTo>
                  <a:pt x="4159436" y="5214298"/>
                  <a:pt x="4116835" y="5171697"/>
                  <a:pt x="4116835" y="5119146"/>
                </a:cubicBezTo>
                <a:cubicBezTo>
                  <a:pt x="4116835" y="5066596"/>
                  <a:pt x="4159436" y="5023994"/>
                  <a:pt x="4211987" y="5023994"/>
                </a:cubicBezTo>
                <a:close/>
                <a:moveTo>
                  <a:pt x="3793367" y="5023994"/>
                </a:moveTo>
                <a:cubicBezTo>
                  <a:pt x="3845869" y="5023994"/>
                  <a:pt x="3888470" y="5066596"/>
                  <a:pt x="3888470" y="5119146"/>
                </a:cubicBezTo>
                <a:cubicBezTo>
                  <a:pt x="3888470" y="5171697"/>
                  <a:pt x="3845869" y="5214298"/>
                  <a:pt x="3793367" y="5214298"/>
                </a:cubicBezTo>
                <a:cubicBezTo>
                  <a:pt x="3740816" y="5214298"/>
                  <a:pt x="3698215" y="5171697"/>
                  <a:pt x="3698215" y="5119146"/>
                </a:cubicBezTo>
                <a:cubicBezTo>
                  <a:pt x="3698215" y="5066596"/>
                  <a:pt x="3740816" y="5023994"/>
                  <a:pt x="3793367" y="5023994"/>
                </a:cubicBezTo>
                <a:close/>
                <a:moveTo>
                  <a:pt x="3374694" y="5023994"/>
                </a:moveTo>
                <a:cubicBezTo>
                  <a:pt x="3427245" y="5023994"/>
                  <a:pt x="3469850" y="5066596"/>
                  <a:pt x="3469850" y="5119146"/>
                </a:cubicBezTo>
                <a:cubicBezTo>
                  <a:pt x="3469850" y="5171697"/>
                  <a:pt x="3427245" y="5214298"/>
                  <a:pt x="3374694" y="5214298"/>
                </a:cubicBezTo>
                <a:cubicBezTo>
                  <a:pt x="3322144" y="5214298"/>
                  <a:pt x="3279542" y="5171697"/>
                  <a:pt x="3279542" y="5119146"/>
                </a:cubicBezTo>
                <a:cubicBezTo>
                  <a:pt x="3279542" y="5066596"/>
                  <a:pt x="3322144" y="5023994"/>
                  <a:pt x="3374694" y="5023994"/>
                </a:cubicBezTo>
                <a:close/>
                <a:moveTo>
                  <a:pt x="2956022" y="5023994"/>
                </a:moveTo>
                <a:cubicBezTo>
                  <a:pt x="3008574" y="5023994"/>
                  <a:pt x="3051176" y="5066596"/>
                  <a:pt x="3051176" y="5119146"/>
                </a:cubicBezTo>
                <a:cubicBezTo>
                  <a:pt x="3051176" y="5171697"/>
                  <a:pt x="3008574" y="5214298"/>
                  <a:pt x="2956022" y="5214298"/>
                </a:cubicBezTo>
                <a:cubicBezTo>
                  <a:pt x="2903470" y="5214298"/>
                  <a:pt x="2860869" y="5171697"/>
                  <a:pt x="2860869" y="5119146"/>
                </a:cubicBezTo>
                <a:cubicBezTo>
                  <a:pt x="2860869" y="5066596"/>
                  <a:pt x="2903470" y="5023994"/>
                  <a:pt x="2956022" y="5023994"/>
                </a:cubicBezTo>
                <a:close/>
                <a:moveTo>
                  <a:pt x="2537348" y="5023994"/>
                </a:moveTo>
                <a:cubicBezTo>
                  <a:pt x="2589902" y="5023994"/>
                  <a:pt x="2632504" y="5066596"/>
                  <a:pt x="2632504" y="5119146"/>
                </a:cubicBezTo>
                <a:cubicBezTo>
                  <a:pt x="2632504" y="5171697"/>
                  <a:pt x="2589902" y="5214298"/>
                  <a:pt x="2537348" y="5214298"/>
                </a:cubicBezTo>
                <a:cubicBezTo>
                  <a:pt x="2484796" y="5214298"/>
                  <a:pt x="2442196" y="5171697"/>
                  <a:pt x="2442196" y="5119146"/>
                </a:cubicBezTo>
                <a:cubicBezTo>
                  <a:pt x="2442196" y="5066596"/>
                  <a:pt x="2484796" y="5023994"/>
                  <a:pt x="2537348" y="5023994"/>
                </a:cubicBezTo>
                <a:close/>
                <a:moveTo>
                  <a:pt x="2118678" y="5023994"/>
                </a:moveTo>
                <a:cubicBezTo>
                  <a:pt x="2171229" y="5023994"/>
                  <a:pt x="2213831" y="5066596"/>
                  <a:pt x="2213831" y="5119146"/>
                </a:cubicBezTo>
                <a:cubicBezTo>
                  <a:pt x="2213831" y="5171697"/>
                  <a:pt x="2171229" y="5214298"/>
                  <a:pt x="2118678" y="5214298"/>
                </a:cubicBezTo>
                <a:cubicBezTo>
                  <a:pt x="2066127" y="5214298"/>
                  <a:pt x="2023526" y="5171697"/>
                  <a:pt x="2023526" y="5119146"/>
                </a:cubicBezTo>
                <a:cubicBezTo>
                  <a:pt x="2023526" y="5066596"/>
                  <a:pt x="2066127" y="5023994"/>
                  <a:pt x="2118678" y="5023994"/>
                </a:cubicBezTo>
                <a:close/>
                <a:moveTo>
                  <a:pt x="1700005" y="5023994"/>
                </a:moveTo>
                <a:cubicBezTo>
                  <a:pt x="1752556" y="5023994"/>
                  <a:pt x="1795158" y="5066596"/>
                  <a:pt x="1795158" y="5119146"/>
                </a:cubicBezTo>
                <a:cubicBezTo>
                  <a:pt x="1795158" y="5171697"/>
                  <a:pt x="1752556" y="5214298"/>
                  <a:pt x="1700005" y="5214298"/>
                </a:cubicBezTo>
                <a:cubicBezTo>
                  <a:pt x="1647454" y="5214298"/>
                  <a:pt x="1604850" y="5171697"/>
                  <a:pt x="1604850" y="5119146"/>
                </a:cubicBezTo>
                <a:cubicBezTo>
                  <a:pt x="1604850" y="5066596"/>
                  <a:pt x="1647454" y="5023994"/>
                  <a:pt x="1700005" y="5023994"/>
                </a:cubicBezTo>
                <a:close/>
                <a:moveTo>
                  <a:pt x="1281332" y="5023994"/>
                </a:moveTo>
                <a:cubicBezTo>
                  <a:pt x="1333882" y="5023994"/>
                  <a:pt x="1376484" y="5066596"/>
                  <a:pt x="1376484" y="5119146"/>
                </a:cubicBezTo>
                <a:cubicBezTo>
                  <a:pt x="1376484" y="5171697"/>
                  <a:pt x="1333882" y="5214298"/>
                  <a:pt x="1281332" y="5214298"/>
                </a:cubicBezTo>
                <a:cubicBezTo>
                  <a:pt x="1228781" y="5214298"/>
                  <a:pt x="1186180" y="5171697"/>
                  <a:pt x="1186180" y="5119146"/>
                </a:cubicBezTo>
                <a:cubicBezTo>
                  <a:pt x="1186180" y="5066596"/>
                  <a:pt x="1228781" y="5023994"/>
                  <a:pt x="1281332" y="5023994"/>
                </a:cubicBezTo>
                <a:close/>
                <a:moveTo>
                  <a:pt x="862664" y="5023994"/>
                </a:moveTo>
                <a:cubicBezTo>
                  <a:pt x="915215" y="5023994"/>
                  <a:pt x="957816" y="5066596"/>
                  <a:pt x="957816" y="5119146"/>
                </a:cubicBezTo>
                <a:cubicBezTo>
                  <a:pt x="957816" y="5171697"/>
                  <a:pt x="915215" y="5214298"/>
                  <a:pt x="862664" y="5214298"/>
                </a:cubicBezTo>
                <a:cubicBezTo>
                  <a:pt x="810115" y="5214298"/>
                  <a:pt x="767512" y="5171697"/>
                  <a:pt x="767512" y="5119146"/>
                </a:cubicBezTo>
                <a:cubicBezTo>
                  <a:pt x="767512" y="5066596"/>
                  <a:pt x="810115" y="5023994"/>
                  <a:pt x="862664" y="5023994"/>
                </a:cubicBezTo>
                <a:close/>
                <a:moveTo>
                  <a:pt x="443996" y="5023994"/>
                </a:moveTo>
                <a:cubicBezTo>
                  <a:pt x="496547" y="5023994"/>
                  <a:pt x="539148" y="5066596"/>
                  <a:pt x="539148" y="5119146"/>
                </a:cubicBezTo>
                <a:cubicBezTo>
                  <a:pt x="539148" y="5171697"/>
                  <a:pt x="496547" y="5214298"/>
                  <a:pt x="443996" y="5214298"/>
                </a:cubicBezTo>
                <a:cubicBezTo>
                  <a:pt x="391446" y="5214298"/>
                  <a:pt x="348844" y="5171697"/>
                  <a:pt x="348844" y="5119146"/>
                </a:cubicBezTo>
                <a:cubicBezTo>
                  <a:pt x="348844" y="5066596"/>
                  <a:pt x="391446" y="5023994"/>
                  <a:pt x="443996" y="5023994"/>
                </a:cubicBezTo>
                <a:close/>
                <a:moveTo>
                  <a:pt x="25327" y="5023994"/>
                </a:moveTo>
                <a:cubicBezTo>
                  <a:pt x="77878" y="5023994"/>
                  <a:pt x="120479" y="5066596"/>
                  <a:pt x="120479" y="5119146"/>
                </a:cubicBezTo>
                <a:cubicBezTo>
                  <a:pt x="120479" y="5171697"/>
                  <a:pt x="77878" y="5214298"/>
                  <a:pt x="25327" y="5214298"/>
                </a:cubicBezTo>
                <a:lnTo>
                  <a:pt x="0" y="5209185"/>
                </a:lnTo>
                <a:lnTo>
                  <a:pt x="0" y="5029108"/>
                </a:lnTo>
                <a:close/>
                <a:moveTo>
                  <a:pt x="12166698" y="4605325"/>
                </a:moveTo>
                <a:lnTo>
                  <a:pt x="12192000" y="4610434"/>
                </a:lnTo>
                <a:lnTo>
                  <a:pt x="12192000" y="4790521"/>
                </a:lnTo>
                <a:lnTo>
                  <a:pt x="12166698" y="4795629"/>
                </a:lnTo>
                <a:cubicBezTo>
                  <a:pt x="12114147" y="4795629"/>
                  <a:pt x="12071546" y="4753028"/>
                  <a:pt x="12071546" y="4700477"/>
                </a:cubicBezTo>
                <a:cubicBezTo>
                  <a:pt x="12071546" y="4647927"/>
                  <a:pt x="12114147" y="4605325"/>
                  <a:pt x="12166698" y="4605325"/>
                </a:cubicBezTo>
                <a:close/>
                <a:moveTo>
                  <a:pt x="11748029" y="4605325"/>
                </a:moveTo>
                <a:cubicBezTo>
                  <a:pt x="11800580" y="4605325"/>
                  <a:pt x="11843181" y="4647927"/>
                  <a:pt x="11843181" y="4700477"/>
                </a:cubicBezTo>
                <a:cubicBezTo>
                  <a:pt x="11843181" y="4753028"/>
                  <a:pt x="11800580" y="4795629"/>
                  <a:pt x="11748029" y="4795629"/>
                </a:cubicBezTo>
                <a:cubicBezTo>
                  <a:pt x="11695478" y="4795629"/>
                  <a:pt x="11652877" y="4753028"/>
                  <a:pt x="11652877" y="4700477"/>
                </a:cubicBezTo>
                <a:cubicBezTo>
                  <a:pt x="11652877" y="4647927"/>
                  <a:pt x="11695478" y="4605325"/>
                  <a:pt x="11748029" y="4605325"/>
                </a:cubicBezTo>
                <a:close/>
                <a:moveTo>
                  <a:pt x="11329360" y="4605325"/>
                </a:moveTo>
                <a:cubicBezTo>
                  <a:pt x="11381911" y="4605325"/>
                  <a:pt x="11424512" y="4647927"/>
                  <a:pt x="11424512" y="4700477"/>
                </a:cubicBezTo>
                <a:cubicBezTo>
                  <a:pt x="11424512" y="4753028"/>
                  <a:pt x="11381911" y="4795629"/>
                  <a:pt x="11329360" y="4795629"/>
                </a:cubicBezTo>
                <a:cubicBezTo>
                  <a:pt x="11276809" y="4795629"/>
                  <a:pt x="11234208" y="4753028"/>
                  <a:pt x="11234208" y="4700477"/>
                </a:cubicBezTo>
                <a:cubicBezTo>
                  <a:pt x="11234208" y="4647927"/>
                  <a:pt x="11276809" y="4605325"/>
                  <a:pt x="11329360" y="4605325"/>
                </a:cubicBezTo>
                <a:close/>
                <a:moveTo>
                  <a:pt x="10910691" y="4605325"/>
                </a:moveTo>
                <a:cubicBezTo>
                  <a:pt x="10963242" y="4605325"/>
                  <a:pt x="11005843" y="4647927"/>
                  <a:pt x="11005843" y="4700477"/>
                </a:cubicBezTo>
                <a:cubicBezTo>
                  <a:pt x="11005843" y="4753028"/>
                  <a:pt x="10963242" y="4795629"/>
                  <a:pt x="10910691" y="4795629"/>
                </a:cubicBezTo>
                <a:cubicBezTo>
                  <a:pt x="10858140" y="4795629"/>
                  <a:pt x="10815539" y="4753028"/>
                  <a:pt x="10815539" y="4700477"/>
                </a:cubicBezTo>
                <a:cubicBezTo>
                  <a:pt x="10815539" y="4647927"/>
                  <a:pt x="10858140" y="4605325"/>
                  <a:pt x="10910691" y="4605325"/>
                </a:cubicBezTo>
                <a:close/>
                <a:moveTo>
                  <a:pt x="10492022" y="4605325"/>
                </a:moveTo>
                <a:cubicBezTo>
                  <a:pt x="10544573" y="4605325"/>
                  <a:pt x="10587174" y="4647927"/>
                  <a:pt x="10587174" y="4700477"/>
                </a:cubicBezTo>
                <a:cubicBezTo>
                  <a:pt x="10587174" y="4753028"/>
                  <a:pt x="10544573" y="4795629"/>
                  <a:pt x="10492022" y="4795629"/>
                </a:cubicBezTo>
                <a:cubicBezTo>
                  <a:pt x="10439471" y="4795629"/>
                  <a:pt x="10396870" y="4753028"/>
                  <a:pt x="10396870" y="4700477"/>
                </a:cubicBezTo>
                <a:cubicBezTo>
                  <a:pt x="10396870" y="4647927"/>
                  <a:pt x="10439471" y="4605325"/>
                  <a:pt x="10492022" y="4605325"/>
                </a:cubicBezTo>
                <a:close/>
                <a:moveTo>
                  <a:pt x="10073353" y="4605325"/>
                </a:moveTo>
                <a:cubicBezTo>
                  <a:pt x="10125904" y="4605325"/>
                  <a:pt x="10168505" y="4647927"/>
                  <a:pt x="10168505" y="4700477"/>
                </a:cubicBezTo>
                <a:cubicBezTo>
                  <a:pt x="10168505" y="4753028"/>
                  <a:pt x="10125904" y="4795629"/>
                  <a:pt x="10073353" y="4795629"/>
                </a:cubicBezTo>
                <a:cubicBezTo>
                  <a:pt x="10020803" y="4795629"/>
                  <a:pt x="9978201" y="4753028"/>
                  <a:pt x="9978201" y="4700477"/>
                </a:cubicBezTo>
                <a:cubicBezTo>
                  <a:pt x="9978201" y="4647927"/>
                  <a:pt x="10020803" y="4605325"/>
                  <a:pt x="10073353" y="4605325"/>
                </a:cubicBezTo>
                <a:close/>
                <a:moveTo>
                  <a:pt x="9654684" y="4605325"/>
                </a:moveTo>
                <a:cubicBezTo>
                  <a:pt x="9707235" y="4605325"/>
                  <a:pt x="9749836" y="4647927"/>
                  <a:pt x="9749836" y="4700477"/>
                </a:cubicBezTo>
                <a:cubicBezTo>
                  <a:pt x="9749836" y="4753028"/>
                  <a:pt x="9707235" y="4795629"/>
                  <a:pt x="9654684" y="4795629"/>
                </a:cubicBezTo>
                <a:cubicBezTo>
                  <a:pt x="9602134" y="4795629"/>
                  <a:pt x="9559532" y="4753028"/>
                  <a:pt x="9559532" y="4700477"/>
                </a:cubicBezTo>
                <a:cubicBezTo>
                  <a:pt x="9559532" y="4647927"/>
                  <a:pt x="9602134" y="4605325"/>
                  <a:pt x="9654684" y="4605325"/>
                </a:cubicBezTo>
                <a:close/>
                <a:moveTo>
                  <a:pt x="9236015" y="4605325"/>
                </a:moveTo>
                <a:cubicBezTo>
                  <a:pt x="9288566" y="4605325"/>
                  <a:pt x="9331167" y="4647927"/>
                  <a:pt x="9331167" y="4700477"/>
                </a:cubicBezTo>
                <a:cubicBezTo>
                  <a:pt x="9331167" y="4753028"/>
                  <a:pt x="9288566" y="4795629"/>
                  <a:pt x="9236015" y="4795629"/>
                </a:cubicBezTo>
                <a:cubicBezTo>
                  <a:pt x="9183465" y="4795629"/>
                  <a:pt x="9140863" y="4753028"/>
                  <a:pt x="9140863" y="4700477"/>
                </a:cubicBezTo>
                <a:cubicBezTo>
                  <a:pt x="9140863" y="4647927"/>
                  <a:pt x="9183465" y="4605325"/>
                  <a:pt x="9236015" y="4605325"/>
                </a:cubicBezTo>
                <a:close/>
                <a:moveTo>
                  <a:pt x="8817346" y="4605325"/>
                </a:moveTo>
                <a:cubicBezTo>
                  <a:pt x="8869897" y="4605325"/>
                  <a:pt x="8912498" y="4647927"/>
                  <a:pt x="8912498" y="4700477"/>
                </a:cubicBezTo>
                <a:cubicBezTo>
                  <a:pt x="8912498" y="4753028"/>
                  <a:pt x="8869897" y="4795629"/>
                  <a:pt x="8817346" y="4795629"/>
                </a:cubicBezTo>
                <a:cubicBezTo>
                  <a:pt x="8764796" y="4795629"/>
                  <a:pt x="8722194" y="4753028"/>
                  <a:pt x="8722194" y="4700477"/>
                </a:cubicBezTo>
                <a:cubicBezTo>
                  <a:pt x="8722194" y="4647927"/>
                  <a:pt x="8764796" y="4605325"/>
                  <a:pt x="8817346" y="4605325"/>
                </a:cubicBezTo>
                <a:close/>
                <a:moveTo>
                  <a:pt x="8398677" y="4605325"/>
                </a:moveTo>
                <a:cubicBezTo>
                  <a:pt x="8451228" y="4605325"/>
                  <a:pt x="8493829" y="4647927"/>
                  <a:pt x="8493829" y="4700477"/>
                </a:cubicBezTo>
                <a:cubicBezTo>
                  <a:pt x="8493829" y="4753028"/>
                  <a:pt x="8451228" y="4795629"/>
                  <a:pt x="8398677" y="4795629"/>
                </a:cubicBezTo>
                <a:cubicBezTo>
                  <a:pt x="8346127" y="4795629"/>
                  <a:pt x="8303526" y="4753028"/>
                  <a:pt x="8303526" y="4700477"/>
                </a:cubicBezTo>
                <a:cubicBezTo>
                  <a:pt x="8303526" y="4647927"/>
                  <a:pt x="8346127" y="4605325"/>
                  <a:pt x="8398677" y="4605325"/>
                </a:cubicBezTo>
                <a:close/>
                <a:moveTo>
                  <a:pt x="7980009" y="4605325"/>
                </a:moveTo>
                <a:cubicBezTo>
                  <a:pt x="8032559" y="4605325"/>
                  <a:pt x="8075161" y="4647927"/>
                  <a:pt x="8075161" y="4700477"/>
                </a:cubicBezTo>
                <a:cubicBezTo>
                  <a:pt x="8075161" y="4753028"/>
                  <a:pt x="8032559" y="4795629"/>
                  <a:pt x="7980009" y="4795629"/>
                </a:cubicBezTo>
                <a:cubicBezTo>
                  <a:pt x="7927458" y="4795629"/>
                  <a:pt x="7884857" y="4753028"/>
                  <a:pt x="7884857" y="4700477"/>
                </a:cubicBezTo>
                <a:cubicBezTo>
                  <a:pt x="7884857" y="4647927"/>
                  <a:pt x="7927458" y="4605325"/>
                  <a:pt x="7980009" y="4605325"/>
                </a:cubicBezTo>
                <a:close/>
                <a:moveTo>
                  <a:pt x="7561340" y="4605325"/>
                </a:moveTo>
                <a:cubicBezTo>
                  <a:pt x="7613890" y="4605325"/>
                  <a:pt x="7656492" y="4647927"/>
                  <a:pt x="7656492" y="4700477"/>
                </a:cubicBezTo>
                <a:cubicBezTo>
                  <a:pt x="7656492" y="4753028"/>
                  <a:pt x="7613890" y="4795629"/>
                  <a:pt x="7561340" y="4795629"/>
                </a:cubicBezTo>
                <a:cubicBezTo>
                  <a:pt x="7508789" y="4795629"/>
                  <a:pt x="7466188" y="4753028"/>
                  <a:pt x="7466188" y="4700477"/>
                </a:cubicBezTo>
                <a:cubicBezTo>
                  <a:pt x="7466188" y="4647927"/>
                  <a:pt x="7508789" y="4605325"/>
                  <a:pt x="7561340" y="4605325"/>
                </a:cubicBezTo>
                <a:close/>
                <a:moveTo>
                  <a:pt x="7142671" y="4605325"/>
                </a:moveTo>
                <a:cubicBezTo>
                  <a:pt x="7195221" y="4605325"/>
                  <a:pt x="7237823" y="4647927"/>
                  <a:pt x="7237823" y="4700477"/>
                </a:cubicBezTo>
                <a:cubicBezTo>
                  <a:pt x="7237823" y="4753028"/>
                  <a:pt x="7195221" y="4795629"/>
                  <a:pt x="7142671" y="4795629"/>
                </a:cubicBezTo>
                <a:cubicBezTo>
                  <a:pt x="7090120" y="4795629"/>
                  <a:pt x="7047519" y="4753028"/>
                  <a:pt x="7047519" y="4700477"/>
                </a:cubicBezTo>
                <a:cubicBezTo>
                  <a:pt x="7047519" y="4647927"/>
                  <a:pt x="7090120" y="4605325"/>
                  <a:pt x="7142671" y="4605325"/>
                </a:cubicBezTo>
                <a:close/>
                <a:moveTo>
                  <a:pt x="6724002" y="4605325"/>
                </a:moveTo>
                <a:cubicBezTo>
                  <a:pt x="6776553" y="4605325"/>
                  <a:pt x="6819154" y="4647927"/>
                  <a:pt x="6819154" y="4700477"/>
                </a:cubicBezTo>
                <a:cubicBezTo>
                  <a:pt x="6819154" y="4753028"/>
                  <a:pt x="6776553" y="4795629"/>
                  <a:pt x="6724002" y="4795629"/>
                </a:cubicBezTo>
                <a:cubicBezTo>
                  <a:pt x="6671451" y="4795629"/>
                  <a:pt x="6628850" y="4753028"/>
                  <a:pt x="6628850" y="4700477"/>
                </a:cubicBezTo>
                <a:cubicBezTo>
                  <a:pt x="6628850" y="4647927"/>
                  <a:pt x="6671451" y="4605325"/>
                  <a:pt x="6724002" y="4605325"/>
                </a:cubicBezTo>
                <a:close/>
                <a:moveTo>
                  <a:pt x="6305333" y="4605325"/>
                </a:moveTo>
                <a:cubicBezTo>
                  <a:pt x="6357884" y="4605325"/>
                  <a:pt x="6400485" y="4647927"/>
                  <a:pt x="6400485" y="4700477"/>
                </a:cubicBezTo>
                <a:cubicBezTo>
                  <a:pt x="6400485" y="4753028"/>
                  <a:pt x="6357884" y="4795629"/>
                  <a:pt x="6305333" y="4795629"/>
                </a:cubicBezTo>
                <a:cubicBezTo>
                  <a:pt x="6252782" y="4795629"/>
                  <a:pt x="6210181" y="4753028"/>
                  <a:pt x="6210181" y="4700477"/>
                </a:cubicBezTo>
                <a:cubicBezTo>
                  <a:pt x="6210181" y="4647927"/>
                  <a:pt x="6252782" y="4605325"/>
                  <a:pt x="6305333" y="4605325"/>
                </a:cubicBezTo>
                <a:close/>
                <a:moveTo>
                  <a:pt x="5886664" y="4605325"/>
                </a:moveTo>
                <a:cubicBezTo>
                  <a:pt x="5939215" y="4605325"/>
                  <a:pt x="5981816" y="4647927"/>
                  <a:pt x="5981816" y="4700477"/>
                </a:cubicBezTo>
                <a:cubicBezTo>
                  <a:pt x="5981816" y="4753028"/>
                  <a:pt x="5939215" y="4795629"/>
                  <a:pt x="5886664" y="4795629"/>
                </a:cubicBezTo>
                <a:cubicBezTo>
                  <a:pt x="5834113" y="4795629"/>
                  <a:pt x="5791512" y="4753028"/>
                  <a:pt x="5791512" y="4700477"/>
                </a:cubicBezTo>
                <a:cubicBezTo>
                  <a:pt x="5791512" y="4647927"/>
                  <a:pt x="5834113" y="4605325"/>
                  <a:pt x="5886664" y="4605325"/>
                </a:cubicBezTo>
                <a:close/>
                <a:moveTo>
                  <a:pt x="5467994" y="4605325"/>
                </a:moveTo>
                <a:cubicBezTo>
                  <a:pt x="5520544" y="4605325"/>
                  <a:pt x="5563146" y="4647927"/>
                  <a:pt x="5563146" y="4700477"/>
                </a:cubicBezTo>
                <a:cubicBezTo>
                  <a:pt x="5563146" y="4753028"/>
                  <a:pt x="5520544" y="4795629"/>
                  <a:pt x="5467994" y="4795629"/>
                </a:cubicBezTo>
                <a:cubicBezTo>
                  <a:pt x="5415443" y="4795629"/>
                  <a:pt x="5372842" y="4753028"/>
                  <a:pt x="5372842" y="4700477"/>
                </a:cubicBezTo>
                <a:cubicBezTo>
                  <a:pt x="5372842" y="4647927"/>
                  <a:pt x="5415443" y="4605325"/>
                  <a:pt x="5467994" y="4605325"/>
                </a:cubicBezTo>
                <a:close/>
                <a:moveTo>
                  <a:pt x="5049325" y="4605325"/>
                </a:moveTo>
                <a:cubicBezTo>
                  <a:pt x="5101876" y="4605325"/>
                  <a:pt x="5144478" y="4647927"/>
                  <a:pt x="5144478" y="4700477"/>
                </a:cubicBezTo>
                <a:cubicBezTo>
                  <a:pt x="5144478" y="4753028"/>
                  <a:pt x="5101876" y="4795629"/>
                  <a:pt x="5049325" y="4795629"/>
                </a:cubicBezTo>
                <a:cubicBezTo>
                  <a:pt x="4996774" y="4795629"/>
                  <a:pt x="4954173" y="4753028"/>
                  <a:pt x="4954173" y="4700477"/>
                </a:cubicBezTo>
                <a:cubicBezTo>
                  <a:pt x="4954173" y="4647927"/>
                  <a:pt x="4996774" y="4605325"/>
                  <a:pt x="5049325" y="4605325"/>
                </a:cubicBezTo>
                <a:close/>
                <a:moveTo>
                  <a:pt x="4630656" y="4605325"/>
                </a:moveTo>
                <a:cubicBezTo>
                  <a:pt x="4683207" y="4605325"/>
                  <a:pt x="4725808" y="4647927"/>
                  <a:pt x="4725808" y="4700477"/>
                </a:cubicBezTo>
                <a:cubicBezTo>
                  <a:pt x="4725808" y="4753028"/>
                  <a:pt x="4683207" y="4795629"/>
                  <a:pt x="4630656" y="4795629"/>
                </a:cubicBezTo>
                <a:cubicBezTo>
                  <a:pt x="4578106" y="4795629"/>
                  <a:pt x="4535504" y="4753028"/>
                  <a:pt x="4535504" y="4700477"/>
                </a:cubicBezTo>
                <a:cubicBezTo>
                  <a:pt x="4535504" y="4647927"/>
                  <a:pt x="4578106" y="4605325"/>
                  <a:pt x="4630656" y="4605325"/>
                </a:cubicBezTo>
                <a:close/>
                <a:moveTo>
                  <a:pt x="4211987" y="4605325"/>
                </a:moveTo>
                <a:cubicBezTo>
                  <a:pt x="4264538" y="4605325"/>
                  <a:pt x="4307139" y="4647927"/>
                  <a:pt x="4307139" y="4700477"/>
                </a:cubicBezTo>
                <a:cubicBezTo>
                  <a:pt x="4307139" y="4753028"/>
                  <a:pt x="4264538" y="4795629"/>
                  <a:pt x="4211987" y="4795629"/>
                </a:cubicBezTo>
                <a:cubicBezTo>
                  <a:pt x="4159436" y="4795629"/>
                  <a:pt x="4116835" y="4753028"/>
                  <a:pt x="4116835" y="4700477"/>
                </a:cubicBezTo>
                <a:cubicBezTo>
                  <a:pt x="4116835" y="4647927"/>
                  <a:pt x="4159436" y="4605325"/>
                  <a:pt x="4211987" y="4605325"/>
                </a:cubicBezTo>
                <a:close/>
                <a:moveTo>
                  <a:pt x="3793376" y="4605325"/>
                </a:moveTo>
                <a:cubicBezTo>
                  <a:pt x="3845869" y="4605325"/>
                  <a:pt x="3888470" y="4647927"/>
                  <a:pt x="3888470" y="4700477"/>
                </a:cubicBezTo>
                <a:cubicBezTo>
                  <a:pt x="3888470" y="4753028"/>
                  <a:pt x="3845869" y="4795629"/>
                  <a:pt x="3793376" y="4795629"/>
                </a:cubicBezTo>
                <a:cubicBezTo>
                  <a:pt x="3740825" y="4795629"/>
                  <a:pt x="3698224" y="4753028"/>
                  <a:pt x="3698224" y="4700477"/>
                </a:cubicBezTo>
                <a:cubicBezTo>
                  <a:pt x="3698224" y="4647927"/>
                  <a:pt x="3740825" y="4605325"/>
                  <a:pt x="3793376" y="4605325"/>
                </a:cubicBezTo>
                <a:close/>
                <a:moveTo>
                  <a:pt x="3374703" y="4605325"/>
                </a:moveTo>
                <a:cubicBezTo>
                  <a:pt x="3427252" y="4605325"/>
                  <a:pt x="3469858" y="4647927"/>
                  <a:pt x="3469858" y="4700477"/>
                </a:cubicBezTo>
                <a:cubicBezTo>
                  <a:pt x="3469858" y="4753028"/>
                  <a:pt x="3427252" y="4795629"/>
                  <a:pt x="3374703" y="4795629"/>
                </a:cubicBezTo>
                <a:cubicBezTo>
                  <a:pt x="3322151" y="4795629"/>
                  <a:pt x="3279550" y="4753028"/>
                  <a:pt x="3279550" y="4700477"/>
                </a:cubicBezTo>
                <a:cubicBezTo>
                  <a:pt x="3279550" y="4647927"/>
                  <a:pt x="3322151" y="4605325"/>
                  <a:pt x="3374703" y="4605325"/>
                </a:cubicBezTo>
                <a:close/>
                <a:moveTo>
                  <a:pt x="2956029" y="4605325"/>
                </a:moveTo>
                <a:cubicBezTo>
                  <a:pt x="3008582" y="4605325"/>
                  <a:pt x="3051184" y="4647927"/>
                  <a:pt x="3051184" y="4700477"/>
                </a:cubicBezTo>
                <a:cubicBezTo>
                  <a:pt x="3051184" y="4753028"/>
                  <a:pt x="3008582" y="4795629"/>
                  <a:pt x="2956029" y="4795629"/>
                </a:cubicBezTo>
                <a:cubicBezTo>
                  <a:pt x="2903477" y="4795629"/>
                  <a:pt x="2860876" y="4753028"/>
                  <a:pt x="2860876" y="4700477"/>
                </a:cubicBezTo>
                <a:cubicBezTo>
                  <a:pt x="2860876" y="4647927"/>
                  <a:pt x="2903477" y="4605325"/>
                  <a:pt x="2956029" y="4605325"/>
                </a:cubicBezTo>
                <a:close/>
                <a:moveTo>
                  <a:pt x="2537355" y="4605325"/>
                </a:moveTo>
                <a:cubicBezTo>
                  <a:pt x="2589908" y="4605325"/>
                  <a:pt x="2632511" y="4647927"/>
                  <a:pt x="2632511" y="4700477"/>
                </a:cubicBezTo>
                <a:cubicBezTo>
                  <a:pt x="2632511" y="4753028"/>
                  <a:pt x="2589908" y="4795629"/>
                  <a:pt x="2537355" y="4795629"/>
                </a:cubicBezTo>
                <a:cubicBezTo>
                  <a:pt x="2484803" y="4795629"/>
                  <a:pt x="2442202" y="4753028"/>
                  <a:pt x="2442202" y="4700477"/>
                </a:cubicBezTo>
                <a:cubicBezTo>
                  <a:pt x="2442202" y="4647927"/>
                  <a:pt x="2484803" y="4605325"/>
                  <a:pt x="2537355" y="4605325"/>
                </a:cubicBezTo>
                <a:close/>
                <a:moveTo>
                  <a:pt x="2118684" y="4605325"/>
                </a:moveTo>
                <a:cubicBezTo>
                  <a:pt x="2171236" y="4605325"/>
                  <a:pt x="2213837" y="4647927"/>
                  <a:pt x="2213837" y="4700477"/>
                </a:cubicBezTo>
                <a:cubicBezTo>
                  <a:pt x="2213837" y="4753028"/>
                  <a:pt x="2171236" y="4795629"/>
                  <a:pt x="2118684" y="4795629"/>
                </a:cubicBezTo>
                <a:cubicBezTo>
                  <a:pt x="2066133" y="4795629"/>
                  <a:pt x="2023532" y="4753028"/>
                  <a:pt x="2023532" y="4700477"/>
                </a:cubicBezTo>
                <a:cubicBezTo>
                  <a:pt x="2023532" y="4647927"/>
                  <a:pt x="2066133" y="4605325"/>
                  <a:pt x="2118684" y="4605325"/>
                </a:cubicBezTo>
                <a:close/>
                <a:moveTo>
                  <a:pt x="1700010" y="4605325"/>
                </a:moveTo>
                <a:cubicBezTo>
                  <a:pt x="1752562" y="4605325"/>
                  <a:pt x="1795163" y="4647927"/>
                  <a:pt x="1795163" y="4700477"/>
                </a:cubicBezTo>
                <a:cubicBezTo>
                  <a:pt x="1795163" y="4753028"/>
                  <a:pt x="1752562" y="4795629"/>
                  <a:pt x="1700010" y="4795629"/>
                </a:cubicBezTo>
                <a:cubicBezTo>
                  <a:pt x="1647458" y="4795629"/>
                  <a:pt x="1604856" y="4753028"/>
                  <a:pt x="1604856" y="4700477"/>
                </a:cubicBezTo>
                <a:cubicBezTo>
                  <a:pt x="1604856" y="4647927"/>
                  <a:pt x="1647458" y="4605325"/>
                  <a:pt x="1700010" y="4605325"/>
                </a:cubicBezTo>
                <a:close/>
                <a:moveTo>
                  <a:pt x="1281336" y="4605325"/>
                </a:moveTo>
                <a:cubicBezTo>
                  <a:pt x="1333887" y="4605325"/>
                  <a:pt x="1376489" y="4647927"/>
                  <a:pt x="1376489" y="4700477"/>
                </a:cubicBezTo>
                <a:cubicBezTo>
                  <a:pt x="1376489" y="4753028"/>
                  <a:pt x="1333887" y="4795629"/>
                  <a:pt x="1281336" y="4795629"/>
                </a:cubicBezTo>
                <a:cubicBezTo>
                  <a:pt x="1228786" y="4795629"/>
                  <a:pt x="1186185" y="4753028"/>
                  <a:pt x="1186185" y="4700477"/>
                </a:cubicBezTo>
                <a:cubicBezTo>
                  <a:pt x="1186185" y="4647927"/>
                  <a:pt x="1228786" y="4605325"/>
                  <a:pt x="1281336" y="4605325"/>
                </a:cubicBezTo>
                <a:close/>
                <a:moveTo>
                  <a:pt x="862669" y="4605325"/>
                </a:moveTo>
                <a:cubicBezTo>
                  <a:pt x="915219" y="4605325"/>
                  <a:pt x="957821" y="4647927"/>
                  <a:pt x="957821" y="4700477"/>
                </a:cubicBezTo>
                <a:cubicBezTo>
                  <a:pt x="957821" y="4753028"/>
                  <a:pt x="915219" y="4795629"/>
                  <a:pt x="862669" y="4795629"/>
                </a:cubicBezTo>
                <a:cubicBezTo>
                  <a:pt x="810119" y="4795629"/>
                  <a:pt x="767517" y="4753028"/>
                  <a:pt x="767517" y="4700477"/>
                </a:cubicBezTo>
                <a:cubicBezTo>
                  <a:pt x="767517" y="4647927"/>
                  <a:pt x="810119" y="4605325"/>
                  <a:pt x="862669" y="4605325"/>
                </a:cubicBezTo>
                <a:close/>
                <a:moveTo>
                  <a:pt x="444001" y="4605325"/>
                </a:moveTo>
                <a:cubicBezTo>
                  <a:pt x="496553" y="4605325"/>
                  <a:pt x="539154" y="4647927"/>
                  <a:pt x="539154" y="4700477"/>
                </a:cubicBezTo>
                <a:cubicBezTo>
                  <a:pt x="539154" y="4753028"/>
                  <a:pt x="496553" y="4795629"/>
                  <a:pt x="444001" y="4795629"/>
                </a:cubicBezTo>
                <a:cubicBezTo>
                  <a:pt x="391450" y="4795629"/>
                  <a:pt x="348849" y="4753028"/>
                  <a:pt x="348849" y="4700477"/>
                </a:cubicBezTo>
                <a:cubicBezTo>
                  <a:pt x="348849" y="4647927"/>
                  <a:pt x="391450" y="4605325"/>
                  <a:pt x="444001" y="4605325"/>
                </a:cubicBezTo>
                <a:close/>
                <a:moveTo>
                  <a:pt x="25333" y="4605325"/>
                </a:moveTo>
                <a:cubicBezTo>
                  <a:pt x="77884" y="4605325"/>
                  <a:pt x="120485" y="4647927"/>
                  <a:pt x="120485" y="4700477"/>
                </a:cubicBezTo>
                <a:cubicBezTo>
                  <a:pt x="120485" y="4753028"/>
                  <a:pt x="77884" y="4795629"/>
                  <a:pt x="25333" y="4795629"/>
                </a:cubicBezTo>
                <a:lnTo>
                  <a:pt x="0" y="4790515"/>
                </a:lnTo>
                <a:lnTo>
                  <a:pt x="0" y="4610440"/>
                </a:lnTo>
                <a:close/>
                <a:moveTo>
                  <a:pt x="12166698" y="4186656"/>
                </a:moveTo>
                <a:lnTo>
                  <a:pt x="12192000" y="4191765"/>
                </a:lnTo>
                <a:lnTo>
                  <a:pt x="12192000" y="4371852"/>
                </a:lnTo>
                <a:lnTo>
                  <a:pt x="12166698" y="4376960"/>
                </a:lnTo>
                <a:cubicBezTo>
                  <a:pt x="12114147" y="4376960"/>
                  <a:pt x="12071546" y="4334359"/>
                  <a:pt x="12071546" y="4281808"/>
                </a:cubicBezTo>
                <a:cubicBezTo>
                  <a:pt x="12071546" y="4229258"/>
                  <a:pt x="12114147" y="4186656"/>
                  <a:pt x="12166698" y="4186656"/>
                </a:cubicBezTo>
                <a:close/>
                <a:moveTo>
                  <a:pt x="11748029" y="4186656"/>
                </a:moveTo>
                <a:cubicBezTo>
                  <a:pt x="11800580" y="4186656"/>
                  <a:pt x="11843181" y="4229258"/>
                  <a:pt x="11843181" y="4281808"/>
                </a:cubicBezTo>
                <a:cubicBezTo>
                  <a:pt x="11843181" y="4334359"/>
                  <a:pt x="11800580" y="4376960"/>
                  <a:pt x="11748029" y="4376960"/>
                </a:cubicBezTo>
                <a:cubicBezTo>
                  <a:pt x="11695478" y="4376960"/>
                  <a:pt x="11652877" y="4334359"/>
                  <a:pt x="11652877" y="4281808"/>
                </a:cubicBezTo>
                <a:cubicBezTo>
                  <a:pt x="11652877" y="4229258"/>
                  <a:pt x="11695478" y="4186656"/>
                  <a:pt x="11748029" y="4186656"/>
                </a:cubicBezTo>
                <a:close/>
                <a:moveTo>
                  <a:pt x="11329360" y="4186656"/>
                </a:moveTo>
                <a:cubicBezTo>
                  <a:pt x="11381911" y="4186656"/>
                  <a:pt x="11424512" y="4229258"/>
                  <a:pt x="11424512" y="4281808"/>
                </a:cubicBezTo>
                <a:cubicBezTo>
                  <a:pt x="11424512" y="4334359"/>
                  <a:pt x="11381911" y="4376960"/>
                  <a:pt x="11329360" y="4376960"/>
                </a:cubicBezTo>
                <a:cubicBezTo>
                  <a:pt x="11276809" y="4376960"/>
                  <a:pt x="11234208" y="4334359"/>
                  <a:pt x="11234208" y="4281808"/>
                </a:cubicBezTo>
                <a:cubicBezTo>
                  <a:pt x="11234208" y="4229258"/>
                  <a:pt x="11276809" y="4186656"/>
                  <a:pt x="11329360" y="4186656"/>
                </a:cubicBezTo>
                <a:close/>
                <a:moveTo>
                  <a:pt x="10910691" y="4186656"/>
                </a:moveTo>
                <a:cubicBezTo>
                  <a:pt x="10963242" y="4186656"/>
                  <a:pt x="11005843" y="4229258"/>
                  <a:pt x="11005843" y="4281808"/>
                </a:cubicBezTo>
                <a:cubicBezTo>
                  <a:pt x="11005843" y="4334359"/>
                  <a:pt x="10963242" y="4376960"/>
                  <a:pt x="10910691" y="4376960"/>
                </a:cubicBezTo>
                <a:cubicBezTo>
                  <a:pt x="10858140" y="4376960"/>
                  <a:pt x="10815539" y="4334359"/>
                  <a:pt x="10815539" y="4281808"/>
                </a:cubicBezTo>
                <a:cubicBezTo>
                  <a:pt x="10815539" y="4229258"/>
                  <a:pt x="10858140" y="4186656"/>
                  <a:pt x="10910691" y="4186656"/>
                </a:cubicBezTo>
                <a:close/>
                <a:moveTo>
                  <a:pt x="10492022" y="4186656"/>
                </a:moveTo>
                <a:cubicBezTo>
                  <a:pt x="10544573" y="4186656"/>
                  <a:pt x="10587174" y="4229258"/>
                  <a:pt x="10587174" y="4281808"/>
                </a:cubicBezTo>
                <a:cubicBezTo>
                  <a:pt x="10587174" y="4334359"/>
                  <a:pt x="10544573" y="4376960"/>
                  <a:pt x="10492022" y="4376960"/>
                </a:cubicBezTo>
                <a:cubicBezTo>
                  <a:pt x="10439471" y="4376960"/>
                  <a:pt x="10396870" y="4334359"/>
                  <a:pt x="10396870" y="4281808"/>
                </a:cubicBezTo>
                <a:cubicBezTo>
                  <a:pt x="10396870" y="4229258"/>
                  <a:pt x="10439471" y="4186656"/>
                  <a:pt x="10492022" y="4186656"/>
                </a:cubicBezTo>
                <a:close/>
                <a:moveTo>
                  <a:pt x="10073353" y="4186656"/>
                </a:moveTo>
                <a:cubicBezTo>
                  <a:pt x="10125904" y="4186656"/>
                  <a:pt x="10168505" y="4229258"/>
                  <a:pt x="10168505" y="4281808"/>
                </a:cubicBezTo>
                <a:cubicBezTo>
                  <a:pt x="10168505" y="4334359"/>
                  <a:pt x="10125904" y="4376960"/>
                  <a:pt x="10073353" y="4376960"/>
                </a:cubicBezTo>
                <a:cubicBezTo>
                  <a:pt x="10020803" y="4376960"/>
                  <a:pt x="9978201" y="4334359"/>
                  <a:pt x="9978201" y="4281808"/>
                </a:cubicBezTo>
                <a:cubicBezTo>
                  <a:pt x="9978201" y="4229258"/>
                  <a:pt x="10020803" y="4186656"/>
                  <a:pt x="10073353" y="4186656"/>
                </a:cubicBezTo>
                <a:close/>
                <a:moveTo>
                  <a:pt x="9654684" y="4186656"/>
                </a:moveTo>
                <a:cubicBezTo>
                  <a:pt x="9707235" y="4186656"/>
                  <a:pt x="9749836" y="4229258"/>
                  <a:pt x="9749836" y="4281808"/>
                </a:cubicBezTo>
                <a:cubicBezTo>
                  <a:pt x="9749836" y="4334359"/>
                  <a:pt x="9707235" y="4376960"/>
                  <a:pt x="9654684" y="4376960"/>
                </a:cubicBezTo>
                <a:cubicBezTo>
                  <a:pt x="9602134" y="4376960"/>
                  <a:pt x="9559532" y="4334359"/>
                  <a:pt x="9559532" y="4281808"/>
                </a:cubicBezTo>
                <a:cubicBezTo>
                  <a:pt x="9559532" y="4229258"/>
                  <a:pt x="9602134" y="4186656"/>
                  <a:pt x="9654684" y="4186656"/>
                </a:cubicBezTo>
                <a:close/>
                <a:moveTo>
                  <a:pt x="9236015" y="4186656"/>
                </a:moveTo>
                <a:cubicBezTo>
                  <a:pt x="9288566" y="4186656"/>
                  <a:pt x="9331167" y="4229258"/>
                  <a:pt x="9331167" y="4281808"/>
                </a:cubicBezTo>
                <a:cubicBezTo>
                  <a:pt x="9331167" y="4334359"/>
                  <a:pt x="9288566" y="4376960"/>
                  <a:pt x="9236015" y="4376960"/>
                </a:cubicBezTo>
                <a:cubicBezTo>
                  <a:pt x="9183465" y="4376960"/>
                  <a:pt x="9140863" y="4334359"/>
                  <a:pt x="9140863" y="4281808"/>
                </a:cubicBezTo>
                <a:cubicBezTo>
                  <a:pt x="9140863" y="4229258"/>
                  <a:pt x="9183465" y="4186656"/>
                  <a:pt x="9236015" y="4186656"/>
                </a:cubicBezTo>
                <a:close/>
                <a:moveTo>
                  <a:pt x="8817346" y="4186656"/>
                </a:moveTo>
                <a:cubicBezTo>
                  <a:pt x="8869897" y="4186656"/>
                  <a:pt x="8912498" y="4229258"/>
                  <a:pt x="8912498" y="4281808"/>
                </a:cubicBezTo>
                <a:cubicBezTo>
                  <a:pt x="8912498" y="4334359"/>
                  <a:pt x="8869897" y="4376960"/>
                  <a:pt x="8817346" y="4376960"/>
                </a:cubicBezTo>
                <a:cubicBezTo>
                  <a:pt x="8764796" y="4376960"/>
                  <a:pt x="8722194" y="4334359"/>
                  <a:pt x="8722194" y="4281808"/>
                </a:cubicBezTo>
                <a:cubicBezTo>
                  <a:pt x="8722194" y="4229258"/>
                  <a:pt x="8764796" y="4186656"/>
                  <a:pt x="8817346" y="4186656"/>
                </a:cubicBezTo>
                <a:close/>
                <a:moveTo>
                  <a:pt x="8398677" y="4186656"/>
                </a:moveTo>
                <a:cubicBezTo>
                  <a:pt x="8451228" y="4186656"/>
                  <a:pt x="8493829" y="4229258"/>
                  <a:pt x="8493829" y="4281808"/>
                </a:cubicBezTo>
                <a:cubicBezTo>
                  <a:pt x="8493829" y="4334359"/>
                  <a:pt x="8451228" y="4376960"/>
                  <a:pt x="8398677" y="4376960"/>
                </a:cubicBezTo>
                <a:cubicBezTo>
                  <a:pt x="8346127" y="4376960"/>
                  <a:pt x="8303526" y="4334359"/>
                  <a:pt x="8303526" y="4281808"/>
                </a:cubicBezTo>
                <a:cubicBezTo>
                  <a:pt x="8303526" y="4229258"/>
                  <a:pt x="8346127" y="4186656"/>
                  <a:pt x="8398677" y="4186656"/>
                </a:cubicBezTo>
                <a:close/>
                <a:moveTo>
                  <a:pt x="7980009" y="4186656"/>
                </a:moveTo>
                <a:cubicBezTo>
                  <a:pt x="8032559" y="4186656"/>
                  <a:pt x="8075161" y="4229258"/>
                  <a:pt x="8075161" y="4281808"/>
                </a:cubicBezTo>
                <a:cubicBezTo>
                  <a:pt x="8075161" y="4334359"/>
                  <a:pt x="8032559" y="4376960"/>
                  <a:pt x="7980009" y="4376960"/>
                </a:cubicBezTo>
                <a:cubicBezTo>
                  <a:pt x="7927458" y="4376960"/>
                  <a:pt x="7884857" y="4334359"/>
                  <a:pt x="7884857" y="4281808"/>
                </a:cubicBezTo>
                <a:cubicBezTo>
                  <a:pt x="7884857" y="4229258"/>
                  <a:pt x="7927458" y="4186656"/>
                  <a:pt x="7980009" y="4186656"/>
                </a:cubicBezTo>
                <a:close/>
                <a:moveTo>
                  <a:pt x="7561340" y="4186656"/>
                </a:moveTo>
                <a:cubicBezTo>
                  <a:pt x="7613890" y="4186656"/>
                  <a:pt x="7656492" y="4229258"/>
                  <a:pt x="7656492" y="4281808"/>
                </a:cubicBezTo>
                <a:cubicBezTo>
                  <a:pt x="7656492" y="4334359"/>
                  <a:pt x="7613890" y="4376960"/>
                  <a:pt x="7561340" y="4376960"/>
                </a:cubicBezTo>
                <a:cubicBezTo>
                  <a:pt x="7508789" y="4376960"/>
                  <a:pt x="7466188" y="4334359"/>
                  <a:pt x="7466188" y="4281808"/>
                </a:cubicBezTo>
                <a:cubicBezTo>
                  <a:pt x="7466188" y="4229258"/>
                  <a:pt x="7508789" y="4186656"/>
                  <a:pt x="7561340" y="4186656"/>
                </a:cubicBezTo>
                <a:close/>
                <a:moveTo>
                  <a:pt x="7142671" y="4186656"/>
                </a:moveTo>
                <a:cubicBezTo>
                  <a:pt x="7195221" y="4186656"/>
                  <a:pt x="7237823" y="4229258"/>
                  <a:pt x="7237823" y="4281808"/>
                </a:cubicBezTo>
                <a:cubicBezTo>
                  <a:pt x="7237823" y="4334359"/>
                  <a:pt x="7195221" y="4376960"/>
                  <a:pt x="7142671" y="4376960"/>
                </a:cubicBezTo>
                <a:cubicBezTo>
                  <a:pt x="7090120" y="4376960"/>
                  <a:pt x="7047519" y="4334359"/>
                  <a:pt x="7047519" y="4281808"/>
                </a:cubicBezTo>
                <a:cubicBezTo>
                  <a:pt x="7047519" y="4229258"/>
                  <a:pt x="7090120" y="4186656"/>
                  <a:pt x="7142671" y="4186656"/>
                </a:cubicBezTo>
                <a:close/>
                <a:moveTo>
                  <a:pt x="6724002" y="4186656"/>
                </a:moveTo>
                <a:cubicBezTo>
                  <a:pt x="6776553" y="4186656"/>
                  <a:pt x="6819154" y="4229258"/>
                  <a:pt x="6819154" y="4281808"/>
                </a:cubicBezTo>
                <a:cubicBezTo>
                  <a:pt x="6819154" y="4334359"/>
                  <a:pt x="6776553" y="4376960"/>
                  <a:pt x="6724002" y="4376960"/>
                </a:cubicBezTo>
                <a:cubicBezTo>
                  <a:pt x="6671451" y="4376960"/>
                  <a:pt x="6628850" y="4334359"/>
                  <a:pt x="6628850" y="4281808"/>
                </a:cubicBezTo>
                <a:cubicBezTo>
                  <a:pt x="6628850" y="4229258"/>
                  <a:pt x="6671451" y="4186656"/>
                  <a:pt x="6724002" y="4186656"/>
                </a:cubicBezTo>
                <a:close/>
                <a:moveTo>
                  <a:pt x="6305333" y="4186656"/>
                </a:moveTo>
                <a:cubicBezTo>
                  <a:pt x="6357884" y="4186656"/>
                  <a:pt x="6400485" y="4229258"/>
                  <a:pt x="6400485" y="4281808"/>
                </a:cubicBezTo>
                <a:cubicBezTo>
                  <a:pt x="6400485" y="4334359"/>
                  <a:pt x="6357884" y="4376960"/>
                  <a:pt x="6305333" y="4376960"/>
                </a:cubicBezTo>
                <a:cubicBezTo>
                  <a:pt x="6252782" y="4376960"/>
                  <a:pt x="6210181" y="4334359"/>
                  <a:pt x="6210181" y="4281808"/>
                </a:cubicBezTo>
                <a:cubicBezTo>
                  <a:pt x="6210181" y="4229258"/>
                  <a:pt x="6252782" y="4186656"/>
                  <a:pt x="6305333" y="4186656"/>
                </a:cubicBezTo>
                <a:close/>
                <a:moveTo>
                  <a:pt x="5886664" y="4186656"/>
                </a:moveTo>
                <a:cubicBezTo>
                  <a:pt x="5939215" y="4186656"/>
                  <a:pt x="5981816" y="4229258"/>
                  <a:pt x="5981816" y="4281808"/>
                </a:cubicBezTo>
                <a:cubicBezTo>
                  <a:pt x="5981816" y="4334359"/>
                  <a:pt x="5939215" y="4376960"/>
                  <a:pt x="5886664" y="4376960"/>
                </a:cubicBezTo>
                <a:cubicBezTo>
                  <a:pt x="5834113" y="4376960"/>
                  <a:pt x="5791512" y="4334359"/>
                  <a:pt x="5791512" y="4281808"/>
                </a:cubicBezTo>
                <a:cubicBezTo>
                  <a:pt x="5791512" y="4229258"/>
                  <a:pt x="5834113" y="4186656"/>
                  <a:pt x="5886664" y="4186656"/>
                </a:cubicBezTo>
                <a:close/>
                <a:moveTo>
                  <a:pt x="5467994" y="4186656"/>
                </a:moveTo>
                <a:cubicBezTo>
                  <a:pt x="5520544" y="4186656"/>
                  <a:pt x="5563146" y="4229258"/>
                  <a:pt x="5563146" y="4281808"/>
                </a:cubicBezTo>
                <a:cubicBezTo>
                  <a:pt x="5563146" y="4334359"/>
                  <a:pt x="5520544" y="4376960"/>
                  <a:pt x="5467994" y="4376960"/>
                </a:cubicBezTo>
                <a:cubicBezTo>
                  <a:pt x="5415443" y="4376960"/>
                  <a:pt x="5372842" y="4334359"/>
                  <a:pt x="5372842" y="4281808"/>
                </a:cubicBezTo>
                <a:cubicBezTo>
                  <a:pt x="5372842" y="4229258"/>
                  <a:pt x="5415443" y="4186656"/>
                  <a:pt x="5467994" y="4186656"/>
                </a:cubicBezTo>
                <a:close/>
                <a:moveTo>
                  <a:pt x="5049325" y="4186656"/>
                </a:moveTo>
                <a:cubicBezTo>
                  <a:pt x="5101876" y="4186656"/>
                  <a:pt x="5144478" y="4229258"/>
                  <a:pt x="5144478" y="4281808"/>
                </a:cubicBezTo>
                <a:cubicBezTo>
                  <a:pt x="5144478" y="4334359"/>
                  <a:pt x="5101876" y="4376960"/>
                  <a:pt x="5049325" y="4376960"/>
                </a:cubicBezTo>
                <a:cubicBezTo>
                  <a:pt x="4996774" y="4376960"/>
                  <a:pt x="4954173" y="4334359"/>
                  <a:pt x="4954173" y="4281808"/>
                </a:cubicBezTo>
                <a:cubicBezTo>
                  <a:pt x="4954173" y="4229258"/>
                  <a:pt x="4996774" y="4186656"/>
                  <a:pt x="5049325" y="4186656"/>
                </a:cubicBezTo>
                <a:close/>
                <a:moveTo>
                  <a:pt x="4630656" y="4186656"/>
                </a:moveTo>
                <a:cubicBezTo>
                  <a:pt x="4683207" y="4186656"/>
                  <a:pt x="4725808" y="4229258"/>
                  <a:pt x="4725808" y="4281808"/>
                </a:cubicBezTo>
                <a:cubicBezTo>
                  <a:pt x="4725808" y="4334359"/>
                  <a:pt x="4683207" y="4376960"/>
                  <a:pt x="4630656" y="4376960"/>
                </a:cubicBezTo>
                <a:cubicBezTo>
                  <a:pt x="4578106" y="4376960"/>
                  <a:pt x="4535504" y="4334359"/>
                  <a:pt x="4535504" y="4281808"/>
                </a:cubicBezTo>
                <a:cubicBezTo>
                  <a:pt x="4535504" y="4229258"/>
                  <a:pt x="4578106" y="4186656"/>
                  <a:pt x="4630656" y="4186656"/>
                </a:cubicBezTo>
                <a:close/>
                <a:moveTo>
                  <a:pt x="4211987" y="4186656"/>
                </a:moveTo>
                <a:cubicBezTo>
                  <a:pt x="4264538" y="4186656"/>
                  <a:pt x="4307139" y="4229258"/>
                  <a:pt x="4307139" y="4281808"/>
                </a:cubicBezTo>
                <a:cubicBezTo>
                  <a:pt x="4307139" y="4334359"/>
                  <a:pt x="4264538" y="4376960"/>
                  <a:pt x="4211987" y="4376960"/>
                </a:cubicBezTo>
                <a:cubicBezTo>
                  <a:pt x="4159436" y="4376960"/>
                  <a:pt x="4116835" y="4334359"/>
                  <a:pt x="4116835" y="4281808"/>
                </a:cubicBezTo>
                <a:cubicBezTo>
                  <a:pt x="4116835" y="4229258"/>
                  <a:pt x="4159436" y="4186656"/>
                  <a:pt x="4211987" y="4186656"/>
                </a:cubicBezTo>
                <a:close/>
                <a:moveTo>
                  <a:pt x="3793385" y="4186656"/>
                </a:moveTo>
                <a:cubicBezTo>
                  <a:pt x="3845869" y="4186656"/>
                  <a:pt x="3888470" y="4229258"/>
                  <a:pt x="3888470" y="4281808"/>
                </a:cubicBezTo>
                <a:cubicBezTo>
                  <a:pt x="3888470" y="4334359"/>
                  <a:pt x="3845869" y="4376960"/>
                  <a:pt x="3793385" y="4376960"/>
                </a:cubicBezTo>
                <a:cubicBezTo>
                  <a:pt x="3740833" y="4376960"/>
                  <a:pt x="3698233" y="4334359"/>
                  <a:pt x="3698233" y="4281808"/>
                </a:cubicBezTo>
                <a:cubicBezTo>
                  <a:pt x="3698233" y="4229258"/>
                  <a:pt x="3740833" y="4186656"/>
                  <a:pt x="3793385" y="4186656"/>
                </a:cubicBezTo>
                <a:close/>
                <a:moveTo>
                  <a:pt x="3374710" y="4186656"/>
                </a:moveTo>
                <a:cubicBezTo>
                  <a:pt x="3427261" y="4186656"/>
                  <a:pt x="3469866" y="4229258"/>
                  <a:pt x="3469866" y="4281808"/>
                </a:cubicBezTo>
                <a:cubicBezTo>
                  <a:pt x="3469866" y="4334359"/>
                  <a:pt x="3427261" y="4376960"/>
                  <a:pt x="3374710" y="4376960"/>
                </a:cubicBezTo>
                <a:cubicBezTo>
                  <a:pt x="3322159" y="4376960"/>
                  <a:pt x="3279558" y="4334359"/>
                  <a:pt x="3279558" y="4281808"/>
                </a:cubicBezTo>
                <a:cubicBezTo>
                  <a:pt x="3279558" y="4229258"/>
                  <a:pt x="3322159" y="4186656"/>
                  <a:pt x="3374710" y="4186656"/>
                </a:cubicBezTo>
                <a:close/>
                <a:moveTo>
                  <a:pt x="2956037" y="4186656"/>
                </a:moveTo>
                <a:cubicBezTo>
                  <a:pt x="3008589" y="4186656"/>
                  <a:pt x="3051192" y="4229258"/>
                  <a:pt x="3051192" y="4281808"/>
                </a:cubicBezTo>
                <a:cubicBezTo>
                  <a:pt x="3051192" y="4334359"/>
                  <a:pt x="3008589" y="4376960"/>
                  <a:pt x="2956037" y="4376960"/>
                </a:cubicBezTo>
                <a:cubicBezTo>
                  <a:pt x="2903484" y="4376960"/>
                  <a:pt x="2860883" y="4334359"/>
                  <a:pt x="2860883" y="4281808"/>
                </a:cubicBezTo>
                <a:cubicBezTo>
                  <a:pt x="2860883" y="4229258"/>
                  <a:pt x="2903484" y="4186656"/>
                  <a:pt x="2956037" y="4186656"/>
                </a:cubicBezTo>
                <a:close/>
                <a:moveTo>
                  <a:pt x="2537361" y="4186656"/>
                </a:moveTo>
                <a:cubicBezTo>
                  <a:pt x="2589914" y="4186656"/>
                  <a:pt x="2632518" y="4229258"/>
                  <a:pt x="2632518" y="4281808"/>
                </a:cubicBezTo>
                <a:cubicBezTo>
                  <a:pt x="2632518" y="4334359"/>
                  <a:pt x="2589914" y="4376960"/>
                  <a:pt x="2537361" y="4376960"/>
                </a:cubicBezTo>
                <a:cubicBezTo>
                  <a:pt x="2484810" y="4376960"/>
                  <a:pt x="2442208" y="4334359"/>
                  <a:pt x="2442208" y="4281808"/>
                </a:cubicBezTo>
                <a:cubicBezTo>
                  <a:pt x="2442208" y="4229258"/>
                  <a:pt x="2484810" y="4186656"/>
                  <a:pt x="2537361" y="4186656"/>
                </a:cubicBezTo>
                <a:close/>
                <a:moveTo>
                  <a:pt x="2118691" y="4186656"/>
                </a:moveTo>
                <a:cubicBezTo>
                  <a:pt x="2171242" y="4186656"/>
                  <a:pt x="2213843" y="4229258"/>
                  <a:pt x="2213843" y="4281808"/>
                </a:cubicBezTo>
                <a:cubicBezTo>
                  <a:pt x="2213843" y="4334359"/>
                  <a:pt x="2171242" y="4376960"/>
                  <a:pt x="2118691" y="4376960"/>
                </a:cubicBezTo>
                <a:cubicBezTo>
                  <a:pt x="2066139" y="4376960"/>
                  <a:pt x="2023537" y="4334359"/>
                  <a:pt x="2023537" y="4281808"/>
                </a:cubicBezTo>
                <a:cubicBezTo>
                  <a:pt x="2023537" y="4229258"/>
                  <a:pt x="2066139" y="4186656"/>
                  <a:pt x="2118691" y="4186656"/>
                </a:cubicBezTo>
                <a:close/>
                <a:moveTo>
                  <a:pt x="1700016" y="4186656"/>
                </a:moveTo>
                <a:cubicBezTo>
                  <a:pt x="1752567" y="4186656"/>
                  <a:pt x="1795168" y="4229258"/>
                  <a:pt x="1795168" y="4281808"/>
                </a:cubicBezTo>
                <a:cubicBezTo>
                  <a:pt x="1795168" y="4334359"/>
                  <a:pt x="1752567" y="4376960"/>
                  <a:pt x="1700016" y="4376960"/>
                </a:cubicBezTo>
                <a:cubicBezTo>
                  <a:pt x="1647464" y="4376960"/>
                  <a:pt x="1604860" y="4334359"/>
                  <a:pt x="1604860" y="4281808"/>
                </a:cubicBezTo>
                <a:cubicBezTo>
                  <a:pt x="1604860" y="4229258"/>
                  <a:pt x="1647464" y="4186656"/>
                  <a:pt x="1700016" y="4186656"/>
                </a:cubicBezTo>
                <a:close/>
                <a:moveTo>
                  <a:pt x="1281341" y="4186656"/>
                </a:moveTo>
                <a:cubicBezTo>
                  <a:pt x="1333892" y="4186656"/>
                  <a:pt x="1376493" y="4229258"/>
                  <a:pt x="1376493" y="4281808"/>
                </a:cubicBezTo>
                <a:cubicBezTo>
                  <a:pt x="1376493" y="4334359"/>
                  <a:pt x="1333892" y="4376960"/>
                  <a:pt x="1281341" y="4376960"/>
                </a:cubicBezTo>
                <a:cubicBezTo>
                  <a:pt x="1228791" y="4376960"/>
                  <a:pt x="1186189" y="4334359"/>
                  <a:pt x="1186189" y="4281808"/>
                </a:cubicBezTo>
                <a:cubicBezTo>
                  <a:pt x="1186189" y="4229258"/>
                  <a:pt x="1228791" y="4186656"/>
                  <a:pt x="1281341" y="4186656"/>
                </a:cubicBezTo>
                <a:close/>
                <a:moveTo>
                  <a:pt x="862675" y="4186656"/>
                </a:moveTo>
                <a:cubicBezTo>
                  <a:pt x="915225" y="4186656"/>
                  <a:pt x="957826" y="4229258"/>
                  <a:pt x="957826" y="4281808"/>
                </a:cubicBezTo>
                <a:cubicBezTo>
                  <a:pt x="957826" y="4334359"/>
                  <a:pt x="915225" y="4376960"/>
                  <a:pt x="862675" y="4376960"/>
                </a:cubicBezTo>
                <a:cubicBezTo>
                  <a:pt x="810124" y="4376960"/>
                  <a:pt x="767521" y="4334359"/>
                  <a:pt x="767521" y="4281808"/>
                </a:cubicBezTo>
                <a:cubicBezTo>
                  <a:pt x="767521" y="4229258"/>
                  <a:pt x="810124" y="4186656"/>
                  <a:pt x="862675" y="4186656"/>
                </a:cubicBezTo>
                <a:close/>
                <a:moveTo>
                  <a:pt x="444007" y="4186656"/>
                </a:moveTo>
                <a:cubicBezTo>
                  <a:pt x="496558" y="4186656"/>
                  <a:pt x="539159" y="4229258"/>
                  <a:pt x="539159" y="4281808"/>
                </a:cubicBezTo>
                <a:cubicBezTo>
                  <a:pt x="539159" y="4334359"/>
                  <a:pt x="496558" y="4376960"/>
                  <a:pt x="444007" y="4376960"/>
                </a:cubicBezTo>
                <a:cubicBezTo>
                  <a:pt x="391455" y="4376960"/>
                  <a:pt x="348855" y="4334359"/>
                  <a:pt x="348855" y="4281808"/>
                </a:cubicBezTo>
                <a:cubicBezTo>
                  <a:pt x="348855" y="4229258"/>
                  <a:pt x="391455" y="4186656"/>
                  <a:pt x="444007" y="4186656"/>
                </a:cubicBezTo>
                <a:close/>
                <a:moveTo>
                  <a:pt x="25338" y="4186656"/>
                </a:moveTo>
                <a:cubicBezTo>
                  <a:pt x="77889" y="4186656"/>
                  <a:pt x="120490" y="4229258"/>
                  <a:pt x="120490" y="4281808"/>
                </a:cubicBezTo>
                <a:cubicBezTo>
                  <a:pt x="120490" y="4334359"/>
                  <a:pt x="77889" y="4376960"/>
                  <a:pt x="25338" y="4376960"/>
                </a:cubicBezTo>
                <a:lnTo>
                  <a:pt x="0" y="4371845"/>
                </a:lnTo>
                <a:lnTo>
                  <a:pt x="0" y="4191772"/>
                </a:lnTo>
                <a:close/>
                <a:moveTo>
                  <a:pt x="12166698" y="3767987"/>
                </a:moveTo>
                <a:lnTo>
                  <a:pt x="12192000" y="3773095"/>
                </a:lnTo>
                <a:lnTo>
                  <a:pt x="12192000" y="3953183"/>
                </a:lnTo>
                <a:lnTo>
                  <a:pt x="12166698" y="3958292"/>
                </a:lnTo>
                <a:cubicBezTo>
                  <a:pt x="12114147" y="3958292"/>
                  <a:pt x="12071546" y="3915690"/>
                  <a:pt x="12071546" y="3863139"/>
                </a:cubicBezTo>
                <a:cubicBezTo>
                  <a:pt x="12071546" y="3810589"/>
                  <a:pt x="12114147" y="3767987"/>
                  <a:pt x="12166698" y="3767987"/>
                </a:cubicBezTo>
                <a:close/>
                <a:moveTo>
                  <a:pt x="11748029" y="3767987"/>
                </a:moveTo>
                <a:cubicBezTo>
                  <a:pt x="11800580" y="3767987"/>
                  <a:pt x="11843181" y="3810589"/>
                  <a:pt x="11843181" y="3863139"/>
                </a:cubicBezTo>
                <a:cubicBezTo>
                  <a:pt x="11843181" y="3915690"/>
                  <a:pt x="11800580" y="3958292"/>
                  <a:pt x="11748029" y="3958292"/>
                </a:cubicBezTo>
                <a:cubicBezTo>
                  <a:pt x="11695478" y="3958292"/>
                  <a:pt x="11652877" y="3915690"/>
                  <a:pt x="11652877" y="3863139"/>
                </a:cubicBezTo>
                <a:cubicBezTo>
                  <a:pt x="11652877" y="3810589"/>
                  <a:pt x="11695478" y="3767987"/>
                  <a:pt x="11748029" y="3767987"/>
                </a:cubicBezTo>
                <a:close/>
                <a:moveTo>
                  <a:pt x="11329360" y="3767987"/>
                </a:moveTo>
                <a:cubicBezTo>
                  <a:pt x="11381911" y="3767987"/>
                  <a:pt x="11424512" y="3810589"/>
                  <a:pt x="11424512" y="3863139"/>
                </a:cubicBezTo>
                <a:cubicBezTo>
                  <a:pt x="11424512" y="3915690"/>
                  <a:pt x="11381911" y="3958292"/>
                  <a:pt x="11329360" y="3958292"/>
                </a:cubicBezTo>
                <a:cubicBezTo>
                  <a:pt x="11276809" y="3958292"/>
                  <a:pt x="11234208" y="3915690"/>
                  <a:pt x="11234208" y="3863139"/>
                </a:cubicBezTo>
                <a:cubicBezTo>
                  <a:pt x="11234208" y="3810589"/>
                  <a:pt x="11276809" y="3767987"/>
                  <a:pt x="11329360" y="3767987"/>
                </a:cubicBezTo>
                <a:close/>
                <a:moveTo>
                  <a:pt x="10910691" y="3767987"/>
                </a:moveTo>
                <a:cubicBezTo>
                  <a:pt x="10963242" y="3767987"/>
                  <a:pt x="11005843" y="3810589"/>
                  <a:pt x="11005843" y="3863139"/>
                </a:cubicBezTo>
                <a:cubicBezTo>
                  <a:pt x="11005843" y="3915690"/>
                  <a:pt x="10963242" y="3958292"/>
                  <a:pt x="10910691" y="3958292"/>
                </a:cubicBezTo>
                <a:cubicBezTo>
                  <a:pt x="10858140" y="3958292"/>
                  <a:pt x="10815539" y="3915690"/>
                  <a:pt x="10815539" y="3863139"/>
                </a:cubicBezTo>
                <a:cubicBezTo>
                  <a:pt x="10815539" y="3810589"/>
                  <a:pt x="10858140" y="3767987"/>
                  <a:pt x="10910691" y="3767987"/>
                </a:cubicBezTo>
                <a:close/>
                <a:moveTo>
                  <a:pt x="10492022" y="3767987"/>
                </a:moveTo>
                <a:cubicBezTo>
                  <a:pt x="10544573" y="3767987"/>
                  <a:pt x="10587174" y="3810589"/>
                  <a:pt x="10587174" y="3863139"/>
                </a:cubicBezTo>
                <a:cubicBezTo>
                  <a:pt x="10587174" y="3915690"/>
                  <a:pt x="10544573" y="3958292"/>
                  <a:pt x="10492022" y="3958292"/>
                </a:cubicBezTo>
                <a:cubicBezTo>
                  <a:pt x="10439471" y="3958292"/>
                  <a:pt x="10396870" y="3915690"/>
                  <a:pt x="10396870" y="3863139"/>
                </a:cubicBezTo>
                <a:cubicBezTo>
                  <a:pt x="10396870" y="3810589"/>
                  <a:pt x="10439471" y="3767987"/>
                  <a:pt x="10492022" y="3767987"/>
                </a:cubicBezTo>
                <a:close/>
                <a:moveTo>
                  <a:pt x="10073353" y="3767987"/>
                </a:moveTo>
                <a:cubicBezTo>
                  <a:pt x="10125904" y="3767987"/>
                  <a:pt x="10168505" y="3810589"/>
                  <a:pt x="10168505" y="3863139"/>
                </a:cubicBezTo>
                <a:cubicBezTo>
                  <a:pt x="10168505" y="3915690"/>
                  <a:pt x="10125904" y="3958292"/>
                  <a:pt x="10073353" y="3958292"/>
                </a:cubicBezTo>
                <a:cubicBezTo>
                  <a:pt x="10020803" y="3958292"/>
                  <a:pt x="9978201" y="3915690"/>
                  <a:pt x="9978201" y="3863139"/>
                </a:cubicBezTo>
                <a:cubicBezTo>
                  <a:pt x="9978201" y="3810589"/>
                  <a:pt x="10020803" y="3767987"/>
                  <a:pt x="10073353" y="3767987"/>
                </a:cubicBezTo>
                <a:close/>
                <a:moveTo>
                  <a:pt x="9654684" y="3767987"/>
                </a:moveTo>
                <a:cubicBezTo>
                  <a:pt x="9707235" y="3767987"/>
                  <a:pt x="9749836" y="3810589"/>
                  <a:pt x="9749836" y="3863139"/>
                </a:cubicBezTo>
                <a:cubicBezTo>
                  <a:pt x="9749836" y="3915690"/>
                  <a:pt x="9707235" y="3958292"/>
                  <a:pt x="9654684" y="3958292"/>
                </a:cubicBezTo>
                <a:cubicBezTo>
                  <a:pt x="9602134" y="3958292"/>
                  <a:pt x="9559532" y="3915690"/>
                  <a:pt x="9559532" y="3863139"/>
                </a:cubicBezTo>
                <a:cubicBezTo>
                  <a:pt x="9559532" y="3810589"/>
                  <a:pt x="9602134" y="3767987"/>
                  <a:pt x="9654684" y="3767987"/>
                </a:cubicBezTo>
                <a:close/>
                <a:moveTo>
                  <a:pt x="9236015" y="3767987"/>
                </a:moveTo>
                <a:cubicBezTo>
                  <a:pt x="9288566" y="3767987"/>
                  <a:pt x="9331167" y="3810589"/>
                  <a:pt x="9331167" y="3863139"/>
                </a:cubicBezTo>
                <a:cubicBezTo>
                  <a:pt x="9331167" y="3915690"/>
                  <a:pt x="9288566" y="3958292"/>
                  <a:pt x="9236015" y="3958292"/>
                </a:cubicBezTo>
                <a:cubicBezTo>
                  <a:pt x="9183465" y="3958292"/>
                  <a:pt x="9140863" y="3915690"/>
                  <a:pt x="9140863" y="3863139"/>
                </a:cubicBezTo>
                <a:cubicBezTo>
                  <a:pt x="9140863" y="3810589"/>
                  <a:pt x="9183465" y="3767987"/>
                  <a:pt x="9236015" y="3767987"/>
                </a:cubicBezTo>
                <a:close/>
                <a:moveTo>
                  <a:pt x="8817346" y="3767987"/>
                </a:moveTo>
                <a:cubicBezTo>
                  <a:pt x="8869897" y="3767987"/>
                  <a:pt x="8912498" y="3810589"/>
                  <a:pt x="8912498" y="3863139"/>
                </a:cubicBezTo>
                <a:cubicBezTo>
                  <a:pt x="8912498" y="3915690"/>
                  <a:pt x="8869897" y="3958292"/>
                  <a:pt x="8817346" y="3958292"/>
                </a:cubicBezTo>
                <a:cubicBezTo>
                  <a:pt x="8764796" y="3958292"/>
                  <a:pt x="8722194" y="3915690"/>
                  <a:pt x="8722194" y="3863139"/>
                </a:cubicBezTo>
                <a:cubicBezTo>
                  <a:pt x="8722194" y="3810589"/>
                  <a:pt x="8764796" y="3767987"/>
                  <a:pt x="8817346" y="3767987"/>
                </a:cubicBezTo>
                <a:close/>
                <a:moveTo>
                  <a:pt x="8398677" y="3767987"/>
                </a:moveTo>
                <a:cubicBezTo>
                  <a:pt x="8451228" y="3767987"/>
                  <a:pt x="8493829" y="3810589"/>
                  <a:pt x="8493829" y="3863139"/>
                </a:cubicBezTo>
                <a:cubicBezTo>
                  <a:pt x="8493829" y="3915690"/>
                  <a:pt x="8451228" y="3958292"/>
                  <a:pt x="8398677" y="3958292"/>
                </a:cubicBezTo>
                <a:cubicBezTo>
                  <a:pt x="8346127" y="3958292"/>
                  <a:pt x="8303526" y="3915690"/>
                  <a:pt x="8303526" y="3863139"/>
                </a:cubicBezTo>
                <a:cubicBezTo>
                  <a:pt x="8303526" y="3810589"/>
                  <a:pt x="8346127" y="3767987"/>
                  <a:pt x="8398677" y="3767987"/>
                </a:cubicBezTo>
                <a:close/>
                <a:moveTo>
                  <a:pt x="7980009" y="3767987"/>
                </a:moveTo>
                <a:cubicBezTo>
                  <a:pt x="8032559" y="3767987"/>
                  <a:pt x="8075161" y="3810589"/>
                  <a:pt x="8075161" y="3863139"/>
                </a:cubicBezTo>
                <a:cubicBezTo>
                  <a:pt x="8075161" y="3915690"/>
                  <a:pt x="8032559" y="3958292"/>
                  <a:pt x="7980009" y="3958292"/>
                </a:cubicBezTo>
                <a:cubicBezTo>
                  <a:pt x="7927458" y="3958292"/>
                  <a:pt x="7884857" y="3915690"/>
                  <a:pt x="7884857" y="3863139"/>
                </a:cubicBezTo>
                <a:cubicBezTo>
                  <a:pt x="7884857" y="3810589"/>
                  <a:pt x="7927458" y="3767987"/>
                  <a:pt x="7980009" y="3767987"/>
                </a:cubicBezTo>
                <a:close/>
                <a:moveTo>
                  <a:pt x="7561340" y="3767987"/>
                </a:moveTo>
                <a:cubicBezTo>
                  <a:pt x="7613890" y="3767987"/>
                  <a:pt x="7656492" y="3810589"/>
                  <a:pt x="7656492" y="3863139"/>
                </a:cubicBezTo>
                <a:cubicBezTo>
                  <a:pt x="7656492" y="3915690"/>
                  <a:pt x="7613890" y="3958292"/>
                  <a:pt x="7561340" y="3958292"/>
                </a:cubicBezTo>
                <a:cubicBezTo>
                  <a:pt x="7508789" y="3958292"/>
                  <a:pt x="7466188" y="3915690"/>
                  <a:pt x="7466188" y="3863139"/>
                </a:cubicBezTo>
                <a:cubicBezTo>
                  <a:pt x="7466188" y="3810589"/>
                  <a:pt x="7508789" y="3767987"/>
                  <a:pt x="7561340" y="3767987"/>
                </a:cubicBezTo>
                <a:close/>
                <a:moveTo>
                  <a:pt x="7142671" y="3767987"/>
                </a:moveTo>
                <a:cubicBezTo>
                  <a:pt x="7195221" y="3767987"/>
                  <a:pt x="7237823" y="3810589"/>
                  <a:pt x="7237823" y="3863139"/>
                </a:cubicBezTo>
                <a:cubicBezTo>
                  <a:pt x="7237823" y="3915690"/>
                  <a:pt x="7195221" y="3958292"/>
                  <a:pt x="7142671" y="3958292"/>
                </a:cubicBezTo>
                <a:cubicBezTo>
                  <a:pt x="7090120" y="3958292"/>
                  <a:pt x="7047519" y="3915690"/>
                  <a:pt x="7047519" y="3863139"/>
                </a:cubicBezTo>
                <a:cubicBezTo>
                  <a:pt x="7047519" y="3810589"/>
                  <a:pt x="7090120" y="3767987"/>
                  <a:pt x="7142671" y="3767987"/>
                </a:cubicBezTo>
                <a:close/>
                <a:moveTo>
                  <a:pt x="6724002" y="3767987"/>
                </a:moveTo>
                <a:cubicBezTo>
                  <a:pt x="6776553" y="3767987"/>
                  <a:pt x="6819154" y="3810589"/>
                  <a:pt x="6819154" y="3863139"/>
                </a:cubicBezTo>
                <a:cubicBezTo>
                  <a:pt x="6819154" y="3915690"/>
                  <a:pt x="6776553" y="3958292"/>
                  <a:pt x="6724002" y="3958292"/>
                </a:cubicBezTo>
                <a:cubicBezTo>
                  <a:pt x="6671451" y="3958292"/>
                  <a:pt x="6628850" y="3915690"/>
                  <a:pt x="6628850" y="3863139"/>
                </a:cubicBezTo>
                <a:cubicBezTo>
                  <a:pt x="6628850" y="3810589"/>
                  <a:pt x="6671451" y="3767987"/>
                  <a:pt x="6724002" y="3767987"/>
                </a:cubicBezTo>
                <a:close/>
                <a:moveTo>
                  <a:pt x="6305333" y="3767987"/>
                </a:moveTo>
                <a:cubicBezTo>
                  <a:pt x="6357884" y="3767987"/>
                  <a:pt x="6400485" y="3810589"/>
                  <a:pt x="6400485" y="3863139"/>
                </a:cubicBezTo>
                <a:cubicBezTo>
                  <a:pt x="6400485" y="3915690"/>
                  <a:pt x="6357884" y="3958292"/>
                  <a:pt x="6305333" y="3958292"/>
                </a:cubicBezTo>
                <a:cubicBezTo>
                  <a:pt x="6252782" y="3958292"/>
                  <a:pt x="6210181" y="3915690"/>
                  <a:pt x="6210181" y="3863139"/>
                </a:cubicBezTo>
                <a:cubicBezTo>
                  <a:pt x="6210181" y="3810589"/>
                  <a:pt x="6252782" y="3767987"/>
                  <a:pt x="6305333" y="3767987"/>
                </a:cubicBezTo>
                <a:close/>
                <a:moveTo>
                  <a:pt x="5886664" y="3767987"/>
                </a:moveTo>
                <a:cubicBezTo>
                  <a:pt x="5939215" y="3767987"/>
                  <a:pt x="5981816" y="3810589"/>
                  <a:pt x="5981816" y="3863139"/>
                </a:cubicBezTo>
                <a:cubicBezTo>
                  <a:pt x="5981816" y="3915690"/>
                  <a:pt x="5939215" y="3958292"/>
                  <a:pt x="5886664" y="3958292"/>
                </a:cubicBezTo>
                <a:cubicBezTo>
                  <a:pt x="5834113" y="3958292"/>
                  <a:pt x="5791512" y="3915690"/>
                  <a:pt x="5791512" y="3863139"/>
                </a:cubicBezTo>
                <a:cubicBezTo>
                  <a:pt x="5791512" y="3810589"/>
                  <a:pt x="5834113" y="3767987"/>
                  <a:pt x="5886664" y="3767987"/>
                </a:cubicBezTo>
                <a:close/>
                <a:moveTo>
                  <a:pt x="5467994" y="3767987"/>
                </a:moveTo>
                <a:cubicBezTo>
                  <a:pt x="5520544" y="3767987"/>
                  <a:pt x="5563146" y="3810589"/>
                  <a:pt x="5563146" y="3863139"/>
                </a:cubicBezTo>
                <a:cubicBezTo>
                  <a:pt x="5563146" y="3915690"/>
                  <a:pt x="5520544" y="3958292"/>
                  <a:pt x="5467994" y="3958292"/>
                </a:cubicBezTo>
                <a:cubicBezTo>
                  <a:pt x="5415443" y="3958292"/>
                  <a:pt x="5372842" y="3915690"/>
                  <a:pt x="5372842" y="3863139"/>
                </a:cubicBezTo>
                <a:cubicBezTo>
                  <a:pt x="5372842" y="3810589"/>
                  <a:pt x="5415443" y="3767987"/>
                  <a:pt x="5467994" y="3767987"/>
                </a:cubicBezTo>
                <a:close/>
                <a:moveTo>
                  <a:pt x="5049325" y="3767987"/>
                </a:moveTo>
                <a:cubicBezTo>
                  <a:pt x="5101876" y="3767987"/>
                  <a:pt x="5144478" y="3810589"/>
                  <a:pt x="5144478" y="3863139"/>
                </a:cubicBezTo>
                <a:cubicBezTo>
                  <a:pt x="5144478" y="3915690"/>
                  <a:pt x="5101876" y="3958292"/>
                  <a:pt x="5049325" y="3958292"/>
                </a:cubicBezTo>
                <a:cubicBezTo>
                  <a:pt x="4996774" y="3958292"/>
                  <a:pt x="4954173" y="3915690"/>
                  <a:pt x="4954173" y="3863139"/>
                </a:cubicBezTo>
                <a:cubicBezTo>
                  <a:pt x="4954173" y="3810589"/>
                  <a:pt x="4996774" y="3767987"/>
                  <a:pt x="5049325" y="3767987"/>
                </a:cubicBezTo>
                <a:close/>
                <a:moveTo>
                  <a:pt x="4630656" y="3767987"/>
                </a:moveTo>
                <a:cubicBezTo>
                  <a:pt x="4683207" y="3767987"/>
                  <a:pt x="4725808" y="3810589"/>
                  <a:pt x="4725808" y="3863139"/>
                </a:cubicBezTo>
                <a:cubicBezTo>
                  <a:pt x="4725808" y="3915690"/>
                  <a:pt x="4683207" y="3958292"/>
                  <a:pt x="4630656" y="3958292"/>
                </a:cubicBezTo>
                <a:cubicBezTo>
                  <a:pt x="4578106" y="3958292"/>
                  <a:pt x="4535504" y="3915690"/>
                  <a:pt x="4535504" y="3863139"/>
                </a:cubicBezTo>
                <a:cubicBezTo>
                  <a:pt x="4535504" y="3810589"/>
                  <a:pt x="4578106" y="3767987"/>
                  <a:pt x="4630656" y="3767987"/>
                </a:cubicBezTo>
                <a:close/>
                <a:moveTo>
                  <a:pt x="4211987" y="3767987"/>
                </a:moveTo>
                <a:cubicBezTo>
                  <a:pt x="4264538" y="3767987"/>
                  <a:pt x="4307139" y="3810589"/>
                  <a:pt x="4307139" y="3863139"/>
                </a:cubicBezTo>
                <a:cubicBezTo>
                  <a:pt x="4307139" y="3915690"/>
                  <a:pt x="4264538" y="3958292"/>
                  <a:pt x="4211987" y="3958292"/>
                </a:cubicBezTo>
                <a:cubicBezTo>
                  <a:pt x="4159436" y="3958292"/>
                  <a:pt x="4116835" y="3915690"/>
                  <a:pt x="4116835" y="3863139"/>
                </a:cubicBezTo>
                <a:cubicBezTo>
                  <a:pt x="4116835" y="3810589"/>
                  <a:pt x="4159436" y="3767987"/>
                  <a:pt x="4211987" y="3767987"/>
                </a:cubicBezTo>
                <a:close/>
                <a:moveTo>
                  <a:pt x="3793393" y="3767987"/>
                </a:moveTo>
                <a:cubicBezTo>
                  <a:pt x="3845869" y="3767987"/>
                  <a:pt x="3888470" y="3810589"/>
                  <a:pt x="3888470" y="3863139"/>
                </a:cubicBezTo>
                <a:cubicBezTo>
                  <a:pt x="3888470" y="3915690"/>
                  <a:pt x="3845869" y="3958292"/>
                  <a:pt x="3793393" y="3958292"/>
                </a:cubicBezTo>
                <a:cubicBezTo>
                  <a:pt x="3740842" y="3958292"/>
                  <a:pt x="3698241" y="3915690"/>
                  <a:pt x="3698241" y="3863139"/>
                </a:cubicBezTo>
                <a:cubicBezTo>
                  <a:pt x="3698241" y="3810589"/>
                  <a:pt x="3740842" y="3767987"/>
                  <a:pt x="3793393" y="3767987"/>
                </a:cubicBezTo>
                <a:close/>
                <a:moveTo>
                  <a:pt x="3374718" y="3767987"/>
                </a:moveTo>
                <a:cubicBezTo>
                  <a:pt x="3427269" y="3767987"/>
                  <a:pt x="3469874" y="3810589"/>
                  <a:pt x="3469874" y="3863139"/>
                </a:cubicBezTo>
                <a:cubicBezTo>
                  <a:pt x="3469874" y="3915690"/>
                  <a:pt x="3427269" y="3958292"/>
                  <a:pt x="3374718" y="3958292"/>
                </a:cubicBezTo>
                <a:cubicBezTo>
                  <a:pt x="3322166" y="3958292"/>
                  <a:pt x="3279565" y="3915690"/>
                  <a:pt x="3279565" y="3863139"/>
                </a:cubicBezTo>
                <a:cubicBezTo>
                  <a:pt x="3279565" y="3810589"/>
                  <a:pt x="3322166" y="3767987"/>
                  <a:pt x="3374718" y="3767987"/>
                </a:cubicBezTo>
                <a:close/>
                <a:moveTo>
                  <a:pt x="2956045" y="3767987"/>
                </a:moveTo>
                <a:cubicBezTo>
                  <a:pt x="3008596" y="3767987"/>
                  <a:pt x="3051199" y="3810589"/>
                  <a:pt x="3051199" y="3863139"/>
                </a:cubicBezTo>
                <a:cubicBezTo>
                  <a:pt x="3051199" y="3915690"/>
                  <a:pt x="3008596" y="3958292"/>
                  <a:pt x="2956045" y="3958292"/>
                </a:cubicBezTo>
                <a:cubicBezTo>
                  <a:pt x="2903492" y="3958292"/>
                  <a:pt x="2860890" y="3915690"/>
                  <a:pt x="2860890" y="3863139"/>
                </a:cubicBezTo>
                <a:cubicBezTo>
                  <a:pt x="2860890" y="3810589"/>
                  <a:pt x="2903492" y="3767987"/>
                  <a:pt x="2956045" y="3767987"/>
                </a:cubicBezTo>
                <a:close/>
                <a:moveTo>
                  <a:pt x="2537367" y="3767987"/>
                </a:moveTo>
                <a:cubicBezTo>
                  <a:pt x="2589921" y="3767987"/>
                  <a:pt x="2632525" y="3810589"/>
                  <a:pt x="2632525" y="3863139"/>
                </a:cubicBezTo>
                <a:cubicBezTo>
                  <a:pt x="2632525" y="3915690"/>
                  <a:pt x="2589921" y="3958292"/>
                  <a:pt x="2537367" y="3958292"/>
                </a:cubicBezTo>
                <a:cubicBezTo>
                  <a:pt x="2484815" y="3958292"/>
                  <a:pt x="2442215" y="3915690"/>
                  <a:pt x="2442215" y="3863139"/>
                </a:cubicBezTo>
                <a:cubicBezTo>
                  <a:pt x="2442215" y="3810589"/>
                  <a:pt x="2484815" y="3767987"/>
                  <a:pt x="2537367" y="3767987"/>
                </a:cubicBezTo>
                <a:close/>
                <a:moveTo>
                  <a:pt x="2118697" y="3767987"/>
                </a:moveTo>
                <a:cubicBezTo>
                  <a:pt x="2171248" y="3767987"/>
                  <a:pt x="2213849" y="3810589"/>
                  <a:pt x="2213849" y="3863139"/>
                </a:cubicBezTo>
                <a:cubicBezTo>
                  <a:pt x="2213849" y="3915690"/>
                  <a:pt x="2171248" y="3958292"/>
                  <a:pt x="2118697" y="3958292"/>
                </a:cubicBezTo>
                <a:cubicBezTo>
                  <a:pt x="2066146" y="3958292"/>
                  <a:pt x="2023543" y="3915690"/>
                  <a:pt x="2023543" y="3863139"/>
                </a:cubicBezTo>
                <a:cubicBezTo>
                  <a:pt x="2023543" y="3810589"/>
                  <a:pt x="2066146" y="3767987"/>
                  <a:pt x="2118697" y="3767987"/>
                </a:cubicBezTo>
                <a:close/>
                <a:moveTo>
                  <a:pt x="1700022" y="3767987"/>
                </a:moveTo>
                <a:cubicBezTo>
                  <a:pt x="1752573" y="3767987"/>
                  <a:pt x="1795174" y="3810589"/>
                  <a:pt x="1795174" y="3863139"/>
                </a:cubicBezTo>
                <a:cubicBezTo>
                  <a:pt x="1795174" y="3915690"/>
                  <a:pt x="1752573" y="3958292"/>
                  <a:pt x="1700022" y="3958292"/>
                </a:cubicBezTo>
                <a:cubicBezTo>
                  <a:pt x="1647469" y="3958292"/>
                  <a:pt x="1604865" y="3915690"/>
                  <a:pt x="1604865" y="3863139"/>
                </a:cubicBezTo>
                <a:cubicBezTo>
                  <a:pt x="1604865" y="3810589"/>
                  <a:pt x="1647469" y="3767987"/>
                  <a:pt x="1700022" y="3767987"/>
                </a:cubicBezTo>
                <a:close/>
                <a:moveTo>
                  <a:pt x="1281346" y="3767987"/>
                </a:moveTo>
                <a:cubicBezTo>
                  <a:pt x="1333897" y="3767987"/>
                  <a:pt x="1376498" y="3810589"/>
                  <a:pt x="1376498" y="3863139"/>
                </a:cubicBezTo>
                <a:cubicBezTo>
                  <a:pt x="1376498" y="3915690"/>
                  <a:pt x="1333897" y="3958292"/>
                  <a:pt x="1281346" y="3958292"/>
                </a:cubicBezTo>
                <a:cubicBezTo>
                  <a:pt x="1228795" y="3958292"/>
                  <a:pt x="1186194" y="3915690"/>
                  <a:pt x="1186194" y="3863139"/>
                </a:cubicBezTo>
                <a:cubicBezTo>
                  <a:pt x="1186194" y="3810589"/>
                  <a:pt x="1228795" y="3767987"/>
                  <a:pt x="1281346" y="3767987"/>
                </a:cubicBezTo>
                <a:close/>
                <a:moveTo>
                  <a:pt x="862679" y="3767987"/>
                </a:moveTo>
                <a:cubicBezTo>
                  <a:pt x="915230" y="3767987"/>
                  <a:pt x="957830" y="3810589"/>
                  <a:pt x="957830" y="3863139"/>
                </a:cubicBezTo>
                <a:cubicBezTo>
                  <a:pt x="957830" y="3915690"/>
                  <a:pt x="915230" y="3958292"/>
                  <a:pt x="862679" y="3958292"/>
                </a:cubicBezTo>
                <a:cubicBezTo>
                  <a:pt x="810129" y="3958292"/>
                  <a:pt x="767526" y="3915690"/>
                  <a:pt x="767526" y="3863139"/>
                </a:cubicBezTo>
                <a:cubicBezTo>
                  <a:pt x="767526" y="3810589"/>
                  <a:pt x="810129" y="3767987"/>
                  <a:pt x="862679" y="3767987"/>
                </a:cubicBezTo>
                <a:close/>
                <a:moveTo>
                  <a:pt x="444012" y="3767987"/>
                </a:moveTo>
                <a:cubicBezTo>
                  <a:pt x="496562" y="3767987"/>
                  <a:pt x="539164" y="3810589"/>
                  <a:pt x="539164" y="3863139"/>
                </a:cubicBezTo>
                <a:cubicBezTo>
                  <a:pt x="539164" y="3915690"/>
                  <a:pt x="496562" y="3958292"/>
                  <a:pt x="444012" y="3958292"/>
                </a:cubicBezTo>
                <a:cubicBezTo>
                  <a:pt x="391460" y="3958292"/>
                  <a:pt x="348860" y="3915690"/>
                  <a:pt x="348860" y="3863139"/>
                </a:cubicBezTo>
                <a:cubicBezTo>
                  <a:pt x="348860" y="3810589"/>
                  <a:pt x="391460" y="3767987"/>
                  <a:pt x="444012" y="3767987"/>
                </a:cubicBezTo>
                <a:close/>
                <a:moveTo>
                  <a:pt x="25343" y="3767987"/>
                </a:moveTo>
                <a:cubicBezTo>
                  <a:pt x="77893" y="3767987"/>
                  <a:pt x="120495" y="3810589"/>
                  <a:pt x="120495" y="3863139"/>
                </a:cubicBezTo>
                <a:cubicBezTo>
                  <a:pt x="120495" y="3915690"/>
                  <a:pt x="77893" y="3958292"/>
                  <a:pt x="25343" y="3958292"/>
                </a:cubicBezTo>
                <a:lnTo>
                  <a:pt x="0" y="3953175"/>
                </a:lnTo>
                <a:lnTo>
                  <a:pt x="0" y="3773104"/>
                </a:lnTo>
                <a:close/>
                <a:moveTo>
                  <a:pt x="12166698" y="3349318"/>
                </a:moveTo>
                <a:lnTo>
                  <a:pt x="12192000" y="3354427"/>
                </a:lnTo>
                <a:lnTo>
                  <a:pt x="12192000" y="3534514"/>
                </a:lnTo>
                <a:lnTo>
                  <a:pt x="12166698" y="3539623"/>
                </a:lnTo>
                <a:cubicBezTo>
                  <a:pt x="12114147" y="3539623"/>
                  <a:pt x="12071546" y="3497021"/>
                  <a:pt x="12071546" y="3444470"/>
                </a:cubicBezTo>
                <a:cubicBezTo>
                  <a:pt x="12071546" y="3391920"/>
                  <a:pt x="12114147" y="3349318"/>
                  <a:pt x="12166698" y="3349318"/>
                </a:cubicBezTo>
                <a:close/>
                <a:moveTo>
                  <a:pt x="11748029" y="3349318"/>
                </a:moveTo>
                <a:cubicBezTo>
                  <a:pt x="11800580" y="3349318"/>
                  <a:pt x="11843181" y="3391920"/>
                  <a:pt x="11843181" y="3444470"/>
                </a:cubicBezTo>
                <a:cubicBezTo>
                  <a:pt x="11843181" y="3497021"/>
                  <a:pt x="11800580" y="3539623"/>
                  <a:pt x="11748029" y="3539623"/>
                </a:cubicBezTo>
                <a:cubicBezTo>
                  <a:pt x="11695478" y="3539623"/>
                  <a:pt x="11652877" y="3497021"/>
                  <a:pt x="11652877" y="3444470"/>
                </a:cubicBezTo>
                <a:cubicBezTo>
                  <a:pt x="11652877" y="3391920"/>
                  <a:pt x="11695478" y="3349318"/>
                  <a:pt x="11748029" y="3349318"/>
                </a:cubicBezTo>
                <a:close/>
                <a:moveTo>
                  <a:pt x="11329360" y="3349318"/>
                </a:moveTo>
                <a:cubicBezTo>
                  <a:pt x="11381911" y="3349318"/>
                  <a:pt x="11424512" y="3391920"/>
                  <a:pt x="11424512" y="3444470"/>
                </a:cubicBezTo>
                <a:cubicBezTo>
                  <a:pt x="11424512" y="3497021"/>
                  <a:pt x="11381911" y="3539623"/>
                  <a:pt x="11329360" y="3539623"/>
                </a:cubicBezTo>
                <a:cubicBezTo>
                  <a:pt x="11276809" y="3539623"/>
                  <a:pt x="11234208" y="3497021"/>
                  <a:pt x="11234208" y="3444470"/>
                </a:cubicBezTo>
                <a:cubicBezTo>
                  <a:pt x="11234208" y="3391920"/>
                  <a:pt x="11276809" y="3349318"/>
                  <a:pt x="11329360" y="3349318"/>
                </a:cubicBezTo>
                <a:close/>
                <a:moveTo>
                  <a:pt x="10910691" y="3349318"/>
                </a:moveTo>
                <a:cubicBezTo>
                  <a:pt x="10963242" y="3349318"/>
                  <a:pt x="11005843" y="3391920"/>
                  <a:pt x="11005843" y="3444470"/>
                </a:cubicBezTo>
                <a:cubicBezTo>
                  <a:pt x="11005843" y="3497021"/>
                  <a:pt x="10963242" y="3539623"/>
                  <a:pt x="10910691" y="3539623"/>
                </a:cubicBezTo>
                <a:cubicBezTo>
                  <a:pt x="10858140" y="3539623"/>
                  <a:pt x="10815539" y="3497021"/>
                  <a:pt x="10815539" y="3444470"/>
                </a:cubicBezTo>
                <a:cubicBezTo>
                  <a:pt x="10815539" y="3391920"/>
                  <a:pt x="10858140" y="3349318"/>
                  <a:pt x="10910691" y="3349318"/>
                </a:cubicBezTo>
                <a:close/>
                <a:moveTo>
                  <a:pt x="10492022" y="3349318"/>
                </a:moveTo>
                <a:cubicBezTo>
                  <a:pt x="10544573" y="3349318"/>
                  <a:pt x="10587174" y="3391920"/>
                  <a:pt x="10587174" y="3444470"/>
                </a:cubicBezTo>
                <a:cubicBezTo>
                  <a:pt x="10587174" y="3497021"/>
                  <a:pt x="10544573" y="3539623"/>
                  <a:pt x="10492022" y="3539623"/>
                </a:cubicBezTo>
                <a:cubicBezTo>
                  <a:pt x="10439471" y="3539623"/>
                  <a:pt x="10396870" y="3497021"/>
                  <a:pt x="10396870" y="3444470"/>
                </a:cubicBezTo>
                <a:cubicBezTo>
                  <a:pt x="10396870" y="3391920"/>
                  <a:pt x="10439471" y="3349318"/>
                  <a:pt x="10492022" y="3349318"/>
                </a:cubicBezTo>
                <a:close/>
                <a:moveTo>
                  <a:pt x="10073353" y="3349318"/>
                </a:moveTo>
                <a:cubicBezTo>
                  <a:pt x="10125904" y="3349318"/>
                  <a:pt x="10168505" y="3391920"/>
                  <a:pt x="10168505" y="3444470"/>
                </a:cubicBezTo>
                <a:cubicBezTo>
                  <a:pt x="10168505" y="3497021"/>
                  <a:pt x="10125904" y="3539623"/>
                  <a:pt x="10073353" y="3539623"/>
                </a:cubicBezTo>
                <a:cubicBezTo>
                  <a:pt x="10020803" y="3539623"/>
                  <a:pt x="9978201" y="3497021"/>
                  <a:pt x="9978201" y="3444470"/>
                </a:cubicBezTo>
                <a:cubicBezTo>
                  <a:pt x="9978201" y="3391920"/>
                  <a:pt x="10020803" y="3349318"/>
                  <a:pt x="10073353" y="3349318"/>
                </a:cubicBezTo>
                <a:close/>
                <a:moveTo>
                  <a:pt x="9654684" y="3349318"/>
                </a:moveTo>
                <a:cubicBezTo>
                  <a:pt x="9707235" y="3349318"/>
                  <a:pt x="9749836" y="3391920"/>
                  <a:pt x="9749836" y="3444470"/>
                </a:cubicBezTo>
                <a:cubicBezTo>
                  <a:pt x="9749836" y="3497021"/>
                  <a:pt x="9707235" y="3539623"/>
                  <a:pt x="9654684" y="3539623"/>
                </a:cubicBezTo>
                <a:cubicBezTo>
                  <a:pt x="9602134" y="3539623"/>
                  <a:pt x="9559532" y="3497021"/>
                  <a:pt x="9559532" y="3444470"/>
                </a:cubicBezTo>
                <a:cubicBezTo>
                  <a:pt x="9559532" y="3391920"/>
                  <a:pt x="9602134" y="3349318"/>
                  <a:pt x="9654684" y="3349318"/>
                </a:cubicBezTo>
                <a:close/>
                <a:moveTo>
                  <a:pt x="9236015" y="3349318"/>
                </a:moveTo>
                <a:cubicBezTo>
                  <a:pt x="9288566" y="3349318"/>
                  <a:pt x="9331167" y="3391920"/>
                  <a:pt x="9331167" y="3444470"/>
                </a:cubicBezTo>
                <a:cubicBezTo>
                  <a:pt x="9331167" y="3497021"/>
                  <a:pt x="9288566" y="3539623"/>
                  <a:pt x="9236015" y="3539623"/>
                </a:cubicBezTo>
                <a:cubicBezTo>
                  <a:pt x="9183465" y="3539623"/>
                  <a:pt x="9140863" y="3497021"/>
                  <a:pt x="9140863" y="3444470"/>
                </a:cubicBezTo>
                <a:cubicBezTo>
                  <a:pt x="9140863" y="3391920"/>
                  <a:pt x="9183465" y="3349318"/>
                  <a:pt x="9236015" y="3349318"/>
                </a:cubicBezTo>
                <a:close/>
                <a:moveTo>
                  <a:pt x="8817346" y="3349318"/>
                </a:moveTo>
                <a:cubicBezTo>
                  <a:pt x="8869897" y="3349318"/>
                  <a:pt x="8912498" y="3391920"/>
                  <a:pt x="8912498" y="3444470"/>
                </a:cubicBezTo>
                <a:cubicBezTo>
                  <a:pt x="8912498" y="3497021"/>
                  <a:pt x="8869897" y="3539623"/>
                  <a:pt x="8817346" y="3539623"/>
                </a:cubicBezTo>
                <a:cubicBezTo>
                  <a:pt x="8764796" y="3539623"/>
                  <a:pt x="8722194" y="3497021"/>
                  <a:pt x="8722194" y="3444470"/>
                </a:cubicBezTo>
                <a:cubicBezTo>
                  <a:pt x="8722194" y="3391920"/>
                  <a:pt x="8764796" y="3349318"/>
                  <a:pt x="8817346" y="3349318"/>
                </a:cubicBezTo>
                <a:close/>
                <a:moveTo>
                  <a:pt x="8398677" y="3349318"/>
                </a:moveTo>
                <a:cubicBezTo>
                  <a:pt x="8451228" y="3349318"/>
                  <a:pt x="8493829" y="3391920"/>
                  <a:pt x="8493829" y="3444470"/>
                </a:cubicBezTo>
                <a:cubicBezTo>
                  <a:pt x="8493829" y="3497021"/>
                  <a:pt x="8451228" y="3539623"/>
                  <a:pt x="8398677" y="3539623"/>
                </a:cubicBezTo>
                <a:cubicBezTo>
                  <a:pt x="8346127" y="3539623"/>
                  <a:pt x="8303526" y="3497021"/>
                  <a:pt x="8303526" y="3444470"/>
                </a:cubicBezTo>
                <a:cubicBezTo>
                  <a:pt x="8303526" y="3391920"/>
                  <a:pt x="8346127" y="3349318"/>
                  <a:pt x="8398677" y="3349318"/>
                </a:cubicBezTo>
                <a:close/>
                <a:moveTo>
                  <a:pt x="7980009" y="3349318"/>
                </a:moveTo>
                <a:cubicBezTo>
                  <a:pt x="8032559" y="3349318"/>
                  <a:pt x="8075161" y="3391920"/>
                  <a:pt x="8075161" y="3444470"/>
                </a:cubicBezTo>
                <a:cubicBezTo>
                  <a:pt x="8075161" y="3497021"/>
                  <a:pt x="8032559" y="3539623"/>
                  <a:pt x="7980009" y="3539623"/>
                </a:cubicBezTo>
                <a:cubicBezTo>
                  <a:pt x="7927458" y="3539623"/>
                  <a:pt x="7884857" y="3497021"/>
                  <a:pt x="7884857" y="3444470"/>
                </a:cubicBezTo>
                <a:cubicBezTo>
                  <a:pt x="7884857" y="3391920"/>
                  <a:pt x="7927458" y="3349318"/>
                  <a:pt x="7980009" y="3349318"/>
                </a:cubicBezTo>
                <a:close/>
                <a:moveTo>
                  <a:pt x="7561340" y="3349318"/>
                </a:moveTo>
                <a:cubicBezTo>
                  <a:pt x="7613890" y="3349318"/>
                  <a:pt x="7656492" y="3391920"/>
                  <a:pt x="7656492" y="3444470"/>
                </a:cubicBezTo>
                <a:cubicBezTo>
                  <a:pt x="7656492" y="3497021"/>
                  <a:pt x="7613890" y="3539623"/>
                  <a:pt x="7561340" y="3539623"/>
                </a:cubicBezTo>
                <a:cubicBezTo>
                  <a:pt x="7508789" y="3539623"/>
                  <a:pt x="7466188" y="3497021"/>
                  <a:pt x="7466188" y="3444470"/>
                </a:cubicBezTo>
                <a:cubicBezTo>
                  <a:pt x="7466188" y="3391920"/>
                  <a:pt x="7508789" y="3349318"/>
                  <a:pt x="7561340" y="3349318"/>
                </a:cubicBezTo>
                <a:close/>
                <a:moveTo>
                  <a:pt x="7142671" y="3349318"/>
                </a:moveTo>
                <a:cubicBezTo>
                  <a:pt x="7195221" y="3349318"/>
                  <a:pt x="7237823" y="3391920"/>
                  <a:pt x="7237823" y="3444470"/>
                </a:cubicBezTo>
                <a:cubicBezTo>
                  <a:pt x="7237823" y="3497021"/>
                  <a:pt x="7195221" y="3539623"/>
                  <a:pt x="7142671" y="3539623"/>
                </a:cubicBezTo>
                <a:cubicBezTo>
                  <a:pt x="7090120" y="3539623"/>
                  <a:pt x="7047519" y="3497021"/>
                  <a:pt x="7047519" y="3444470"/>
                </a:cubicBezTo>
                <a:cubicBezTo>
                  <a:pt x="7047519" y="3391920"/>
                  <a:pt x="7090120" y="3349318"/>
                  <a:pt x="7142671" y="3349318"/>
                </a:cubicBezTo>
                <a:close/>
                <a:moveTo>
                  <a:pt x="6724002" y="3349318"/>
                </a:moveTo>
                <a:cubicBezTo>
                  <a:pt x="6776553" y="3349318"/>
                  <a:pt x="6819154" y="3391920"/>
                  <a:pt x="6819154" y="3444470"/>
                </a:cubicBezTo>
                <a:cubicBezTo>
                  <a:pt x="6819154" y="3497021"/>
                  <a:pt x="6776553" y="3539623"/>
                  <a:pt x="6724002" y="3539623"/>
                </a:cubicBezTo>
                <a:cubicBezTo>
                  <a:pt x="6671451" y="3539623"/>
                  <a:pt x="6628850" y="3497021"/>
                  <a:pt x="6628850" y="3444470"/>
                </a:cubicBezTo>
                <a:cubicBezTo>
                  <a:pt x="6628850" y="3391920"/>
                  <a:pt x="6671451" y="3349318"/>
                  <a:pt x="6724002" y="3349318"/>
                </a:cubicBezTo>
                <a:close/>
                <a:moveTo>
                  <a:pt x="6305333" y="3349318"/>
                </a:moveTo>
                <a:cubicBezTo>
                  <a:pt x="6357884" y="3349318"/>
                  <a:pt x="6400485" y="3391920"/>
                  <a:pt x="6400485" y="3444470"/>
                </a:cubicBezTo>
                <a:cubicBezTo>
                  <a:pt x="6400485" y="3497021"/>
                  <a:pt x="6357884" y="3539623"/>
                  <a:pt x="6305333" y="3539623"/>
                </a:cubicBezTo>
                <a:cubicBezTo>
                  <a:pt x="6252782" y="3539623"/>
                  <a:pt x="6210181" y="3497021"/>
                  <a:pt x="6210181" y="3444470"/>
                </a:cubicBezTo>
                <a:cubicBezTo>
                  <a:pt x="6210181" y="3391920"/>
                  <a:pt x="6252782" y="3349318"/>
                  <a:pt x="6305333" y="3349318"/>
                </a:cubicBezTo>
                <a:close/>
                <a:moveTo>
                  <a:pt x="5886664" y="3349318"/>
                </a:moveTo>
                <a:cubicBezTo>
                  <a:pt x="5939215" y="3349318"/>
                  <a:pt x="5981816" y="3391920"/>
                  <a:pt x="5981816" y="3444470"/>
                </a:cubicBezTo>
                <a:cubicBezTo>
                  <a:pt x="5981816" y="3497021"/>
                  <a:pt x="5939215" y="3539623"/>
                  <a:pt x="5886664" y="3539623"/>
                </a:cubicBezTo>
                <a:cubicBezTo>
                  <a:pt x="5834113" y="3539623"/>
                  <a:pt x="5791512" y="3497021"/>
                  <a:pt x="5791512" y="3444470"/>
                </a:cubicBezTo>
                <a:cubicBezTo>
                  <a:pt x="5791512" y="3391920"/>
                  <a:pt x="5834113" y="3349318"/>
                  <a:pt x="5886664" y="3349318"/>
                </a:cubicBezTo>
                <a:close/>
                <a:moveTo>
                  <a:pt x="5467994" y="3349318"/>
                </a:moveTo>
                <a:cubicBezTo>
                  <a:pt x="5520544" y="3349318"/>
                  <a:pt x="5563146" y="3391920"/>
                  <a:pt x="5563146" y="3444470"/>
                </a:cubicBezTo>
                <a:cubicBezTo>
                  <a:pt x="5563146" y="3497021"/>
                  <a:pt x="5520544" y="3539623"/>
                  <a:pt x="5467994" y="3539623"/>
                </a:cubicBezTo>
                <a:cubicBezTo>
                  <a:pt x="5415443" y="3539623"/>
                  <a:pt x="5372842" y="3497021"/>
                  <a:pt x="5372842" y="3444470"/>
                </a:cubicBezTo>
                <a:cubicBezTo>
                  <a:pt x="5372842" y="3391920"/>
                  <a:pt x="5415443" y="3349318"/>
                  <a:pt x="5467994" y="3349318"/>
                </a:cubicBezTo>
                <a:close/>
                <a:moveTo>
                  <a:pt x="5049325" y="3349318"/>
                </a:moveTo>
                <a:cubicBezTo>
                  <a:pt x="5101876" y="3349318"/>
                  <a:pt x="5144478" y="3391920"/>
                  <a:pt x="5144478" y="3444470"/>
                </a:cubicBezTo>
                <a:cubicBezTo>
                  <a:pt x="5144478" y="3497021"/>
                  <a:pt x="5101876" y="3539623"/>
                  <a:pt x="5049325" y="3539623"/>
                </a:cubicBezTo>
                <a:cubicBezTo>
                  <a:pt x="4996774" y="3539623"/>
                  <a:pt x="4954173" y="3497021"/>
                  <a:pt x="4954173" y="3444470"/>
                </a:cubicBezTo>
                <a:cubicBezTo>
                  <a:pt x="4954173" y="3391920"/>
                  <a:pt x="4996774" y="3349318"/>
                  <a:pt x="5049325" y="3349318"/>
                </a:cubicBezTo>
                <a:close/>
                <a:moveTo>
                  <a:pt x="4630656" y="3349318"/>
                </a:moveTo>
                <a:cubicBezTo>
                  <a:pt x="4683207" y="3349318"/>
                  <a:pt x="4725808" y="3391920"/>
                  <a:pt x="4725808" y="3444470"/>
                </a:cubicBezTo>
                <a:cubicBezTo>
                  <a:pt x="4725808" y="3497021"/>
                  <a:pt x="4683207" y="3539623"/>
                  <a:pt x="4630656" y="3539623"/>
                </a:cubicBezTo>
                <a:cubicBezTo>
                  <a:pt x="4578106" y="3539623"/>
                  <a:pt x="4535504" y="3497021"/>
                  <a:pt x="4535504" y="3444470"/>
                </a:cubicBezTo>
                <a:cubicBezTo>
                  <a:pt x="4535504" y="3391920"/>
                  <a:pt x="4578106" y="3349318"/>
                  <a:pt x="4630656" y="3349318"/>
                </a:cubicBezTo>
                <a:close/>
                <a:moveTo>
                  <a:pt x="4211987" y="3349318"/>
                </a:moveTo>
                <a:cubicBezTo>
                  <a:pt x="4264538" y="3349318"/>
                  <a:pt x="4307139" y="3391920"/>
                  <a:pt x="4307139" y="3444470"/>
                </a:cubicBezTo>
                <a:cubicBezTo>
                  <a:pt x="4307139" y="3497021"/>
                  <a:pt x="4264538" y="3539623"/>
                  <a:pt x="4211987" y="3539623"/>
                </a:cubicBezTo>
                <a:cubicBezTo>
                  <a:pt x="4159436" y="3539623"/>
                  <a:pt x="4116835" y="3497021"/>
                  <a:pt x="4116835" y="3444470"/>
                </a:cubicBezTo>
                <a:cubicBezTo>
                  <a:pt x="4116835" y="3391920"/>
                  <a:pt x="4159436" y="3349318"/>
                  <a:pt x="4211987" y="3349318"/>
                </a:cubicBezTo>
                <a:close/>
                <a:moveTo>
                  <a:pt x="3793401" y="3349318"/>
                </a:moveTo>
                <a:cubicBezTo>
                  <a:pt x="3845869" y="3349318"/>
                  <a:pt x="3888470" y="3391920"/>
                  <a:pt x="3888470" y="3444470"/>
                </a:cubicBezTo>
                <a:cubicBezTo>
                  <a:pt x="3888470" y="3497021"/>
                  <a:pt x="3845869" y="3539623"/>
                  <a:pt x="3793401" y="3539623"/>
                </a:cubicBezTo>
                <a:cubicBezTo>
                  <a:pt x="3740851" y="3539623"/>
                  <a:pt x="3698249" y="3497021"/>
                  <a:pt x="3698249" y="3444470"/>
                </a:cubicBezTo>
                <a:cubicBezTo>
                  <a:pt x="3698249" y="3391920"/>
                  <a:pt x="3740851" y="3349318"/>
                  <a:pt x="3793401" y="3349318"/>
                </a:cubicBezTo>
                <a:close/>
                <a:moveTo>
                  <a:pt x="3374725" y="3349318"/>
                </a:moveTo>
                <a:cubicBezTo>
                  <a:pt x="3427277" y="3349318"/>
                  <a:pt x="3469882" y="3391920"/>
                  <a:pt x="3469882" y="3444470"/>
                </a:cubicBezTo>
                <a:cubicBezTo>
                  <a:pt x="3469882" y="3497021"/>
                  <a:pt x="3427277" y="3539623"/>
                  <a:pt x="3374725" y="3539623"/>
                </a:cubicBezTo>
                <a:cubicBezTo>
                  <a:pt x="3322175" y="3539623"/>
                  <a:pt x="3279573" y="3497021"/>
                  <a:pt x="3279573" y="3444470"/>
                </a:cubicBezTo>
                <a:cubicBezTo>
                  <a:pt x="3279573" y="3391920"/>
                  <a:pt x="3322175" y="3349318"/>
                  <a:pt x="3374725" y="3349318"/>
                </a:cubicBezTo>
                <a:close/>
                <a:moveTo>
                  <a:pt x="2956052" y="3349318"/>
                </a:moveTo>
                <a:cubicBezTo>
                  <a:pt x="3008604" y="3349318"/>
                  <a:pt x="3051206" y="3391920"/>
                  <a:pt x="3051206" y="3444470"/>
                </a:cubicBezTo>
                <a:cubicBezTo>
                  <a:pt x="3051206" y="3497021"/>
                  <a:pt x="3008604" y="3539623"/>
                  <a:pt x="2956052" y="3539623"/>
                </a:cubicBezTo>
                <a:cubicBezTo>
                  <a:pt x="2903499" y="3539623"/>
                  <a:pt x="2860897" y="3497021"/>
                  <a:pt x="2860897" y="3444470"/>
                </a:cubicBezTo>
                <a:cubicBezTo>
                  <a:pt x="2860897" y="3391920"/>
                  <a:pt x="2903499" y="3349318"/>
                  <a:pt x="2956052" y="3349318"/>
                </a:cubicBezTo>
                <a:close/>
                <a:moveTo>
                  <a:pt x="2537373" y="3349318"/>
                </a:moveTo>
                <a:cubicBezTo>
                  <a:pt x="2589929" y="3349318"/>
                  <a:pt x="2632532" y="3391920"/>
                  <a:pt x="2632532" y="3444470"/>
                </a:cubicBezTo>
                <a:cubicBezTo>
                  <a:pt x="2632532" y="3497021"/>
                  <a:pt x="2589929" y="3539623"/>
                  <a:pt x="2537373" y="3539623"/>
                </a:cubicBezTo>
                <a:cubicBezTo>
                  <a:pt x="2484821" y="3539623"/>
                  <a:pt x="2442221" y="3497021"/>
                  <a:pt x="2442221" y="3444470"/>
                </a:cubicBezTo>
                <a:cubicBezTo>
                  <a:pt x="2442221" y="3391920"/>
                  <a:pt x="2484821" y="3349318"/>
                  <a:pt x="2537373" y="3349318"/>
                </a:cubicBezTo>
                <a:close/>
                <a:moveTo>
                  <a:pt x="2118703" y="3349318"/>
                </a:moveTo>
                <a:cubicBezTo>
                  <a:pt x="2171254" y="3349318"/>
                  <a:pt x="2213856" y="3391920"/>
                  <a:pt x="2213856" y="3444470"/>
                </a:cubicBezTo>
                <a:cubicBezTo>
                  <a:pt x="2213856" y="3497021"/>
                  <a:pt x="2171254" y="3539623"/>
                  <a:pt x="2118703" y="3539623"/>
                </a:cubicBezTo>
                <a:cubicBezTo>
                  <a:pt x="2066152" y="3539623"/>
                  <a:pt x="2023548" y="3497021"/>
                  <a:pt x="2023548" y="3444470"/>
                </a:cubicBezTo>
                <a:cubicBezTo>
                  <a:pt x="2023548" y="3391920"/>
                  <a:pt x="2066152" y="3349318"/>
                  <a:pt x="2118703" y="3349318"/>
                </a:cubicBezTo>
                <a:close/>
                <a:moveTo>
                  <a:pt x="1700027" y="3349318"/>
                </a:moveTo>
                <a:cubicBezTo>
                  <a:pt x="1752577" y="3349318"/>
                  <a:pt x="1795180" y="3391920"/>
                  <a:pt x="1795180" y="3444470"/>
                </a:cubicBezTo>
                <a:cubicBezTo>
                  <a:pt x="1795180" y="3497021"/>
                  <a:pt x="1752577" y="3539623"/>
                  <a:pt x="1700027" y="3539623"/>
                </a:cubicBezTo>
                <a:cubicBezTo>
                  <a:pt x="1647475" y="3539623"/>
                  <a:pt x="1604870" y="3497021"/>
                  <a:pt x="1604870" y="3444470"/>
                </a:cubicBezTo>
                <a:cubicBezTo>
                  <a:pt x="1604870" y="3391920"/>
                  <a:pt x="1647475" y="3349318"/>
                  <a:pt x="1700027" y="3349318"/>
                </a:cubicBezTo>
                <a:close/>
                <a:moveTo>
                  <a:pt x="1281351" y="3349318"/>
                </a:moveTo>
                <a:cubicBezTo>
                  <a:pt x="1333902" y="3349318"/>
                  <a:pt x="1376503" y="3391920"/>
                  <a:pt x="1376503" y="3444470"/>
                </a:cubicBezTo>
                <a:cubicBezTo>
                  <a:pt x="1376503" y="3497021"/>
                  <a:pt x="1333902" y="3539623"/>
                  <a:pt x="1281351" y="3539623"/>
                </a:cubicBezTo>
                <a:cubicBezTo>
                  <a:pt x="1228800" y="3539623"/>
                  <a:pt x="1186199" y="3497021"/>
                  <a:pt x="1186199" y="3444470"/>
                </a:cubicBezTo>
                <a:cubicBezTo>
                  <a:pt x="1186199" y="3391920"/>
                  <a:pt x="1228800" y="3349318"/>
                  <a:pt x="1281351" y="3349318"/>
                </a:cubicBezTo>
                <a:close/>
                <a:moveTo>
                  <a:pt x="862684" y="3349318"/>
                </a:moveTo>
                <a:cubicBezTo>
                  <a:pt x="915235" y="3349318"/>
                  <a:pt x="957835" y="3391920"/>
                  <a:pt x="957835" y="3444470"/>
                </a:cubicBezTo>
                <a:cubicBezTo>
                  <a:pt x="957835" y="3497021"/>
                  <a:pt x="915235" y="3539623"/>
                  <a:pt x="862684" y="3539623"/>
                </a:cubicBezTo>
                <a:cubicBezTo>
                  <a:pt x="810134" y="3539623"/>
                  <a:pt x="767531" y="3497021"/>
                  <a:pt x="767531" y="3444470"/>
                </a:cubicBezTo>
                <a:cubicBezTo>
                  <a:pt x="767531" y="3391920"/>
                  <a:pt x="810134" y="3349318"/>
                  <a:pt x="862684" y="3349318"/>
                </a:cubicBezTo>
                <a:close/>
                <a:moveTo>
                  <a:pt x="444017" y="3349318"/>
                </a:moveTo>
                <a:cubicBezTo>
                  <a:pt x="496567" y="3349318"/>
                  <a:pt x="539170" y="3391920"/>
                  <a:pt x="539170" y="3444470"/>
                </a:cubicBezTo>
                <a:cubicBezTo>
                  <a:pt x="539170" y="3497021"/>
                  <a:pt x="496567" y="3539623"/>
                  <a:pt x="444017" y="3539623"/>
                </a:cubicBezTo>
                <a:cubicBezTo>
                  <a:pt x="391466" y="3539623"/>
                  <a:pt x="348864" y="3497021"/>
                  <a:pt x="348864" y="3444470"/>
                </a:cubicBezTo>
                <a:cubicBezTo>
                  <a:pt x="348864" y="3391920"/>
                  <a:pt x="391466" y="3349318"/>
                  <a:pt x="444017" y="3349318"/>
                </a:cubicBezTo>
                <a:close/>
                <a:moveTo>
                  <a:pt x="25348" y="3349318"/>
                </a:moveTo>
                <a:cubicBezTo>
                  <a:pt x="77898" y="3349318"/>
                  <a:pt x="120500" y="3391920"/>
                  <a:pt x="120500" y="3444470"/>
                </a:cubicBezTo>
                <a:cubicBezTo>
                  <a:pt x="120500" y="3497021"/>
                  <a:pt x="77898" y="3539623"/>
                  <a:pt x="25348" y="3539623"/>
                </a:cubicBezTo>
                <a:lnTo>
                  <a:pt x="0" y="3534505"/>
                </a:lnTo>
                <a:lnTo>
                  <a:pt x="0" y="3354436"/>
                </a:lnTo>
                <a:close/>
                <a:moveTo>
                  <a:pt x="12166698" y="2930653"/>
                </a:moveTo>
                <a:lnTo>
                  <a:pt x="12192000" y="2935761"/>
                </a:lnTo>
                <a:lnTo>
                  <a:pt x="12192000" y="3115847"/>
                </a:lnTo>
                <a:lnTo>
                  <a:pt x="12166698" y="3120955"/>
                </a:lnTo>
                <a:cubicBezTo>
                  <a:pt x="12114147" y="3120955"/>
                  <a:pt x="12071546" y="3078355"/>
                  <a:pt x="12071546" y="3025805"/>
                </a:cubicBezTo>
                <a:cubicBezTo>
                  <a:pt x="12071546" y="2973254"/>
                  <a:pt x="12114147" y="2930653"/>
                  <a:pt x="12166698" y="2930653"/>
                </a:cubicBezTo>
                <a:close/>
                <a:moveTo>
                  <a:pt x="11748029" y="2930653"/>
                </a:moveTo>
                <a:cubicBezTo>
                  <a:pt x="11800580" y="2930653"/>
                  <a:pt x="11843181" y="2973254"/>
                  <a:pt x="11843181" y="3025805"/>
                </a:cubicBezTo>
                <a:cubicBezTo>
                  <a:pt x="11843181" y="3078355"/>
                  <a:pt x="11800580" y="3120955"/>
                  <a:pt x="11748029" y="3120955"/>
                </a:cubicBezTo>
                <a:cubicBezTo>
                  <a:pt x="11695478" y="3120955"/>
                  <a:pt x="11652877" y="3078355"/>
                  <a:pt x="11652877" y="3025805"/>
                </a:cubicBezTo>
                <a:cubicBezTo>
                  <a:pt x="11652877" y="2973254"/>
                  <a:pt x="11695478" y="2930653"/>
                  <a:pt x="11748029" y="2930653"/>
                </a:cubicBezTo>
                <a:close/>
                <a:moveTo>
                  <a:pt x="11329360" y="2930653"/>
                </a:moveTo>
                <a:cubicBezTo>
                  <a:pt x="11381911" y="2930653"/>
                  <a:pt x="11424512" y="2973254"/>
                  <a:pt x="11424512" y="3025805"/>
                </a:cubicBezTo>
                <a:cubicBezTo>
                  <a:pt x="11424512" y="3078355"/>
                  <a:pt x="11381911" y="3120955"/>
                  <a:pt x="11329360" y="3120955"/>
                </a:cubicBezTo>
                <a:cubicBezTo>
                  <a:pt x="11276809" y="3120955"/>
                  <a:pt x="11234208" y="3078355"/>
                  <a:pt x="11234208" y="3025805"/>
                </a:cubicBezTo>
                <a:cubicBezTo>
                  <a:pt x="11234208" y="2973254"/>
                  <a:pt x="11276809" y="2930653"/>
                  <a:pt x="11329360" y="2930653"/>
                </a:cubicBezTo>
                <a:close/>
                <a:moveTo>
                  <a:pt x="10910691" y="2930653"/>
                </a:moveTo>
                <a:cubicBezTo>
                  <a:pt x="10963242" y="2930653"/>
                  <a:pt x="11005843" y="2973254"/>
                  <a:pt x="11005843" y="3025805"/>
                </a:cubicBezTo>
                <a:cubicBezTo>
                  <a:pt x="11005843" y="3078355"/>
                  <a:pt x="10963242" y="3120955"/>
                  <a:pt x="10910691" y="3120955"/>
                </a:cubicBezTo>
                <a:cubicBezTo>
                  <a:pt x="10858140" y="3120955"/>
                  <a:pt x="10815539" y="3078355"/>
                  <a:pt x="10815539" y="3025805"/>
                </a:cubicBezTo>
                <a:cubicBezTo>
                  <a:pt x="10815539" y="2973254"/>
                  <a:pt x="10858140" y="2930653"/>
                  <a:pt x="10910691" y="2930653"/>
                </a:cubicBezTo>
                <a:close/>
                <a:moveTo>
                  <a:pt x="10492022" y="2930653"/>
                </a:moveTo>
                <a:cubicBezTo>
                  <a:pt x="10544573" y="2930653"/>
                  <a:pt x="10587174" y="2973254"/>
                  <a:pt x="10587174" y="3025805"/>
                </a:cubicBezTo>
                <a:cubicBezTo>
                  <a:pt x="10587174" y="3078355"/>
                  <a:pt x="10544573" y="3120955"/>
                  <a:pt x="10492022" y="3120955"/>
                </a:cubicBezTo>
                <a:cubicBezTo>
                  <a:pt x="10439471" y="3120955"/>
                  <a:pt x="10396870" y="3078355"/>
                  <a:pt x="10396870" y="3025805"/>
                </a:cubicBezTo>
                <a:cubicBezTo>
                  <a:pt x="10396870" y="2973254"/>
                  <a:pt x="10439471" y="2930653"/>
                  <a:pt x="10492022" y="2930653"/>
                </a:cubicBezTo>
                <a:close/>
                <a:moveTo>
                  <a:pt x="10073353" y="2930653"/>
                </a:moveTo>
                <a:cubicBezTo>
                  <a:pt x="10125904" y="2930653"/>
                  <a:pt x="10168505" y="2973254"/>
                  <a:pt x="10168505" y="3025805"/>
                </a:cubicBezTo>
                <a:cubicBezTo>
                  <a:pt x="10168505" y="3078355"/>
                  <a:pt x="10125904" y="3120955"/>
                  <a:pt x="10073353" y="3120955"/>
                </a:cubicBezTo>
                <a:cubicBezTo>
                  <a:pt x="10020803" y="3120955"/>
                  <a:pt x="9978201" y="3078355"/>
                  <a:pt x="9978201" y="3025805"/>
                </a:cubicBezTo>
                <a:cubicBezTo>
                  <a:pt x="9978201" y="2973254"/>
                  <a:pt x="10020803" y="2930653"/>
                  <a:pt x="10073353" y="2930653"/>
                </a:cubicBezTo>
                <a:close/>
                <a:moveTo>
                  <a:pt x="9654684" y="2930653"/>
                </a:moveTo>
                <a:cubicBezTo>
                  <a:pt x="9707235" y="2930653"/>
                  <a:pt x="9749836" y="2973254"/>
                  <a:pt x="9749836" y="3025805"/>
                </a:cubicBezTo>
                <a:cubicBezTo>
                  <a:pt x="9749836" y="3078355"/>
                  <a:pt x="9707235" y="3120955"/>
                  <a:pt x="9654684" y="3120955"/>
                </a:cubicBezTo>
                <a:cubicBezTo>
                  <a:pt x="9602134" y="3120955"/>
                  <a:pt x="9559532" y="3078355"/>
                  <a:pt x="9559532" y="3025805"/>
                </a:cubicBezTo>
                <a:cubicBezTo>
                  <a:pt x="9559532" y="2973254"/>
                  <a:pt x="9602134" y="2930653"/>
                  <a:pt x="9654684" y="2930653"/>
                </a:cubicBezTo>
                <a:close/>
                <a:moveTo>
                  <a:pt x="9236015" y="2930653"/>
                </a:moveTo>
                <a:cubicBezTo>
                  <a:pt x="9288566" y="2930653"/>
                  <a:pt x="9331167" y="2973254"/>
                  <a:pt x="9331167" y="3025805"/>
                </a:cubicBezTo>
                <a:cubicBezTo>
                  <a:pt x="9331167" y="3078355"/>
                  <a:pt x="9288566" y="3120955"/>
                  <a:pt x="9236015" y="3120955"/>
                </a:cubicBezTo>
                <a:cubicBezTo>
                  <a:pt x="9183465" y="3120955"/>
                  <a:pt x="9140863" y="3078355"/>
                  <a:pt x="9140863" y="3025805"/>
                </a:cubicBezTo>
                <a:cubicBezTo>
                  <a:pt x="9140863" y="2973254"/>
                  <a:pt x="9183465" y="2930653"/>
                  <a:pt x="9236015" y="2930653"/>
                </a:cubicBezTo>
                <a:close/>
                <a:moveTo>
                  <a:pt x="8817346" y="2930653"/>
                </a:moveTo>
                <a:cubicBezTo>
                  <a:pt x="8869897" y="2930653"/>
                  <a:pt x="8912498" y="2973254"/>
                  <a:pt x="8912498" y="3025805"/>
                </a:cubicBezTo>
                <a:cubicBezTo>
                  <a:pt x="8912498" y="3078355"/>
                  <a:pt x="8869897" y="3120955"/>
                  <a:pt x="8817346" y="3120955"/>
                </a:cubicBezTo>
                <a:cubicBezTo>
                  <a:pt x="8764796" y="3120955"/>
                  <a:pt x="8722194" y="3078355"/>
                  <a:pt x="8722194" y="3025805"/>
                </a:cubicBezTo>
                <a:cubicBezTo>
                  <a:pt x="8722194" y="2973254"/>
                  <a:pt x="8764796" y="2930653"/>
                  <a:pt x="8817346" y="2930653"/>
                </a:cubicBezTo>
                <a:close/>
                <a:moveTo>
                  <a:pt x="8398677" y="2930653"/>
                </a:moveTo>
                <a:cubicBezTo>
                  <a:pt x="8451228" y="2930653"/>
                  <a:pt x="8493829" y="2973254"/>
                  <a:pt x="8493829" y="3025805"/>
                </a:cubicBezTo>
                <a:cubicBezTo>
                  <a:pt x="8493829" y="3078355"/>
                  <a:pt x="8451228" y="3120955"/>
                  <a:pt x="8398677" y="3120955"/>
                </a:cubicBezTo>
                <a:cubicBezTo>
                  <a:pt x="8346127" y="3120955"/>
                  <a:pt x="8303526" y="3078355"/>
                  <a:pt x="8303526" y="3025805"/>
                </a:cubicBezTo>
                <a:cubicBezTo>
                  <a:pt x="8303526" y="2973254"/>
                  <a:pt x="8346127" y="2930653"/>
                  <a:pt x="8398677" y="2930653"/>
                </a:cubicBezTo>
                <a:close/>
                <a:moveTo>
                  <a:pt x="7980009" y="2930653"/>
                </a:moveTo>
                <a:cubicBezTo>
                  <a:pt x="8032559" y="2930653"/>
                  <a:pt x="8075161" y="2973254"/>
                  <a:pt x="8075161" y="3025805"/>
                </a:cubicBezTo>
                <a:cubicBezTo>
                  <a:pt x="8075161" y="3078355"/>
                  <a:pt x="8032559" y="3120955"/>
                  <a:pt x="7980009" y="3120955"/>
                </a:cubicBezTo>
                <a:cubicBezTo>
                  <a:pt x="7927458" y="3120955"/>
                  <a:pt x="7884857" y="3078355"/>
                  <a:pt x="7884857" y="3025805"/>
                </a:cubicBezTo>
                <a:cubicBezTo>
                  <a:pt x="7884857" y="2973254"/>
                  <a:pt x="7927458" y="2930653"/>
                  <a:pt x="7980009" y="2930653"/>
                </a:cubicBezTo>
                <a:close/>
                <a:moveTo>
                  <a:pt x="7561340" y="2930653"/>
                </a:moveTo>
                <a:cubicBezTo>
                  <a:pt x="7613890" y="2930653"/>
                  <a:pt x="7656492" y="2973254"/>
                  <a:pt x="7656492" y="3025805"/>
                </a:cubicBezTo>
                <a:cubicBezTo>
                  <a:pt x="7656492" y="3078355"/>
                  <a:pt x="7613890" y="3120955"/>
                  <a:pt x="7561340" y="3120955"/>
                </a:cubicBezTo>
                <a:cubicBezTo>
                  <a:pt x="7508789" y="3120955"/>
                  <a:pt x="7466188" y="3078355"/>
                  <a:pt x="7466188" y="3025805"/>
                </a:cubicBezTo>
                <a:cubicBezTo>
                  <a:pt x="7466188" y="2973254"/>
                  <a:pt x="7508789" y="2930653"/>
                  <a:pt x="7561340" y="2930653"/>
                </a:cubicBezTo>
                <a:close/>
                <a:moveTo>
                  <a:pt x="7142671" y="2930653"/>
                </a:moveTo>
                <a:cubicBezTo>
                  <a:pt x="7195221" y="2930653"/>
                  <a:pt x="7237823" y="2973254"/>
                  <a:pt x="7237823" y="3025805"/>
                </a:cubicBezTo>
                <a:cubicBezTo>
                  <a:pt x="7237823" y="3078355"/>
                  <a:pt x="7195221" y="3120955"/>
                  <a:pt x="7142671" y="3120955"/>
                </a:cubicBezTo>
                <a:cubicBezTo>
                  <a:pt x="7090120" y="3120955"/>
                  <a:pt x="7047519" y="3078355"/>
                  <a:pt x="7047519" y="3025805"/>
                </a:cubicBezTo>
                <a:cubicBezTo>
                  <a:pt x="7047519" y="2973254"/>
                  <a:pt x="7090120" y="2930653"/>
                  <a:pt x="7142671" y="2930653"/>
                </a:cubicBezTo>
                <a:close/>
                <a:moveTo>
                  <a:pt x="6724002" y="2930653"/>
                </a:moveTo>
                <a:cubicBezTo>
                  <a:pt x="6776553" y="2930653"/>
                  <a:pt x="6819154" y="2973254"/>
                  <a:pt x="6819154" y="3025805"/>
                </a:cubicBezTo>
                <a:cubicBezTo>
                  <a:pt x="6819154" y="3078355"/>
                  <a:pt x="6776553" y="3120955"/>
                  <a:pt x="6724002" y="3120955"/>
                </a:cubicBezTo>
                <a:cubicBezTo>
                  <a:pt x="6671451" y="3120955"/>
                  <a:pt x="6628850" y="3078355"/>
                  <a:pt x="6628850" y="3025805"/>
                </a:cubicBezTo>
                <a:cubicBezTo>
                  <a:pt x="6628850" y="2973254"/>
                  <a:pt x="6671451" y="2930653"/>
                  <a:pt x="6724002" y="2930653"/>
                </a:cubicBezTo>
                <a:close/>
                <a:moveTo>
                  <a:pt x="6305333" y="2930653"/>
                </a:moveTo>
                <a:cubicBezTo>
                  <a:pt x="6357884" y="2930653"/>
                  <a:pt x="6400485" y="2973254"/>
                  <a:pt x="6400485" y="3025805"/>
                </a:cubicBezTo>
                <a:cubicBezTo>
                  <a:pt x="6400485" y="3078355"/>
                  <a:pt x="6357884" y="3120955"/>
                  <a:pt x="6305333" y="3120955"/>
                </a:cubicBezTo>
                <a:cubicBezTo>
                  <a:pt x="6252782" y="3120955"/>
                  <a:pt x="6210181" y="3078355"/>
                  <a:pt x="6210181" y="3025805"/>
                </a:cubicBezTo>
                <a:cubicBezTo>
                  <a:pt x="6210181" y="2973254"/>
                  <a:pt x="6252782" y="2930653"/>
                  <a:pt x="6305333" y="2930653"/>
                </a:cubicBezTo>
                <a:close/>
                <a:moveTo>
                  <a:pt x="5886664" y="2930653"/>
                </a:moveTo>
                <a:cubicBezTo>
                  <a:pt x="5939215" y="2930653"/>
                  <a:pt x="5981816" y="2973254"/>
                  <a:pt x="5981816" y="3025805"/>
                </a:cubicBezTo>
                <a:cubicBezTo>
                  <a:pt x="5981816" y="3078355"/>
                  <a:pt x="5939215" y="3120955"/>
                  <a:pt x="5886664" y="3120955"/>
                </a:cubicBezTo>
                <a:cubicBezTo>
                  <a:pt x="5834113" y="3120955"/>
                  <a:pt x="5791512" y="3078355"/>
                  <a:pt x="5791512" y="3025805"/>
                </a:cubicBezTo>
                <a:cubicBezTo>
                  <a:pt x="5791512" y="2973254"/>
                  <a:pt x="5834113" y="2930653"/>
                  <a:pt x="5886664" y="2930653"/>
                </a:cubicBezTo>
                <a:close/>
                <a:moveTo>
                  <a:pt x="5467994" y="2930653"/>
                </a:moveTo>
                <a:cubicBezTo>
                  <a:pt x="5520544" y="2930653"/>
                  <a:pt x="5563146" y="2973254"/>
                  <a:pt x="5563146" y="3025805"/>
                </a:cubicBezTo>
                <a:cubicBezTo>
                  <a:pt x="5563146" y="3078355"/>
                  <a:pt x="5520544" y="3120955"/>
                  <a:pt x="5467994" y="3120955"/>
                </a:cubicBezTo>
                <a:cubicBezTo>
                  <a:pt x="5415443" y="3120955"/>
                  <a:pt x="5372842" y="3078355"/>
                  <a:pt x="5372842" y="3025805"/>
                </a:cubicBezTo>
                <a:cubicBezTo>
                  <a:pt x="5372842" y="2973254"/>
                  <a:pt x="5415443" y="2930653"/>
                  <a:pt x="5467994" y="2930653"/>
                </a:cubicBezTo>
                <a:close/>
                <a:moveTo>
                  <a:pt x="5049325" y="2930653"/>
                </a:moveTo>
                <a:cubicBezTo>
                  <a:pt x="5101876" y="2930653"/>
                  <a:pt x="5144478" y="2973254"/>
                  <a:pt x="5144478" y="3025805"/>
                </a:cubicBezTo>
                <a:cubicBezTo>
                  <a:pt x="5144478" y="3078355"/>
                  <a:pt x="5101876" y="3120955"/>
                  <a:pt x="5049325" y="3120955"/>
                </a:cubicBezTo>
                <a:cubicBezTo>
                  <a:pt x="4996774" y="3120955"/>
                  <a:pt x="4954173" y="3078355"/>
                  <a:pt x="4954173" y="3025805"/>
                </a:cubicBezTo>
                <a:cubicBezTo>
                  <a:pt x="4954173" y="2973254"/>
                  <a:pt x="4996774" y="2930653"/>
                  <a:pt x="5049325" y="2930653"/>
                </a:cubicBezTo>
                <a:close/>
                <a:moveTo>
                  <a:pt x="4630656" y="2930653"/>
                </a:moveTo>
                <a:cubicBezTo>
                  <a:pt x="4683207" y="2930653"/>
                  <a:pt x="4725808" y="2973254"/>
                  <a:pt x="4725808" y="3025805"/>
                </a:cubicBezTo>
                <a:cubicBezTo>
                  <a:pt x="4725808" y="3078355"/>
                  <a:pt x="4683207" y="3120955"/>
                  <a:pt x="4630656" y="3120955"/>
                </a:cubicBezTo>
                <a:cubicBezTo>
                  <a:pt x="4578106" y="3120955"/>
                  <a:pt x="4535504" y="3078355"/>
                  <a:pt x="4535504" y="3025805"/>
                </a:cubicBezTo>
                <a:cubicBezTo>
                  <a:pt x="4535504" y="2973254"/>
                  <a:pt x="4578106" y="2930653"/>
                  <a:pt x="4630656" y="2930653"/>
                </a:cubicBezTo>
                <a:close/>
                <a:moveTo>
                  <a:pt x="4211987" y="2930653"/>
                </a:moveTo>
                <a:cubicBezTo>
                  <a:pt x="4264538" y="2930653"/>
                  <a:pt x="4307139" y="2973254"/>
                  <a:pt x="4307139" y="3025805"/>
                </a:cubicBezTo>
                <a:cubicBezTo>
                  <a:pt x="4307139" y="3078355"/>
                  <a:pt x="4264538" y="3120955"/>
                  <a:pt x="4211987" y="3120955"/>
                </a:cubicBezTo>
                <a:cubicBezTo>
                  <a:pt x="4159436" y="3120955"/>
                  <a:pt x="4116835" y="3078355"/>
                  <a:pt x="4116835" y="3025805"/>
                </a:cubicBezTo>
                <a:cubicBezTo>
                  <a:pt x="4116835" y="2973254"/>
                  <a:pt x="4159436" y="2930653"/>
                  <a:pt x="4211987" y="2930653"/>
                </a:cubicBezTo>
                <a:close/>
                <a:moveTo>
                  <a:pt x="3793410" y="2930653"/>
                </a:moveTo>
                <a:cubicBezTo>
                  <a:pt x="3845869" y="2930653"/>
                  <a:pt x="3888470" y="2973254"/>
                  <a:pt x="3888470" y="3025805"/>
                </a:cubicBezTo>
                <a:cubicBezTo>
                  <a:pt x="3888470" y="3078355"/>
                  <a:pt x="3845869" y="3120955"/>
                  <a:pt x="3793410" y="3120955"/>
                </a:cubicBezTo>
                <a:cubicBezTo>
                  <a:pt x="3740859" y="3120955"/>
                  <a:pt x="3698259" y="3078355"/>
                  <a:pt x="3698259" y="3025805"/>
                </a:cubicBezTo>
                <a:cubicBezTo>
                  <a:pt x="3698259" y="2973254"/>
                  <a:pt x="3740859" y="2930653"/>
                  <a:pt x="3793410" y="2930653"/>
                </a:cubicBezTo>
                <a:close/>
                <a:moveTo>
                  <a:pt x="3374734" y="2930653"/>
                </a:moveTo>
                <a:cubicBezTo>
                  <a:pt x="3427284" y="2930653"/>
                  <a:pt x="3469891" y="2973254"/>
                  <a:pt x="3469891" y="3025805"/>
                </a:cubicBezTo>
                <a:cubicBezTo>
                  <a:pt x="3469891" y="3078355"/>
                  <a:pt x="3427284" y="3120955"/>
                  <a:pt x="3374734" y="3120955"/>
                </a:cubicBezTo>
                <a:cubicBezTo>
                  <a:pt x="3322183" y="3120955"/>
                  <a:pt x="3279580" y="3078355"/>
                  <a:pt x="3279580" y="3025805"/>
                </a:cubicBezTo>
                <a:cubicBezTo>
                  <a:pt x="3279580" y="2973254"/>
                  <a:pt x="3322183" y="2930653"/>
                  <a:pt x="3374734" y="2930653"/>
                </a:cubicBezTo>
                <a:close/>
                <a:moveTo>
                  <a:pt x="2956059" y="2930653"/>
                </a:moveTo>
                <a:cubicBezTo>
                  <a:pt x="3008612" y="2930653"/>
                  <a:pt x="3051215" y="2973254"/>
                  <a:pt x="3051215" y="3025805"/>
                </a:cubicBezTo>
                <a:cubicBezTo>
                  <a:pt x="3051215" y="3078355"/>
                  <a:pt x="3008612" y="3120955"/>
                  <a:pt x="2956059" y="3120955"/>
                </a:cubicBezTo>
                <a:cubicBezTo>
                  <a:pt x="2903506" y="3120955"/>
                  <a:pt x="2860904" y="3078355"/>
                  <a:pt x="2860904" y="3025805"/>
                </a:cubicBezTo>
                <a:cubicBezTo>
                  <a:pt x="2860904" y="2973254"/>
                  <a:pt x="2903506" y="2930653"/>
                  <a:pt x="2956059" y="2930653"/>
                </a:cubicBezTo>
                <a:close/>
                <a:moveTo>
                  <a:pt x="2537380" y="2930653"/>
                </a:moveTo>
                <a:cubicBezTo>
                  <a:pt x="2589936" y="2930653"/>
                  <a:pt x="2632538" y="2973254"/>
                  <a:pt x="2632538" y="3025805"/>
                </a:cubicBezTo>
                <a:cubicBezTo>
                  <a:pt x="2632538" y="3078355"/>
                  <a:pt x="2589936" y="3120955"/>
                  <a:pt x="2537380" y="3120955"/>
                </a:cubicBezTo>
                <a:cubicBezTo>
                  <a:pt x="2484828" y="3120955"/>
                  <a:pt x="2442227" y="3078355"/>
                  <a:pt x="2442227" y="3025805"/>
                </a:cubicBezTo>
                <a:cubicBezTo>
                  <a:pt x="2442227" y="2973254"/>
                  <a:pt x="2484828" y="2930653"/>
                  <a:pt x="2537380" y="2930653"/>
                </a:cubicBezTo>
                <a:close/>
                <a:moveTo>
                  <a:pt x="2118709" y="2930653"/>
                </a:moveTo>
                <a:cubicBezTo>
                  <a:pt x="2171261" y="2930653"/>
                  <a:pt x="2213862" y="2973254"/>
                  <a:pt x="2213862" y="3025805"/>
                </a:cubicBezTo>
                <a:cubicBezTo>
                  <a:pt x="2213862" y="3078355"/>
                  <a:pt x="2171261" y="3120955"/>
                  <a:pt x="2118709" y="3120955"/>
                </a:cubicBezTo>
                <a:cubicBezTo>
                  <a:pt x="2066157" y="3120955"/>
                  <a:pt x="2023556" y="3078355"/>
                  <a:pt x="2023556" y="3025805"/>
                </a:cubicBezTo>
                <a:cubicBezTo>
                  <a:pt x="2023556" y="2973254"/>
                  <a:pt x="2066157" y="2930653"/>
                  <a:pt x="2118709" y="2930653"/>
                </a:cubicBezTo>
                <a:close/>
                <a:moveTo>
                  <a:pt x="1700033" y="2930653"/>
                </a:moveTo>
                <a:cubicBezTo>
                  <a:pt x="1752584" y="2930653"/>
                  <a:pt x="1795185" y="2973254"/>
                  <a:pt x="1795185" y="3025805"/>
                </a:cubicBezTo>
                <a:cubicBezTo>
                  <a:pt x="1795185" y="3078355"/>
                  <a:pt x="1752584" y="3120955"/>
                  <a:pt x="1700033" y="3120955"/>
                </a:cubicBezTo>
                <a:cubicBezTo>
                  <a:pt x="1647480" y="3120955"/>
                  <a:pt x="1604875" y="3078355"/>
                  <a:pt x="1604875" y="3025805"/>
                </a:cubicBezTo>
                <a:cubicBezTo>
                  <a:pt x="1604875" y="2973254"/>
                  <a:pt x="1647480" y="2930653"/>
                  <a:pt x="1700033" y="2930653"/>
                </a:cubicBezTo>
                <a:close/>
                <a:moveTo>
                  <a:pt x="1281356" y="2930653"/>
                </a:moveTo>
                <a:cubicBezTo>
                  <a:pt x="1333906" y="2930653"/>
                  <a:pt x="1376508" y="2973254"/>
                  <a:pt x="1376508" y="3025805"/>
                </a:cubicBezTo>
                <a:cubicBezTo>
                  <a:pt x="1376508" y="3078355"/>
                  <a:pt x="1333906" y="3120955"/>
                  <a:pt x="1281356" y="3120955"/>
                </a:cubicBezTo>
                <a:cubicBezTo>
                  <a:pt x="1228805" y="3120955"/>
                  <a:pt x="1186203" y="3078355"/>
                  <a:pt x="1186203" y="3025805"/>
                </a:cubicBezTo>
                <a:cubicBezTo>
                  <a:pt x="1186203" y="2973254"/>
                  <a:pt x="1228805" y="2930653"/>
                  <a:pt x="1281356" y="2930653"/>
                </a:cubicBezTo>
                <a:close/>
                <a:moveTo>
                  <a:pt x="862689" y="2930653"/>
                </a:moveTo>
                <a:cubicBezTo>
                  <a:pt x="915240" y="2930653"/>
                  <a:pt x="957840" y="2973254"/>
                  <a:pt x="957840" y="3025805"/>
                </a:cubicBezTo>
                <a:cubicBezTo>
                  <a:pt x="957840" y="3078355"/>
                  <a:pt x="915240" y="3120955"/>
                  <a:pt x="862689" y="3120955"/>
                </a:cubicBezTo>
                <a:cubicBezTo>
                  <a:pt x="810138" y="3120955"/>
                  <a:pt x="767536" y="3078355"/>
                  <a:pt x="767536" y="3025805"/>
                </a:cubicBezTo>
                <a:cubicBezTo>
                  <a:pt x="767536" y="2973254"/>
                  <a:pt x="810138" y="2930653"/>
                  <a:pt x="862689" y="2930653"/>
                </a:cubicBezTo>
                <a:close/>
                <a:moveTo>
                  <a:pt x="444021" y="2930653"/>
                </a:moveTo>
                <a:cubicBezTo>
                  <a:pt x="496572" y="2930653"/>
                  <a:pt x="539175" y="2973254"/>
                  <a:pt x="539175" y="3025805"/>
                </a:cubicBezTo>
                <a:cubicBezTo>
                  <a:pt x="539175" y="3078355"/>
                  <a:pt x="496572" y="3120955"/>
                  <a:pt x="444021" y="3120955"/>
                </a:cubicBezTo>
                <a:cubicBezTo>
                  <a:pt x="391471" y="3120955"/>
                  <a:pt x="348870" y="3078355"/>
                  <a:pt x="348870" y="3025805"/>
                </a:cubicBezTo>
                <a:cubicBezTo>
                  <a:pt x="348870" y="2973254"/>
                  <a:pt x="391471" y="2930653"/>
                  <a:pt x="444021" y="2930653"/>
                </a:cubicBezTo>
                <a:close/>
                <a:moveTo>
                  <a:pt x="25352" y="2930653"/>
                </a:moveTo>
                <a:cubicBezTo>
                  <a:pt x="77903" y="2930653"/>
                  <a:pt x="120506" y="2973254"/>
                  <a:pt x="120506" y="3025805"/>
                </a:cubicBezTo>
                <a:cubicBezTo>
                  <a:pt x="120506" y="3078355"/>
                  <a:pt x="77903" y="3120955"/>
                  <a:pt x="25352" y="3120955"/>
                </a:cubicBezTo>
                <a:lnTo>
                  <a:pt x="0" y="3115836"/>
                </a:lnTo>
                <a:lnTo>
                  <a:pt x="0" y="2935771"/>
                </a:lnTo>
                <a:close/>
                <a:moveTo>
                  <a:pt x="12166698" y="2511990"/>
                </a:moveTo>
                <a:lnTo>
                  <a:pt x="12192000" y="2517098"/>
                </a:lnTo>
                <a:lnTo>
                  <a:pt x="12192000" y="2697184"/>
                </a:lnTo>
                <a:lnTo>
                  <a:pt x="12166698" y="2702292"/>
                </a:lnTo>
                <a:cubicBezTo>
                  <a:pt x="12114147" y="2702292"/>
                  <a:pt x="12071546" y="2659691"/>
                  <a:pt x="12071546" y="2607140"/>
                </a:cubicBezTo>
                <a:cubicBezTo>
                  <a:pt x="12071546" y="2554590"/>
                  <a:pt x="12114147" y="2511990"/>
                  <a:pt x="12166698" y="2511990"/>
                </a:cubicBezTo>
                <a:close/>
                <a:moveTo>
                  <a:pt x="11748029" y="2511990"/>
                </a:moveTo>
                <a:cubicBezTo>
                  <a:pt x="11800580" y="2511990"/>
                  <a:pt x="11843181" y="2554590"/>
                  <a:pt x="11843181" y="2607140"/>
                </a:cubicBezTo>
                <a:cubicBezTo>
                  <a:pt x="11843181" y="2659691"/>
                  <a:pt x="11800580" y="2702292"/>
                  <a:pt x="11748029" y="2702292"/>
                </a:cubicBezTo>
                <a:cubicBezTo>
                  <a:pt x="11695478" y="2702292"/>
                  <a:pt x="11652877" y="2659691"/>
                  <a:pt x="11652877" y="2607140"/>
                </a:cubicBezTo>
                <a:cubicBezTo>
                  <a:pt x="11652877" y="2554590"/>
                  <a:pt x="11695478" y="2511990"/>
                  <a:pt x="11748029" y="2511990"/>
                </a:cubicBezTo>
                <a:close/>
                <a:moveTo>
                  <a:pt x="11329360" y="2511990"/>
                </a:moveTo>
                <a:cubicBezTo>
                  <a:pt x="11381911" y="2511990"/>
                  <a:pt x="11424512" y="2554590"/>
                  <a:pt x="11424512" y="2607140"/>
                </a:cubicBezTo>
                <a:cubicBezTo>
                  <a:pt x="11424512" y="2659691"/>
                  <a:pt x="11381911" y="2702292"/>
                  <a:pt x="11329360" y="2702292"/>
                </a:cubicBezTo>
                <a:cubicBezTo>
                  <a:pt x="11276809" y="2702292"/>
                  <a:pt x="11234208" y="2659691"/>
                  <a:pt x="11234208" y="2607140"/>
                </a:cubicBezTo>
                <a:cubicBezTo>
                  <a:pt x="11234208" y="2554590"/>
                  <a:pt x="11276809" y="2511990"/>
                  <a:pt x="11329360" y="2511990"/>
                </a:cubicBezTo>
                <a:close/>
                <a:moveTo>
                  <a:pt x="10910691" y="2511990"/>
                </a:moveTo>
                <a:cubicBezTo>
                  <a:pt x="10963242" y="2511990"/>
                  <a:pt x="11005843" y="2554590"/>
                  <a:pt x="11005843" y="2607140"/>
                </a:cubicBezTo>
                <a:cubicBezTo>
                  <a:pt x="11005843" y="2659691"/>
                  <a:pt x="10963242" y="2702292"/>
                  <a:pt x="10910691" y="2702292"/>
                </a:cubicBezTo>
                <a:cubicBezTo>
                  <a:pt x="10858140" y="2702292"/>
                  <a:pt x="10815539" y="2659691"/>
                  <a:pt x="10815539" y="2607140"/>
                </a:cubicBezTo>
                <a:cubicBezTo>
                  <a:pt x="10815539" y="2554590"/>
                  <a:pt x="10858140" y="2511990"/>
                  <a:pt x="10910691" y="2511990"/>
                </a:cubicBezTo>
                <a:close/>
                <a:moveTo>
                  <a:pt x="10492022" y="2511990"/>
                </a:moveTo>
                <a:cubicBezTo>
                  <a:pt x="10544573" y="2511990"/>
                  <a:pt x="10587174" y="2554590"/>
                  <a:pt x="10587174" y="2607140"/>
                </a:cubicBezTo>
                <a:cubicBezTo>
                  <a:pt x="10587174" y="2659691"/>
                  <a:pt x="10544573" y="2702292"/>
                  <a:pt x="10492022" y="2702292"/>
                </a:cubicBezTo>
                <a:cubicBezTo>
                  <a:pt x="10439471" y="2702292"/>
                  <a:pt x="10396870" y="2659691"/>
                  <a:pt x="10396870" y="2607140"/>
                </a:cubicBezTo>
                <a:cubicBezTo>
                  <a:pt x="10396870" y="2554590"/>
                  <a:pt x="10439471" y="2511990"/>
                  <a:pt x="10492022" y="2511990"/>
                </a:cubicBezTo>
                <a:close/>
                <a:moveTo>
                  <a:pt x="10073353" y="2511990"/>
                </a:moveTo>
                <a:cubicBezTo>
                  <a:pt x="10125904" y="2511990"/>
                  <a:pt x="10168505" y="2554590"/>
                  <a:pt x="10168505" y="2607140"/>
                </a:cubicBezTo>
                <a:cubicBezTo>
                  <a:pt x="10168505" y="2659691"/>
                  <a:pt x="10125904" y="2702292"/>
                  <a:pt x="10073353" y="2702292"/>
                </a:cubicBezTo>
                <a:cubicBezTo>
                  <a:pt x="10020803" y="2702292"/>
                  <a:pt x="9978201" y="2659691"/>
                  <a:pt x="9978201" y="2607140"/>
                </a:cubicBezTo>
                <a:cubicBezTo>
                  <a:pt x="9978201" y="2554590"/>
                  <a:pt x="10020803" y="2511990"/>
                  <a:pt x="10073353" y="2511990"/>
                </a:cubicBezTo>
                <a:close/>
                <a:moveTo>
                  <a:pt x="9654684" y="2511990"/>
                </a:moveTo>
                <a:cubicBezTo>
                  <a:pt x="9707235" y="2511990"/>
                  <a:pt x="9749836" y="2554590"/>
                  <a:pt x="9749836" y="2607140"/>
                </a:cubicBezTo>
                <a:cubicBezTo>
                  <a:pt x="9749836" y="2659691"/>
                  <a:pt x="9707235" y="2702292"/>
                  <a:pt x="9654684" y="2702292"/>
                </a:cubicBezTo>
                <a:cubicBezTo>
                  <a:pt x="9602134" y="2702292"/>
                  <a:pt x="9559532" y="2659691"/>
                  <a:pt x="9559532" y="2607140"/>
                </a:cubicBezTo>
                <a:cubicBezTo>
                  <a:pt x="9559532" y="2554590"/>
                  <a:pt x="9602134" y="2511990"/>
                  <a:pt x="9654684" y="2511990"/>
                </a:cubicBezTo>
                <a:close/>
                <a:moveTo>
                  <a:pt x="9236015" y="2511990"/>
                </a:moveTo>
                <a:cubicBezTo>
                  <a:pt x="9288566" y="2511990"/>
                  <a:pt x="9331167" y="2554590"/>
                  <a:pt x="9331167" y="2607140"/>
                </a:cubicBezTo>
                <a:cubicBezTo>
                  <a:pt x="9331167" y="2659691"/>
                  <a:pt x="9288566" y="2702292"/>
                  <a:pt x="9236015" y="2702292"/>
                </a:cubicBezTo>
                <a:cubicBezTo>
                  <a:pt x="9183465" y="2702292"/>
                  <a:pt x="9140863" y="2659691"/>
                  <a:pt x="9140863" y="2607140"/>
                </a:cubicBezTo>
                <a:cubicBezTo>
                  <a:pt x="9140863" y="2554590"/>
                  <a:pt x="9183465" y="2511990"/>
                  <a:pt x="9236015" y="2511990"/>
                </a:cubicBezTo>
                <a:close/>
                <a:moveTo>
                  <a:pt x="8817346" y="2511990"/>
                </a:moveTo>
                <a:cubicBezTo>
                  <a:pt x="8869897" y="2511990"/>
                  <a:pt x="8912498" y="2554590"/>
                  <a:pt x="8912498" y="2607140"/>
                </a:cubicBezTo>
                <a:cubicBezTo>
                  <a:pt x="8912498" y="2659691"/>
                  <a:pt x="8869897" y="2702292"/>
                  <a:pt x="8817346" y="2702292"/>
                </a:cubicBezTo>
                <a:cubicBezTo>
                  <a:pt x="8764796" y="2702292"/>
                  <a:pt x="8722194" y="2659691"/>
                  <a:pt x="8722194" y="2607140"/>
                </a:cubicBezTo>
                <a:cubicBezTo>
                  <a:pt x="8722194" y="2554590"/>
                  <a:pt x="8764796" y="2511990"/>
                  <a:pt x="8817346" y="2511990"/>
                </a:cubicBezTo>
                <a:close/>
                <a:moveTo>
                  <a:pt x="8398677" y="2511990"/>
                </a:moveTo>
                <a:cubicBezTo>
                  <a:pt x="8451228" y="2511990"/>
                  <a:pt x="8493829" y="2554590"/>
                  <a:pt x="8493829" y="2607140"/>
                </a:cubicBezTo>
                <a:cubicBezTo>
                  <a:pt x="8493829" y="2659691"/>
                  <a:pt x="8451228" y="2702292"/>
                  <a:pt x="8398677" y="2702292"/>
                </a:cubicBezTo>
                <a:cubicBezTo>
                  <a:pt x="8346127" y="2702292"/>
                  <a:pt x="8303526" y="2659691"/>
                  <a:pt x="8303526" y="2607140"/>
                </a:cubicBezTo>
                <a:cubicBezTo>
                  <a:pt x="8303526" y="2554590"/>
                  <a:pt x="8346127" y="2511990"/>
                  <a:pt x="8398677" y="2511990"/>
                </a:cubicBezTo>
                <a:close/>
                <a:moveTo>
                  <a:pt x="7980009" y="2511990"/>
                </a:moveTo>
                <a:cubicBezTo>
                  <a:pt x="8032559" y="2511990"/>
                  <a:pt x="8075161" y="2554590"/>
                  <a:pt x="8075161" y="2607140"/>
                </a:cubicBezTo>
                <a:cubicBezTo>
                  <a:pt x="8075161" y="2659691"/>
                  <a:pt x="8032559" y="2702292"/>
                  <a:pt x="7980009" y="2702292"/>
                </a:cubicBezTo>
                <a:cubicBezTo>
                  <a:pt x="7927458" y="2702292"/>
                  <a:pt x="7884857" y="2659691"/>
                  <a:pt x="7884857" y="2607140"/>
                </a:cubicBezTo>
                <a:cubicBezTo>
                  <a:pt x="7884857" y="2554590"/>
                  <a:pt x="7927458" y="2511990"/>
                  <a:pt x="7980009" y="2511990"/>
                </a:cubicBezTo>
                <a:close/>
                <a:moveTo>
                  <a:pt x="7561340" y="2511990"/>
                </a:moveTo>
                <a:cubicBezTo>
                  <a:pt x="7613890" y="2511990"/>
                  <a:pt x="7656492" y="2554590"/>
                  <a:pt x="7656492" y="2607140"/>
                </a:cubicBezTo>
                <a:cubicBezTo>
                  <a:pt x="7656492" y="2659691"/>
                  <a:pt x="7613890" y="2702292"/>
                  <a:pt x="7561340" y="2702292"/>
                </a:cubicBezTo>
                <a:cubicBezTo>
                  <a:pt x="7508789" y="2702292"/>
                  <a:pt x="7466188" y="2659691"/>
                  <a:pt x="7466188" y="2607140"/>
                </a:cubicBezTo>
                <a:cubicBezTo>
                  <a:pt x="7466188" y="2554590"/>
                  <a:pt x="7508789" y="2511990"/>
                  <a:pt x="7561340" y="2511990"/>
                </a:cubicBezTo>
                <a:close/>
                <a:moveTo>
                  <a:pt x="7142671" y="2511990"/>
                </a:moveTo>
                <a:cubicBezTo>
                  <a:pt x="7195221" y="2511990"/>
                  <a:pt x="7237823" y="2554590"/>
                  <a:pt x="7237823" y="2607140"/>
                </a:cubicBezTo>
                <a:cubicBezTo>
                  <a:pt x="7237823" y="2659691"/>
                  <a:pt x="7195221" y="2702292"/>
                  <a:pt x="7142671" y="2702292"/>
                </a:cubicBezTo>
                <a:cubicBezTo>
                  <a:pt x="7090120" y="2702292"/>
                  <a:pt x="7047519" y="2659691"/>
                  <a:pt x="7047519" y="2607140"/>
                </a:cubicBezTo>
                <a:cubicBezTo>
                  <a:pt x="7047519" y="2554590"/>
                  <a:pt x="7090120" y="2511990"/>
                  <a:pt x="7142671" y="2511990"/>
                </a:cubicBezTo>
                <a:close/>
                <a:moveTo>
                  <a:pt x="6724002" y="2511990"/>
                </a:moveTo>
                <a:cubicBezTo>
                  <a:pt x="6776553" y="2511990"/>
                  <a:pt x="6819154" y="2554590"/>
                  <a:pt x="6819154" y="2607140"/>
                </a:cubicBezTo>
                <a:cubicBezTo>
                  <a:pt x="6819154" y="2659691"/>
                  <a:pt x="6776553" y="2702292"/>
                  <a:pt x="6724002" y="2702292"/>
                </a:cubicBezTo>
                <a:cubicBezTo>
                  <a:pt x="6671451" y="2702292"/>
                  <a:pt x="6628850" y="2659691"/>
                  <a:pt x="6628850" y="2607140"/>
                </a:cubicBezTo>
                <a:cubicBezTo>
                  <a:pt x="6628850" y="2554590"/>
                  <a:pt x="6671451" y="2511990"/>
                  <a:pt x="6724002" y="2511990"/>
                </a:cubicBezTo>
                <a:close/>
                <a:moveTo>
                  <a:pt x="6305333" y="2511990"/>
                </a:moveTo>
                <a:cubicBezTo>
                  <a:pt x="6357884" y="2511990"/>
                  <a:pt x="6400485" y="2554590"/>
                  <a:pt x="6400485" y="2607140"/>
                </a:cubicBezTo>
                <a:cubicBezTo>
                  <a:pt x="6400485" y="2659691"/>
                  <a:pt x="6357884" y="2702292"/>
                  <a:pt x="6305333" y="2702292"/>
                </a:cubicBezTo>
                <a:cubicBezTo>
                  <a:pt x="6252782" y="2702292"/>
                  <a:pt x="6210181" y="2659691"/>
                  <a:pt x="6210181" y="2607140"/>
                </a:cubicBezTo>
                <a:cubicBezTo>
                  <a:pt x="6210181" y="2554590"/>
                  <a:pt x="6252782" y="2511990"/>
                  <a:pt x="6305333" y="2511990"/>
                </a:cubicBezTo>
                <a:close/>
                <a:moveTo>
                  <a:pt x="5886664" y="2511990"/>
                </a:moveTo>
                <a:cubicBezTo>
                  <a:pt x="5939215" y="2511990"/>
                  <a:pt x="5981816" y="2554590"/>
                  <a:pt x="5981816" y="2607140"/>
                </a:cubicBezTo>
                <a:cubicBezTo>
                  <a:pt x="5981816" y="2659691"/>
                  <a:pt x="5939215" y="2702292"/>
                  <a:pt x="5886664" y="2702292"/>
                </a:cubicBezTo>
                <a:cubicBezTo>
                  <a:pt x="5834113" y="2702292"/>
                  <a:pt x="5791512" y="2659691"/>
                  <a:pt x="5791512" y="2607140"/>
                </a:cubicBezTo>
                <a:cubicBezTo>
                  <a:pt x="5791512" y="2554590"/>
                  <a:pt x="5834113" y="2511990"/>
                  <a:pt x="5886664" y="2511990"/>
                </a:cubicBezTo>
                <a:close/>
                <a:moveTo>
                  <a:pt x="5467994" y="2511990"/>
                </a:moveTo>
                <a:cubicBezTo>
                  <a:pt x="5520544" y="2511990"/>
                  <a:pt x="5563146" y="2554590"/>
                  <a:pt x="5563146" y="2607140"/>
                </a:cubicBezTo>
                <a:cubicBezTo>
                  <a:pt x="5563146" y="2659691"/>
                  <a:pt x="5520544" y="2702292"/>
                  <a:pt x="5467994" y="2702292"/>
                </a:cubicBezTo>
                <a:cubicBezTo>
                  <a:pt x="5415443" y="2702292"/>
                  <a:pt x="5372842" y="2659691"/>
                  <a:pt x="5372842" y="2607140"/>
                </a:cubicBezTo>
                <a:cubicBezTo>
                  <a:pt x="5372842" y="2554590"/>
                  <a:pt x="5415443" y="2511990"/>
                  <a:pt x="5467994" y="2511990"/>
                </a:cubicBezTo>
                <a:close/>
                <a:moveTo>
                  <a:pt x="5049325" y="2511990"/>
                </a:moveTo>
                <a:cubicBezTo>
                  <a:pt x="5101876" y="2511990"/>
                  <a:pt x="5144478" y="2554590"/>
                  <a:pt x="5144478" y="2607140"/>
                </a:cubicBezTo>
                <a:cubicBezTo>
                  <a:pt x="5144478" y="2659691"/>
                  <a:pt x="5101876" y="2702292"/>
                  <a:pt x="5049325" y="2702292"/>
                </a:cubicBezTo>
                <a:cubicBezTo>
                  <a:pt x="4996774" y="2702292"/>
                  <a:pt x="4954173" y="2659691"/>
                  <a:pt x="4954173" y="2607140"/>
                </a:cubicBezTo>
                <a:cubicBezTo>
                  <a:pt x="4954173" y="2554590"/>
                  <a:pt x="4996774" y="2511990"/>
                  <a:pt x="5049325" y="2511990"/>
                </a:cubicBezTo>
                <a:close/>
                <a:moveTo>
                  <a:pt x="4630656" y="2511990"/>
                </a:moveTo>
                <a:cubicBezTo>
                  <a:pt x="4683207" y="2511990"/>
                  <a:pt x="4725808" y="2554590"/>
                  <a:pt x="4725808" y="2607140"/>
                </a:cubicBezTo>
                <a:cubicBezTo>
                  <a:pt x="4725808" y="2659691"/>
                  <a:pt x="4683207" y="2702292"/>
                  <a:pt x="4630656" y="2702292"/>
                </a:cubicBezTo>
                <a:cubicBezTo>
                  <a:pt x="4578106" y="2702292"/>
                  <a:pt x="4535504" y="2659691"/>
                  <a:pt x="4535504" y="2607140"/>
                </a:cubicBezTo>
                <a:cubicBezTo>
                  <a:pt x="4535504" y="2554590"/>
                  <a:pt x="4578106" y="2511990"/>
                  <a:pt x="4630656" y="2511990"/>
                </a:cubicBezTo>
                <a:close/>
                <a:moveTo>
                  <a:pt x="4211987" y="2511990"/>
                </a:moveTo>
                <a:cubicBezTo>
                  <a:pt x="4264538" y="2511990"/>
                  <a:pt x="4307139" y="2554590"/>
                  <a:pt x="4307139" y="2607140"/>
                </a:cubicBezTo>
                <a:cubicBezTo>
                  <a:pt x="4307139" y="2659691"/>
                  <a:pt x="4264538" y="2702292"/>
                  <a:pt x="4211987" y="2702292"/>
                </a:cubicBezTo>
                <a:cubicBezTo>
                  <a:pt x="4159436" y="2702292"/>
                  <a:pt x="4116835" y="2659691"/>
                  <a:pt x="4116835" y="2607140"/>
                </a:cubicBezTo>
                <a:cubicBezTo>
                  <a:pt x="4116835" y="2554590"/>
                  <a:pt x="4159436" y="2511990"/>
                  <a:pt x="4211987" y="2511990"/>
                </a:cubicBezTo>
                <a:close/>
                <a:moveTo>
                  <a:pt x="3793419" y="2511990"/>
                </a:moveTo>
                <a:cubicBezTo>
                  <a:pt x="3845869" y="2511990"/>
                  <a:pt x="3888470" y="2554590"/>
                  <a:pt x="3888470" y="2607140"/>
                </a:cubicBezTo>
                <a:cubicBezTo>
                  <a:pt x="3888470" y="2659691"/>
                  <a:pt x="3845869" y="2702292"/>
                  <a:pt x="3793419" y="2702292"/>
                </a:cubicBezTo>
                <a:cubicBezTo>
                  <a:pt x="3740868" y="2702292"/>
                  <a:pt x="3698267" y="2659691"/>
                  <a:pt x="3698267" y="2607140"/>
                </a:cubicBezTo>
                <a:cubicBezTo>
                  <a:pt x="3698267" y="2554590"/>
                  <a:pt x="3740868" y="2511990"/>
                  <a:pt x="3793419" y="2511990"/>
                </a:cubicBezTo>
                <a:close/>
                <a:moveTo>
                  <a:pt x="3374741" y="2511990"/>
                </a:moveTo>
                <a:cubicBezTo>
                  <a:pt x="3427293" y="2511990"/>
                  <a:pt x="3469899" y="2554590"/>
                  <a:pt x="3469899" y="2607140"/>
                </a:cubicBezTo>
                <a:cubicBezTo>
                  <a:pt x="3469899" y="2659691"/>
                  <a:pt x="3427293" y="2702292"/>
                  <a:pt x="3374741" y="2702292"/>
                </a:cubicBezTo>
                <a:cubicBezTo>
                  <a:pt x="3322190" y="2702292"/>
                  <a:pt x="3279589" y="2659691"/>
                  <a:pt x="3279589" y="2607140"/>
                </a:cubicBezTo>
                <a:cubicBezTo>
                  <a:pt x="3279589" y="2554590"/>
                  <a:pt x="3322190" y="2511990"/>
                  <a:pt x="3374741" y="2511990"/>
                </a:cubicBezTo>
                <a:close/>
                <a:moveTo>
                  <a:pt x="2956066" y="2511990"/>
                </a:moveTo>
                <a:cubicBezTo>
                  <a:pt x="3008619" y="2511990"/>
                  <a:pt x="3051222" y="2554590"/>
                  <a:pt x="3051222" y="2607140"/>
                </a:cubicBezTo>
                <a:cubicBezTo>
                  <a:pt x="3051222" y="2659691"/>
                  <a:pt x="3008619" y="2702292"/>
                  <a:pt x="2956066" y="2702292"/>
                </a:cubicBezTo>
                <a:cubicBezTo>
                  <a:pt x="2903513" y="2702292"/>
                  <a:pt x="2860912" y="2659691"/>
                  <a:pt x="2860912" y="2607140"/>
                </a:cubicBezTo>
                <a:cubicBezTo>
                  <a:pt x="2860912" y="2554590"/>
                  <a:pt x="2903513" y="2511990"/>
                  <a:pt x="2956066" y="2511990"/>
                </a:cubicBezTo>
                <a:close/>
                <a:moveTo>
                  <a:pt x="2537386" y="2511990"/>
                </a:moveTo>
                <a:cubicBezTo>
                  <a:pt x="2589943" y="2511990"/>
                  <a:pt x="2632545" y="2554590"/>
                  <a:pt x="2632545" y="2607140"/>
                </a:cubicBezTo>
                <a:cubicBezTo>
                  <a:pt x="2632545" y="2659691"/>
                  <a:pt x="2589943" y="2702292"/>
                  <a:pt x="2537386" y="2702292"/>
                </a:cubicBezTo>
                <a:cubicBezTo>
                  <a:pt x="2484835" y="2702292"/>
                  <a:pt x="2442233" y="2659691"/>
                  <a:pt x="2442233" y="2607140"/>
                </a:cubicBezTo>
                <a:cubicBezTo>
                  <a:pt x="2442233" y="2554590"/>
                  <a:pt x="2484835" y="2511990"/>
                  <a:pt x="2537386" y="2511990"/>
                </a:cubicBezTo>
                <a:close/>
                <a:moveTo>
                  <a:pt x="2118716" y="2511990"/>
                </a:moveTo>
                <a:cubicBezTo>
                  <a:pt x="2171267" y="2511990"/>
                  <a:pt x="2213868" y="2554590"/>
                  <a:pt x="2213868" y="2607140"/>
                </a:cubicBezTo>
                <a:cubicBezTo>
                  <a:pt x="2213868" y="2659691"/>
                  <a:pt x="2171267" y="2702292"/>
                  <a:pt x="2118716" y="2702292"/>
                </a:cubicBezTo>
                <a:cubicBezTo>
                  <a:pt x="2066164" y="2702292"/>
                  <a:pt x="2023562" y="2659691"/>
                  <a:pt x="2023562" y="2607140"/>
                </a:cubicBezTo>
                <a:cubicBezTo>
                  <a:pt x="2023562" y="2554590"/>
                  <a:pt x="2066164" y="2511990"/>
                  <a:pt x="2118716" y="2511990"/>
                </a:cubicBezTo>
                <a:close/>
                <a:moveTo>
                  <a:pt x="1700038" y="2511990"/>
                </a:moveTo>
                <a:cubicBezTo>
                  <a:pt x="1752590" y="2511990"/>
                  <a:pt x="1795191" y="2554590"/>
                  <a:pt x="1795191" y="2607140"/>
                </a:cubicBezTo>
                <a:cubicBezTo>
                  <a:pt x="1795191" y="2659691"/>
                  <a:pt x="1752590" y="2702292"/>
                  <a:pt x="1700038" y="2702292"/>
                </a:cubicBezTo>
                <a:cubicBezTo>
                  <a:pt x="1647486" y="2702292"/>
                  <a:pt x="1604881" y="2659691"/>
                  <a:pt x="1604881" y="2607140"/>
                </a:cubicBezTo>
                <a:cubicBezTo>
                  <a:pt x="1604881" y="2554590"/>
                  <a:pt x="1647486" y="2511990"/>
                  <a:pt x="1700038" y="2511990"/>
                </a:cubicBezTo>
                <a:close/>
                <a:moveTo>
                  <a:pt x="1281360" y="2511990"/>
                </a:moveTo>
                <a:cubicBezTo>
                  <a:pt x="1333911" y="2511990"/>
                  <a:pt x="1376512" y="2554590"/>
                  <a:pt x="1376512" y="2607140"/>
                </a:cubicBezTo>
                <a:cubicBezTo>
                  <a:pt x="1376512" y="2659691"/>
                  <a:pt x="1333911" y="2702292"/>
                  <a:pt x="1281360" y="2702292"/>
                </a:cubicBezTo>
                <a:cubicBezTo>
                  <a:pt x="1228810" y="2702292"/>
                  <a:pt x="1186208" y="2659691"/>
                  <a:pt x="1186208" y="2607140"/>
                </a:cubicBezTo>
                <a:cubicBezTo>
                  <a:pt x="1186208" y="2554590"/>
                  <a:pt x="1228810" y="2511990"/>
                  <a:pt x="1281360" y="2511990"/>
                </a:cubicBezTo>
                <a:close/>
                <a:moveTo>
                  <a:pt x="862694" y="2511990"/>
                </a:moveTo>
                <a:cubicBezTo>
                  <a:pt x="915244" y="2511990"/>
                  <a:pt x="957845" y="2554590"/>
                  <a:pt x="957845" y="2607140"/>
                </a:cubicBezTo>
                <a:cubicBezTo>
                  <a:pt x="957845" y="2659691"/>
                  <a:pt x="915244" y="2702292"/>
                  <a:pt x="862694" y="2702292"/>
                </a:cubicBezTo>
                <a:cubicBezTo>
                  <a:pt x="810143" y="2702292"/>
                  <a:pt x="767541" y="2659691"/>
                  <a:pt x="767541" y="2607140"/>
                </a:cubicBezTo>
                <a:cubicBezTo>
                  <a:pt x="767541" y="2554590"/>
                  <a:pt x="810143" y="2511990"/>
                  <a:pt x="862694" y="2511990"/>
                </a:cubicBezTo>
                <a:close/>
                <a:moveTo>
                  <a:pt x="444027" y="2511990"/>
                </a:moveTo>
                <a:cubicBezTo>
                  <a:pt x="496578" y="2511990"/>
                  <a:pt x="539179" y="2554590"/>
                  <a:pt x="539179" y="2607140"/>
                </a:cubicBezTo>
                <a:cubicBezTo>
                  <a:pt x="539179" y="2659691"/>
                  <a:pt x="496578" y="2702292"/>
                  <a:pt x="444027" y="2702292"/>
                </a:cubicBezTo>
                <a:cubicBezTo>
                  <a:pt x="391475" y="2702292"/>
                  <a:pt x="348875" y="2659691"/>
                  <a:pt x="348875" y="2607140"/>
                </a:cubicBezTo>
                <a:cubicBezTo>
                  <a:pt x="348875" y="2554590"/>
                  <a:pt x="391475" y="2511990"/>
                  <a:pt x="444027" y="2511990"/>
                </a:cubicBezTo>
                <a:close/>
                <a:moveTo>
                  <a:pt x="25358" y="2511990"/>
                </a:moveTo>
                <a:cubicBezTo>
                  <a:pt x="77909" y="2511990"/>
                  <a:pt x="120510" y="2554590"/>
                  <a:pt x="120510" y="2607140"/>
                </a:cubicBezTo>
                <a:cubicBezTo>
                  <a:pt x="120510" y="2659691"/>
                  <a:pt x="77909" y="2702292"/>
                  <a:pt x="25358" y="2702292"/>
                </a:cubicBezTo>
                <a:lnTo>
                  <a:pt x="0" y="2697172"/>
                </a:lnTo>
                <a:lnTo>
                  <a:pt x="0" y="2517109"/>
                </a:lnTo>
                <a:close/>
                <a:moveTo>
                  <a:pt x="12166698" y="2093322"/>
                </a:moveTo>
                <a:lnTo>
                  <a:pt x="12192000" y="2098431"/>
                </a:lnTo>
                <a:lnTo>
                  <a:pt x="12192000" y="2278521"/>
                </a:lnTo>
                <a:lnTo>
                  <a:pt x="12166698" y="2283630"/>
                </a:lnTo>
                <a:cubicBezTo>
                  <a:pt x="12114147" y="2283630"/>
                  <a:pt x="12071546" y="2241022"/>
                  <a:pt x="12071546" y="2188474"/>
                </a:cubicBezTo>
                <a:cubicBezTo>
                  <a:pt x="12071546" y="2135926"/>
                  <a:pt x="12114147" y="2093322"/>
                  <a:pt x="12166698" y="2093322"/>
                </a:cubicBezTo>
                <a:close/>
                <a:moveTo>
                  <a:pt x="11748029" y="2093322"/>
                </a:moveTo>
                <a:cubicBezTo>
                  <a:pt x="11800580" y="2093322"/>
                  <a:pt x="11843181" y="2135926"/>
                  <a:pt x="11843181" y="2188474"/>
                </a:cubicBezTo>
                <a:cubicBezTo>
                  <a:pt x="11843181" y="2241022"/>
                  <a:pt x="11800580" y="2283630"/>
                  <a:pt x="11748029" y="2283630"/>
                </a:cubicBezTo>
                <a:cubicBezTo>
                  <a:pt x="11695478" y="2283630"/>
                  <a:pt x="11652877" y="2241022"/>
                  <a:pt x="11652877" y="2188474"/>
                </a:cubicBezTo>
                <a:cubicBezTo>
                  <a:pt x="11652877" y="2135926"/>
                  <a:pt x="11695478" y="2093322"/>
                  <a:pt x="11748029" y="2093322"/>
                </a:cubicBezTo>
                <a:close/>
                <a:moveTo>
                  <a:pt x="11329360" y="2093322"/>
                </a:moveTo>
                <a:cubicBezTo>
                  <a:pt x="11381911" y="2093322"/>
                  <a:pt x="11424512" y="2135926"/>
                  <a:pt x="11424512" y="2188474"/>
                </a:cubicBezTo>
                <a:cubicBezTo>
                  <a:pt x="11424512" y="2241022"/>
                  <a:pt x="11381911" y="2283630"/>
                  <a:pt x="11329360" y="2283630"/>
                </a:cubicBezTo>
                <a:cubicBezTo>
                  <a:pt x="11276809" y="2283630"/>
                  <a:pt x="11234208" y="2241022"/>
                  <a:pt x="11234208" y="2188474"/>
                </a:cubicBezTo>
                <a:cubicBezTo>
                  <a:pt x="11234208" y="2135926"/>
                  <a:pt x="11276809" y="2093322"/>
                  <a:pt x="11329360" y="2093322"/>
                </a:cubicBezTo>
                <a:close/>
                <a:moveTo>
                  <a:pt x="10910691" y="2093322"/>
                </a:moveTo>
                <a:cubicBezTo>
                  <a:pt x="10963242" y="2093322"/>
                  <a:pt x="11005843" y="2135926"/>
                  <a:pt x="11005843" y="2188474"/>
                </a:cubicBezTo>
                <a:cubicBezTo>
                  <a:pt x="11005843" y="2241022"/>
                  <a:pt x="10963242" y="2283630"/>
                  <a:pt x="10910691" y="2283630"/>
                </a:cubicBezTo>
                <a:cubicBezTo>
                  <a:pt x="10858140" y="2283630"/>
                  <a:pt x="10815539" y="2241022"/>
                  <a:pt x="10815539" y="2188474"/>
                </a:cubicBezTo>
                <a:cubicBezTo>
                  <a:pt x="10815539" y="2135926"/>
                  <a:pt x="10858140" y="2093322"/>
                  <a:pt x="10910691" y="2093322"/>
                </a:cubicBezTo>
                <a:close/>
                <a:moveTo>
                  <a:pt x="10492022" y="2093322"/>
                </a:moveTo>
                <a:cubicBezTo>
                  <a:pt x="10544573" y="2093322"/>
                  <a:pt x="10587174" y="2135926"/>
                  <a:pt x="10587174" y="2188474"/>
                </a:cubicBezTo>
                <a:cubicBezTo>
                  <a:pt x="10587174" y="2241022"/>
                  <a:pt x="10544573" y="2283630"/>
                  <a:pt x="10492022" y="2283630"/>
                </a:cubicBezTo>
                <a:cubicBezTo>
                  <a:pt x="10439471" y="2283630"/>
                  <a:pt x="10396870" y="2241022"/>
                  <a:pt x="10396870" y="2188474"/>
                </a:cubicBezTo>
                <a:cubicBezTo>
                  <a:pt x="10396870" y="2135926"/>
                  <a:pt x="10439471" y="2093322"/>
                  <a:pt x="10492022" y="2093322"/>
                </a:cubicBezTo>
                <a:close/>
                <a:moveTo>
                  <a:pt x="10073353" y="2093322"/>
                </a:moveTo>
                <a:cubicBezTo>
                  <a:pt x="10125904" y="2093322"/>
                  <a:pt x="10168505" y="2135926"/>
                  <a:pt x="10168505" y="2188474"/>
                </a:cubicBezTo>
                <a:cubicBezTo>
                  <a:pt x="10168505" y="2241022"/>
                  <a:pt x="10125904" y="2283630"/>
                  <a:pt x="10073353" y="2283630"/>
                </a:cubicBezTo>
                <a:cubicBezTo>
                  <a:pt x="10020803" y="2283630"/>
                  <a:pt x="9978201" y="2241022"/>
                  <a:pt x="9978201" y="2188474"/>
                </a:cubicBezTo>
                <a:cubicBezTo>
                  <a:pt x="9978201" y="2135926"/>
                  <a:pt x="10020803" y="2093322"/>
                  <a:pt x="10073353" y="2093322"/>
                </a:cubicBezTo>
                <a:close/>
                <a:moveTo>
                  <a:pt x="9654684" y="2093322"/>
                </a:moveTo>
                <a:cubicBezTo>
                  <a:pt x="9707235" y="2093322"/>
                  <a:pt x="9749836" y="2135926"/>
                  <a:pt x="9749836" y="2188474"/>
                </a:cubicBezTo>
                <a:cubicBezTo>
                  <a:pt x="9749836" y="2241022"/>
                  <a:pt x="9707235" y="2283630"/>
                  <a:pt x="9654684" y="2283630"/>
                </a:cubicBezTo>
                <a:cubicBezTo>
                  <a:pt x="9602134" y="2283630"/>
                  <a:pt x="9559532" y="2241022"/>
                  <a:pt x="9559532" y="2188474"/>
                </a:cubicBezTo>
                <a:cubicBezTo>
                  <a:pt x="9559532" y="2135926"/>
                  <a:pt x="9602134" y="2093322"/>
                  <a:pt x="9654684" y="2093322"/>
                </a:cubicBezTo>
                <a:close/>
                <a:moveTo>
                  <a:pt x="9236015" y="2093322"/>
                </a:moveTo>
                <a:cubicBezTo>
                  <a:pt x="9288566" y="2093322"/>
                  <a:pt x="9331167" y="2135926"/>
                  <a:pt x="9331167" y="2188474"/>
                </a:cubicBezTo>
                <a:cubicBezTo>
                  <a:pt x="9331167" y="2241022"/>
                  <a:pt x="9288566" y="2283630"/>
                  <a:pt x="9236015" y="2283630"/>
                </a:cubicBezTo>
                <a:cubicBezTo>
                  <a:pt x="9183465" y="2283630"/>
                  <a:pt x="9140863" y="2241022"/>
                  <a:pt x="9140863" y="2188474"/>
                </a:cubicBezTo>
                <a:cubicBezTo>
                  <a:pt x="9140863" y="2135926"/>
                  <a:pt x="9183465" y="2093322"/>
                  <a:pt x="9236015" y="2093322"/>
                </a:cubicBezTo>
                <a:close/>
                <a:moveTo>
                  <a:pt x="8817346" y="2093322"/>
                </a:moveTo>
                <a:cubicBezTo>
                  <a:pt x="8869897" y="2093322"/>
                  <a:pt x="8912498" y="2135926"/>
                  <a:pt x="8912498" y="2188474"/>
                </a:cubicBezTo>
                <a:cubicBezTo>
                  <a:pt x="8912498" y="2241022"/>
                  <a:pt x="8869897" y="2283630"/>
                  <a:pt x="8817346" y="2283630"/>
                </a:cubicBezTo>
                <a:cubicBezTo>
                  <a:pt x="8764796" y="2283630"/>
                  <a:pt x="8722194" y="2241022"/>
                  <a:pt x="8722194" y="2188474"/>
                </a:cubicBezTo>
                <a:cubicBezTo>
                  <a:pt x="8722194" y="2135926"/>
                  <a:pt x="8764796" y="2093322"/>
                  <a:pt x="8817346" y="2093322"/>
                </a:cubicBezTo>
                <a:close/>
                <a:moveTo>
                  <a:pt x="8398677" y="2093322"/>
                </a:moveTo>
                <a:cubicBezTo>
                  <a:pt x="8451228" y="2093322"/>
                  <a:pt x="8493829" y="2135926"/>
                  <a:pt x="8493829" y="2188474"/>
                </a:cubicBezTo>
                <a:cubicBezTo>
                  <a:pt x="8493829" y="2241022"/>
                  <a:pt x="8451228" y="2283630"/>
                  <a:pt x="8398677" y="2283630"/>
                </a:cubicBezTo>
                <a:cubicBezTo>
                  <a:pt x="8346127" y="2283630"/>
                  <a:pt x="8303526" y="2241022"/>
                  <a:pt x="8303526" y="2188474"/>
                </a:cubicBezTo>
                <a:cubicBezTo>
                  <a:pt x="8303526" y="2135926"/>
                  <a:pt x="8346127" y="2093322"/>
                  <a:pt x="8398677" y="2093322"/>
                </a:cubicBezTo>
                <a:close/>
                <a:moveTo>
                  <a:pt x="7980009" y="2093322"/>
                </a:moveTo>
                <a:cubicBezTo>
                  <a:pt x="8032559" y="2093322"/>
                  <a:pt x="8075161" y="2135926"/>
                  <a:pt x="8075161" y="2188474"/>
                </a:cubicBezTo>
                <a:cubicBezTo>
                  <a:pt x="8075161" y="2241022"/>
                  <a:pt x="8032559" y="2283630"/>
                  <a:pt x="7980009" y="2283630"/>
                </a:cubicBezTo>
                <a:cubicBezTo>
                  <a:pt x="7927458" y="2283630"/>
                  <a:pt x="7884857" y="2241022"/>
                  <a:pt x="7884857" y="2188474"/>
                </a:cubicBezTo>
                <a:cubicBezTo>
                  <a:pt x="7884857" y="2135926"/>
                  <a:pt x="7927458" y="2093322"/>
                  <a:pt x="7980009" y="2093322"/>
                </a:cubicBezTo>
                <a:close/>
                <a:moveTo>
                  <a:pt x="7561340" y="2093322"/>
                </a:moveTo>
                <a:cubicBezTo>
                  <a:pt x="7613890" y="2093322"/>
                  <a:pt x="7656492" y="2135926"/>
                  <a:pt x="7656492" y="2188474"/>
                </a:cubicBezTo>
                <a:cubicBezTo>
                  <a:pt x="7656492" y="2241022"/>
                  <a:pt x="7613890" y="2283630"/>
                  <a:pt x="7561340" y="2283630"/>
                </a:cubicBezTo>
                <a:cubicBezTo>
                  <a:pt x="7508789" y="2283630"/>
                  <a:pt x="7466188" y="2241022"/>
                  <a:pt x="7466188" y="2188474"/>
                </a:cubicBezTo>
                <a:cubicBezTo>
                  <a:pt x="7466188" y="2135926"/>
                  <a:pt x="7508789" y="2093322"/>
                  <a:pt x="7561340" y="2093322"/>
                </a:cubicBezTo>
                <a:close/>
                <a:moveTo>
                  <a:pt x="7142671" y="2093322"/>
                </a:moveTo>
                <a:cubicBezTo>
                  <a:pt x="7195221" y="2093322"/>
                  <a:pt x="7237823" y="2135926"/>
                  <a:pt x="7237823" y="2188474"/>
                </a:cubicBezTo>
                <a:cubicBezTo>
                  <a:pt x="7237823" y="2241022"/>
                  <a:pt x="7195221" y="2283630"/>
                  <a:pt x="7142671" y="2283630"/>
                </a:cubicBezTo>
                <a:cubicBezTo>
                  <a:pt x="7090120" y="2283630"/>
                  <a:pt x="7047519" y="2241022"/>
                  <a:pt x="7047519" y="2188474"/>
                </a:cubicBezTo>
                <a:cubicBezTo>
                  <a:pt x="7047519" y="2135926"/>
                  <a:pt x="7090120" y="2093322"/>
                  <a:pt x="7142671" y="2093322"/>
                </a:cubicBezTo>
                <a:close/>
                <a:moveTo>
                  <a:pt x="6724002" y="2093322"/>
                </a:moveTo>
                <a:cubicBezTo>
                  <a:pt x="6776553" y="2093322"/>
                  <a:pt x="6819154" y="2135926"/>
                  <a:pt x="6819154" y="2188474"/>
                </a:cubicBezTo>
                <a:cubicBezTo>
                  <a:pt x="6819154" y="2241022"/>
                  <a:pt x="6776553" y="2283630"/>
                  <a:pt x="6724002" y="2283630"/>
                </a:cubicBezTo>
                <a:cubicBezTo>
                  <a:pt x="6671451" y="2283630"/>
                  <a:pt x="6628850" y="2241022"/>
                  <a:pt x="6628850" y="2188474"/>
                </a:cubicBezTo>
                <a:cubicBezTo>
                  <a:pt x="6628850" y="2135926"/>
                  <a:pt x="6671451" y="2093322"/>
                  <a:pt x="6724002" y="2093322"/>
                </a:cubicBezTo>
                <a:close/>
                <a:moveTo>
                  <a:pt x="6305333" y="2093322"/>
                </a:moveTo>
                <a:cubicBezTo>
                  <a:pt x="6357884" y="2093322"/>
                  <a:pt x="6400485" y="2135926"/>
                  <a:pt x="6400485" y="2188474"/>
                </a:cubicBezTo>
                <a:cubicBezTo>
                  <a:pt x="6400485" y="2241022"/>
                  <a:pt x="6357884" y="2283630"/>
                  <a:pt x="6305333" y="2283630"/>
                </a:cubicBezTo>
                <a:cubicBezTo>
                  <a:pt x="6252782" y="2283630"/>
                  <a:pt x="6210181" y="2241022"/>
                  <a:pt x="6210181" y="2188474"/>
                </a:cubicBezTo>
                <a:cubicBezTo>
                  <a:pt x="6210181" y="2135926"/>
                  <a:pt x="6252782" y="2093322"/>
                  <a:pt x="6305333" y="2093322"/>
                </a:cubicBezTo>
                <a:close/>
                <a:moveTo>
                  <a:pt x="5886664" y="2093322"/>
                </a:moveTo>
                <a:cubicBezTo>
                  <a:pt x="5939215" y="2093322"/>
                  <a:pt x="5981816" y="2135926"/>
                  <a:pt x="5981816" y="2188474"/>
                </a:cubicBezTo>
                <a:cubicBezTo>
                  <a:pt x="5981816" y="2241022"/>
                  <a:pt x="5939215" y="2283630"/>
                  <a:pt x="5886664" y="2283630"/>
                </a:cubicBezTo>
                <a:cubicBezTo>
                  <a:pt x="5834113" y="2283630"/>
                  <a:pt x="5791512" y="2241022"/>
                  <a:pt x="5791512" y="2188474"/>
                </a:cubicBezTo>
                <a:cubicBezTo>
                  <a:pt x="5791512" y="2135926"/>
                  <a:pt x="5834113" y="2093322"/>
                  <a:pt x="5886664" y="2093322"/>
                </a:cubicBezTo>
                <a:close/>
                <a:moveTo>
                  <a:pt x="5467994" y="2093322"/>
                </a:moveTo>
                <a:cubicBezTo>
                  <a:pt x="5520544" y="2093322"/>
                  <a:pt x="5563146" y="2135926"/>
                  <a:pt x="5563146" y="2188474"/>
                </a:cubicBezTo>
                <a:cubicBezTo>
                  <a:pt x="5563146" y="2241022"/>
                  <a:pt x="5520544" y="2283630"/>
                  <a:pt x="5467994" y="2283630"/>
                </a:cubicBezTo>
                <a:cubicBezTo>
                  <a:pt x="5415443" y="2283630"/>
                  <a:pt x="5372842" y="2241022"/>
                  <a:pt x="5372842" y="2188474"/>
                </a:cubicBezTo>
                <a:cubicBezTo>
                  <a:pt x="5372842" y="2135926"/>
                  <a:pt x="5415443" y="2093322"/>
                  <a:pt x="5467994" y="2093322"/>
                </a:cubicBezTo>
                <a:close/>
                <a:moveTo>
                  <a:pt x="5049325" y="2093322"/>
                </a:moveTo>
                <a:cubicBezTo>
                  <a:pt x="5101876" y="2093322"/>
                  <a:pt x="5144478" y="2135926"/>
                  <a:pt x="5144478" y="2188474"/>
                </a:cubicBezTo>
                <a:cubicBezTo>
                  <a:pt x="5144478" y="2241022"/>
                  <a:pt x="5101876" y="2283630"/>
                  <a:pt x="5049325" y="2283630"/>
                </a:cubicBezTo>
                <a:cubicBezTo>
                  <a:pt x="4996774" y="2283630"/>
                  <a:pt x="4954173" y="2241022"/>
                  <a:pt x="4954173" y="2188474"/>
                </a:cubicBezTo>
                <a:cubicBezTo>
                  <a:pt x="4954173" y="2135926"/>
                  <a:pt x="4996774" y="2093322"/>
                  <a:pt x="5049325" y="2093322"/>
                </a:cubicBezTo>
                <a:close/>
                <a:moveTo>
                  <a:pt x="4630656" y="2093322"/>
                </a:moveTo>
                <a:cubicBezTo>
                  <a:pt x="4683207" y="2093322"/>
                  <a:pt x="4725808" y="2135926"/>
                  <a:pt x="4725808" y="2188474"/>
                </a:cubicBezTo>
                <a:cubicBezTo>
                  <a:pt x="4725808" y="2241022"/>
                  <a:pt x="4683207" y="2283630"/>
                  <a:pt x="4630656" y="2283630"/>
                </a:cubicBezTo>
                <a:cubicBezTo>
                  <a:pt x="4578106" y="2283630"/>
                  <a:pt x="4535504" y="2241022"/>
                  <a:pt x="4535504" y="2188474"/>
                </a:cubicBezTo>
                <a:cubicBezTo>
                  <a:pt x="4535504" y="2135926"/>
                  <a:pt x="4578106" y="2093322"/>
                  <a:pt x="4630656" y="2093322"/>
                </a:cubicBezTo>
                <a:close/>
                <a:moveTo>
                  <a:pt x="4211987" y="2093322"/>
                </a:moveTo>
                <a:cubicBezTo>
                  <a:pt x="4264538" y="2093322"/>
                  <a:pt x="4307139" y="2135926"/>
                  <a:pt x="4307139" y="2188474"/>
                </a:cubicBezTo>
                <a:cubicBezTo>
                  <a:pt x="4307139" y="2241022"/>
                  <a:pt x="4264538" y="2283630"/>
                  <a:pt x="4211987" y="2283630"/>
                </a:cubicBezTo>
                <a:cubicBezTo>
                  <a:pt x="4159436" y="2283630"/>
                  <a:pt x="4116835" y="2241022"/>
                  <a:pt x="4116835" y="2188474"/>
                </a:cubicBezTo>
                <a:cubicBezTo>
                  <a:pt x="4116835" y="2135926"/>
                  <a:pt x="4159436" y="2093322"/>
                  <a:pt x="4211987" y="2093322"/>
                </a:cubicBezTo>
                <a:close/>
                <a:moveTo>
                  <a:pt x="3793428" y="2093322"/>
                </a:moveTo>
                <a:cubicBezTo>
                  <a:pt x="3845869" y="2093322"/>
                  <a:pt x="3888470" y="2135926"/>
                  <a:pt x="3888470" y="2188474"/>
                </a:cubicBezTo>
                <a:cubicBezTo>
                  <a:pt x="3888470" y="2241022"/>
                  <a:pt x="3845869" y="2283630"/>
                  <a:pt x="3793428" y="2283630"/>
                </a:cubicBezTo>
                <a:cubicBezTo>
                  <a:pt x="3740876" y="2283630"/>
                  <a:pt x="3698276" y="2241022"/>
                  <a:pt x="3698276" y="2188474"/>
                </a:cubicBezTo>
                <a:cubicBezTo>
                  <a:pt x="3698276" y="2135926"/>
                  <a:pt x="3740876" y="2093322"/>
                  <a:pt x="3793428" y="2093322"/>
                </a:cubicBezTo>
                <a:close/>
                <a:moveTo>
                  <a:pt x="3374749" y="2093322"/>
                </a:moveTo>
                <a:cubicBezTo>
                  <a:pt x="3427300" y="2093322"/>
                  <a:pt x="3469907" y="2135926"/>
                  <a:pt x="3469907" y="2188474"/>
                </a:cubicBezTo>
                <a:cubicBezTo>
                  <a:pt x="3469907" y="2241022"/>
                  <a:pt x="3427300" y="2283630"/>
                  <a:pt x="3374749" y="2283630"/>
                </a:cubicBezTo>
                <a:cubicBezTo>
                  <a:pt x="3322199" y="2283630"/>
                  <a:pt x="3279596" y="2241022"/>
                  <a:pt x="3279596" y="2188474"/>
                </a:cubicBezTo>
                <a:cubicBezTo>
                  <a:pt x="3279596" y="2135926"/>
                  <a:pt x="3322199" y="2093322"/>
                  <a:pt x="3374749" y="2093322"/>
                </a:cubicBezTo>
                <a:close/>
                <a:moveTo>
                  <a:pt x="2956073" y="2093322"/>
                </a:moveTo>
                <a:cubicBezTo>
                  <a:pt x="3008626" y="2093322"/>
                  <a:pt x="3051229" y="2135926"/>
                  <a:pt x="3051229" y="2188474"/>
                </a:cubicBezTo>
                <a:cubicBezTo>
                  <a:pt x="3051229" y="2241022"/>
                  <a:pt x="3008626" y="2283630"/>
                  <a:pt x="2956073" y="2283630"/>
                </a:cubicBezTo>
                <a:cubicBezTo>
                  <a:pt x="2903520" y="2283630"/>
                  <a:pt x="2860919" y="2241022"/>
                  <a:pt x="2860919" y="2188474"/>
                </a:cubicBezTo>
                <a:cubicBezTo>
                  <a:pt x="2860919" y="2135926"/>
                  <a:pt x="2903520" y="2093322"/>
                  <a:pt x="2956073" y="2093322"/>
                </a:cubicBezTo>
                <a:close/>
                <a:moveTo>
                  <a:pt x="2537392" y="2093322"/>
                </a:moveTo>
                <a:cubicBezTo>
                  <a:pt x="2589950" y="2093322"/>
                  <a:pt x="2632553" y="2135926"/>
                  <a:pt x="2632553" y="2188474"/>
                </a:cubicBezTo>
                <a:cubicBezTo>
                  <a:pt x="2632553" y="2241022"/>
                  <a:pt x="2589950" y="2283630"/>
                  <a:pt x="2537392" y="2283630"/>
                </a:cubicBezTo>
                <a:cubicBezTo>
                  <a:pt x="2484840" y="2283630"/>
                  <a:pt x="2442240" y="2241022"/>
                  <a:pt x="2442240" y="2188474"/>
                </a:cubicBezTo>
                <a:cubicBezTo>
                  <a:pt x="2442240" y="2135926"/>
                  <a:pt x="2484840" y="2093322"/>
                  <a:pt x="2537392" y="2093322"/>
                </a:cubicBezTo>
                <a:close/>
                <a:moveTo>
                  <a:pt x="2118722" y="2093322"/>
                </a:moveTo>
                <a:cubicBezTo>
                  <a:pt x="2171273" y="2093322"/>
                  <a:pt x="2213874" y="2135926"/>
                  <a:pt x="2213874" y="2188474"/>
                </a:cubicBezTo>
                <a:cubicBezTo>
                  <a:pt x="2213874" y="2241022"/>
                  <a:pt x="2171273" y="2283630"/>
                  <a:pt x="2118722" y="2283630"/>
                </a:cubicBezTo>
                <a:cubicBezTo>
                  <a:pt x="2066170" y="2283630"/>
                  <a:pt x="2023567" y="2241022"/>
                  <a:pt x="2023567" y="2188474"/>
                </a:cubicBezTo>
                <a:cubicBezTo>
                  <a:pt x="2023567" y="2135926"/>
                  <a:pt x="2066170" y="2093322"/>
                  <a:pt x="2118722" y="2093322"/>
                </a:cubicBezTo>
                <a:close/>
                <a:moveTo>
                  <a:pt x="1700044" y="2093322"/>
                </a:moveTo>
                <a:cubicBezTo>
                  <a:pt x="1752594" y="2093322"/>
                  <a:pt x="1795196" y="2135926"/>
                  <a:pt x="1795196" y="2188474"/>
                </a:cubicBezTo>
                <a:cubicBezTo>
                  <a:pt x="1795196" y="2241022"/>
                  <a:pt x="1752594" y="2283630"/>
                  <a:pt x="1700044" y="2283630"/>
                </a:cubicBezTo>
                <a:cubicBezTo>
                  <a:pt x="1647491" y="2283630"/>
                  <a:pt x="1604885" y="2241022"/>
                  <a:pt x="1604885" y="2188474"/>
                </a:cubicBezTo>
                <a:cubicBezTo>
                  <a:pt x="1604885" y="2135926"/>
                  <a:pt x="1647491" y="2093322"/>
                  <a:pt x="1700044" y="2093322"/>
                </a:cubicBezTo>
                <a:close/>
                <a:moveTo>
                  <a:pt x="1281365" y="2093322"/>
                </a:moveTo>
                <a:cubicBezTo>
                  <a:pt x="1333916" y="2093322"/>
                  <a:pt x="1376517" y="2135926"/>
                  <a:pt x="1376517" y="2188474"/>
                </a:cubicBezTo>
                <a:cubicBezTo>
                  <a:pt x="1376517" y="2241022"/>
                  <a:pt x="1333916" y="2283630"/>
                  <a:pt x="1281365" y="2283630"/>
                </a:cubicBezTo>
                <a:cubicBezTo>
                  <a:pt x="1228814" y="2283630"/>
                  <a:pt x="1186213" y="2241022"/>
                  <a:pt x="1186213" y="2188474"/>
                </a:cubicBezTo>
                <a:cubicBezTo>
                  <a:pt x="1186213" y="2135926"/>
                  <a:pt x="1228814" y="2093322"/>
                  <a:pt x="1281365" y="2093322"/>
                </a:cubicBezTo>
                <a:close/>
                <a:moveTo>
                  <a:pt x="862699" y="2093322"/>
                </a:moveTo>
                <a:cubicBezTo>
                  <a:pt x="915249" y="2093322"/>
                  <a:pt x="957849" y="2135926"/>
                  <a:pt x="957849" y="2188474"/>
                </a:cubicBezTo>
                <a:cubicBezTo>
                  <a:pt x="957849" y="2241022"/>
                  <a:pt x="915249" y="2283630"/>
                  <a:pt x="862699" y="2283630"/>
                </a:cubicBezTo>
                <a:cubicBezTo>
                  <a:pt x="810148" y="2283630"/>
                  <a:pt x="767546" y="2241022"/>
                  <a:pt x="767546" y="2188474"/>
                </a:cubicBezTo>
                <a:cubicBezTo>
                  <a:pt x="767546" y="2135926"/>
                  <a:pt x="810148" y="2093322"/>
                  <a:pt x="862699" y="2093322"/>
                </a:cubicBezTo>
                <a:close/>
                <a:moveTo>
                  <a:pt x="444032" y="2093322"/>
                </a:moveTo>
                <a:cubicBezTo>
                  <a:pt x="496583" y="2093322"/>
                  <a:pt x="539184" y="2135926"/>
                  <a:pt x="539184" y="2188474"/>
                </a:cubicBezTo>
                <a:cubicBezTo>
                  <a:pt x="539184" y="2241022"/>
                  <a:pt x="496583" y="2283630"/>
                  <a:pt x="444032" y="2283630"/>
                </a:cubicBezTo>
                <a:cubicBezTo>
                  <a:pt x="391480" y="2283630"/>
                  <a:pt x="348880" y="2241022"/>
                  <a:pt x="348880" y="2188474"/>
                </a:cubicBezTo>
                <a:cubicBezTo>
                  <a:pt x="348880" y="2135926"/>
                  <a:pt x="391480" y="2093322"/>
                  <a:pt x="444032" y="2093322"/>
                </a:cubicBezTo>
                <a:close/>
                <a:moveTo>
                  <a:pt x="25363" y="2093322"/>
                </a:moveTo>
                <a:cubicBezTo>
                  <a:pt x="77914" y="2093322"/>
                  <a:pt x="120515" y="2135926"/>
                  <a:pt x="120515" y="2188474"/>
                </a:cubicBezTo>
                <a:cubicBezTo>
                  <a:pt x="120515" y="2241022"/>
                  <a:pt x="77914" y="2283630"/>
                  <a:pt x="25363" y="2283630"/>
                </a:cubicBezTo>
                <a:lnTo>
                  <a:pt x="0" y="2278509"/>
                </a:lnTo>
                <a:lnTo>
                  <a:pt x="0" y="2098443"/>
                </a:lnTo>
                <a:close/>
                <a:moveTo>
                  <a:pt x="12166698" y="1674648"/>
                </a:moveTo>
                <a:lnTo>
                  <a:pt x="12192000" y="1679757"/>
                </a:lnTo>
                <a:lnTo>
                  <a:pt x="12192000" y="1859844"/>
                </a:lnTo>
                <a:lnTo>
                  <a:pt x="12166698" y="1864953"/>
                </a:lnTo>
                <a:cubicBezTo>
                  <a:pt x="12114147" y="1864953"/>
                  <a:pt x="12071546" y="1822352"/>
                  <a:pt x="12071546" y="1769800"/>
                </a:cubicBezTo>
                <a:cubicBezTo>
                  <a:pt x="12071546" y="1717250"/>
                  <a:pt x="12114147" y="1674648"/>
                  <a:pt x="12166698" y="1674648"/>
                </a:cubicBezTo>
                <a:close/>
                <a:moveTo>
                  <a:pt x="11748029" y="1674648"/>
                </a:moveTo>
                <a:cubicBezTo>
                  <a:pt x="11800580" y="1674648"/>
                  <a:pt x="11843181" y="1717250"/>
                  <a:pt x="11843181" y="1769800"/>
                </a:cubicBezTo>
                <a:cubicBezTo>
                  <a:pt x="11843181" y="1822352"/>
                  <a:pt x="11800580" y="1864953"/>
                  <a:pt x="11748029" y="1864953"/>
                </a:cubicBezTo>
                <a:cubicBezTo>
                  <a:pt x="11695478" y="1864953"/>
                  <a:pt x="11652877" y="1822352"/>
                  <a:pt x="11652877" y="1769800"/>
                </a:cubicBezTo>
                <a:cubicBezTo>
                  <a:pt x="11652877" y="1717250"/>
                  <a:pt x="11695478" y="1674648"/>
                  <a:pt x="11748029" y="1674648"/>
                </a:cubicBezTo>
                <a:close/>
                <a:moveTo>
                  <a:pt x="11329360" y="1674648"/>
                </a:moveTo>
                <a:cubicBezTo>
                  <a:pt x="11381911" y="1674648"/>
                  <a:pt x="11424512" y="1717250"/>
                  <a:pt x="11424512" y="1769800"/>
                </a:cubicBezTo>
                <a:cubicBezTo>
                  <a:pt x="11424512" y="1822352"/>
                  <a:pt x="11381911" y="1864953"/>
                  <a:pt x="11329360" y="1864953"/>
                </a:cubicBezTo>
                <a:cubicBezTo>
                  <a:pt x="11276809" y="1864953"/>
                  <a:pt x="11234208" y="1822352"/>
                  <a:pt x="11234208" y="1769800"/>
                </a:cubicBezTo>
                <a:cubicBezTo>
                  <a:pt x="11234208" y="1717250"/>
                  <a:pt x="11276809" y="1674648"/>
                  <a:pt x="11329360" y="1674648"/>
                </a:cubicBezTo>
                <a:close/>
                <a:moveTo>
                  <a:pt x="10910691" y="1674648"/>
                </a:moveTo>
                <a:cubicBezTo>
                  <a:pt x="10963242" y="1674648"/>
                  <a:pt x="11005843" y="1717250"/>
                  <a:pt x="11005843" y="1769800"/>
                </a:cubicBezTo>
                <a:cubicBezTo>
                  <a:pt x="11005843" y="1822352"/>
                  <a:pt x="10963242" y="1864953"/>
                  <a:pt x="10910691" y="1864953"/>
                </a:cubicBezTo>
                <a:cubicBezTo>
                  <a:pt x="10858140" y="1864953"/>
                  <a:pt x="10815539" y="1822352"/>
                  <a:pt x="10815539" y="1769800"/>
                </a:cubicBezTo>
                <a:cubicBezTo>
                  <a:pt x="10815539" y="1717250"/>
                  <a:pt x="10858140" y="1674648"/>
                  <a:pt x="10910691" y="1674648"/>
                </a:cubicBezTo>
                <a:close/>
                <a:moveTo>
                  <a:pt x="10492022" y="1674648"/>
                </a:moveTo>
                <a:cubicBezTo>
                  <a:pt x="10544573" y="1674648"/>
                  <a:pt x="10587174" y="1717250"/>
                  <a:pt x="10587174" y="1769800"/>
                </a:cubicBezTo>
                <a:cubicBezTo>
                  <a:pt x="10587174" y="1822352"/>
                  <a:pt x="10544573" y="1864953"/>
                  <a:pt x="10492022" y="1864953"/>
                </a:cubicBezTo>
                <a:cubicBezTo>
                  <a:pt x="10439471" y="1864953"/>
                  <a:pt x="10396870" y="1822352"/>
                  <a:pt x="10396870" y="1769800"/>
                </a:cubicBezTo>
                <a:cubicBezTo>
                  <a:pt x="10396870" y="1717250"/>
                  <a:pt x="10439471" y="1674648"/>
                  <a:pt x="10492022" y="1674648"/>
                </a:cubicBezTo>
                <a:close/>
                <a:moveTo>
                  <a:pt x="10073353" y="1674648"/>
                </a:moveTo>
                <a:cubicBezTo>
                  <a:pt x="10125904" y="1674648"/>
                  <a:pt x="10168505" y="1717250"/>
                  <a:pt x="10168505" y="1769800"/>
                </a:cubicBezTo>
                <a:cubicBezTo>
                  <a:pt x="10168505" y="1822352"/>
                  <a:pt x="10125904" y="1864953"/>
                  <a:pt x="10073353" y="1864953"/>
                </a:cubicBezTo>
                <a:cubicBezTo>
                  <a:pt x="10020803" y="1864953"/>
                  <a:pt x="9978201" y="1822352"/>
                  <a:pt x="9978201" y="1769800"/>
                </a:cubicBezTo>
                <a:cubicBezTo>
                  <a:pt x="9978201" y="1717250"/>
                  <a:pt x="10020803" y="1674648"/>
                  <a:pt x="10073353" y="1674648"/>
                </a:cubicBezTo>
                <a:close/>
                <a:moveTo>
                  <a:pt x="9654684" y="1674648"/>
                </a:moveTo>
                <a:cubicBezTo>
                  <a:pt x="9707235" y="1674648"/>
                  <a:pt x="9749836" y="1717250"/>
                  <a:pt x="9749836" y="1769800"/>
                </a:cubicBezTo>
                <a:cubicBezTo>
                  <a:pt x="9749836" y="1822352"/>
                  <a:pt x="9707235" y="1864953"/>
                  <a:pt x="9654684" y="1864953"/>
                </a:cubicBezTo>
                <a:cubicBezTo>
                  <a:pt x="9602134" y="1864953"/>
                  <a:pt x="9559532" y="1822352"/>
                  <a:pt x="9559532" y="1769800"/>
                </a:cubicBezTo>
                <a:cubicBezTo>
                  <a:pt x="9559532" y="1717250"/>
                  <a:pt x="9602134" y="1674648"/>
                  <a:pt x="9654684" y="1674648"/>
                </a:cubicBezTo>
                <a:close/>
                <a:moveTo>
                  <a:pt x="9236015" y="1674648"/>
                </a:moveTo>
                <a:cubicBezTo>
                  <a:pt x="9288566" y="1674648"/>
                  <a:pt x="9331167" y="1717250"/>
                  <a:pt x="9331167" y="1769800"/>
                </a:cubicBezTo>
                <a:cubicBezTo>
                  <a:pt x="9331167" y="1822352"/>
                  <a:pt x="9288566" y="1864953"/>
                  <a:pt x="9236015" y="1864953"/>
                </a:cubicBezTo>
                <a:cubicBezTo>
                  <a:pt x="9183465" y="1864953"/>
                  <a:pt x="9140863" y="1822352"/>
                  <a:pt x="9140863" y="1769800"/>
                </a:cubicBezTo>
                <a:cubicBezTo>
                  <a:pt x="9140863" y="1717250"/>
                  <a:pt x="9183465" y="1674648"/>
                  <a:pt x="9236015" y="1674648"/>
                </a:cubicBezTo>
                <a:close/>
                <a:moveTo>
                  <a:pt x="8817346" y="1674648"/>
                </a:moveTo>
                <a:cubicBezTo>
                  <a:pt x="8869897" y="1674648"/>
                  <a:pt x="8912498" y="1717250"/>
                  <a:pt x="8912498" y="1769800"/>
                </a:cubicBezTo>
                <a:cubicBezTo>
                  <a:pt x="8912498" y="1822352"/>
                  <a:pt x="8869897" y="1864953"/>
                  <a:pt x="8817346" y="1864953"/>
                </a:cubicBezTo>
                <a:cubicBezTo>
                  <a:pt x="8764796" y="1864953"/>
                  <a:pt x="8722194" y="1822352"/>
                  <a:pt x="8722194" y="1769800"/>
                </a:cubicBezTo>
                <a:cubicBezTo>
                  <a:pt x="8722194" y="1717250"/>
                  <a:pt x="8764796" y="1674648"/>
                  <a:pt x="8817346" y="1674648"/>
                </a:cubicBezTo>
                <a:close/>
                <a:moveTo>
                  <a:pt x="8398677" y="1674648"/>
                </a:moveTo>
                <a:cubicBezTo>
                  <a:pt x="8451228" y="1674648"/>
                  <a:pt x="8493829" y="1717250"/>
                  <a:pt x="8493829" y="1769800"/>
                </a:cubicBezTo>
                <a:cubicBezTo>
                  <a:pt x="8493829" y="1822352"/>
                  <a:pt x="8451228" y="1864953"/>
                  <a:pt x="8398677" y="1864953"/>
                </a:cubicBezTo>
                <a:cubicBezTo>
                  <a:pt x="8346127" y="1864953"/>
                  <a:pt x="8303526" y="1822352"/>
                  <a:pt x="8303526" y="1769800"/>
                </a:cubicBezTo>
                <a:cubicBezTo>
                  <a:pt x="8303526" y="1717250"/>
                  <a:pt x="8346127" y="1674648"/>
                  <a:pt x="8398677" y="1674648"/>
                </a:cubicBezTo>
                <a:close/>
                <a:moveTo>
                  <a:pt x="7980009" y="1674648"/>
                </a:moveTo>
                <a:cubicBezTo>
                  <a:pt x="8032559" y="1674648"/>
                  <a:pt x="8075161" y="1717250"/>
                  <a:pt x="8075161" y="1769800"/>
                </a:cubicBezTo>
                <a:cubicBezTo>
                  <a:pt x="8075161" y="1822352"/>
                  <a:pt x="8032559" y="1864953"/>
                  <a:pt x="7980009" y="1864953"/>
                </a:cubicBezTo>
                <a:cubicBezTo>
                  <a:pt x="7927458" y="1864953"/>
                  <a:pt x="7884857" y="1822352"/>
                  <a:pt x="7884857" y="1769800"/>
                </a:cubicBezTo>
                <a:cubicBezTo>
                  <a:pt x="7884857" y="1717250"/>
                  <a:pt x="7927458" y="1674648"/>
                  <a:pt x="7980009" y="1674648"/>
                </a:cubicBezTo>
                <a:close/>
                <a:moveTo>
                  <a:pt x="7561340" y="1674648"/>
                </a:moveTo>
                <a:cubicBezTo>
                  <a:pt x="7613890" y="1674648"/>
                  <a:pt x="7656492" y="1717250"/>
                  <a:pt x="7656492" y="1769800"/>
                </a:cubicBezTo>
                <a:cubicBezTo>
                  <a:pt x="7656492" y="1822352"/>
                  <a:pt x="7613890" y="1864953"/>
                  <a:pt x="7561340" y="1864953"/>
                </a:cubicBezTo>
                <a:cubicBezTo>
                  <a:pt x="7508789" y="1864953"/>
                  <a:pt x="7466188" y="1822352"/>
                  <a:pt x="7466188" y="1769800"/>
                </a:cubicBezTo>
                <a:cubicBezTo>
                  <a:pt x="7466188" y="1717250"/>
                  <a:pt x="7508789" y="1674648"/>
                  <a:pt x="7561340" y="1674648"/>
                </a:cubicBezTo>
                <a:close/>
                <a:moveTo>
                  <a:pt x="7142671" y="1674648"/>
                </a:moveTo>
                <a:cubicBezTo>
                  <a:pt x="7195221" y="1674648"/>
                  <a:pt x="7237823" y="1717250"/>
                  <a:pt x="7237823" y="1769800"/>
                </a:cubicBezTo>
                <a:cubicBezTo>
                  <a:pt x="7237823" y="1822352"/>
                  <a:pt x="7195221" y="1864953"/>
                  <a:pt x="7142671" y="1864953"/>
                </a:cubicBezTo>
                <a:cubicBezTo>
                  <a:pt x="7090120" y="1864953"/>
                  <a:pt x="7047519" y="1822352"/>
                  <a:pt x="7047519" y="1769800"/>
                </a:cubicBezTo>
                <a:cubicBezTo>
                  <a:pt x="7047519" y="1717250"/>
                  <a:pt x="7090120" y="1674648"/>
                  <a:pt x="7142671" y="1674648"/>
                </a:cubicBezTo>
                <a:close/>
                <a:moveTo>
                  <a:pt x="6724002" y="1674648"/>
                </a:moveTo>
                <a:cubicBezTo>
                  <a:pt x="6776553" y="1674648"/>
                  <a:pt x="6819154" y="1717250"/>
                  <a:pt x="6819154" y="1769800"/>
                </a:cubicBezTo>
                <a:cubicBezTo>
                  <a:pt x="6819154" y="1822352"/>
                  <a:pt x="6776553" y="1864953"/>
                  <a:pt x="6724002" y="1864953"/>
                </a:cubicBezTo>
                <a:cubicBezTo>
                  <a:pt x="6671451" y="1864953"/>
                  <a:pt x="6628850" y="1822352"/>
                  <a:pt x="6628850" y="1769800"/>
                </a:cubicBezTo>
                <a:cubicBezTo>
                  <a:pt x="6628850" y="1717250"/>
                  <a:pt x="6671451" y="1674648"/>
                  <a:pt x="6724002" y="1674648"/>
                </a:cubicBezTo>
                <a:close/>
                <a:moveTo>
                  <a:pt x="6305333" y="1674648"/>
                </a:moveTo>
                <a:cubicBezTo>
                  <a:pt x="6357884" y="1674648"/>
                  <a:pt x="6400485" y="1717250"/>
                  <a:pt x="6400485" y="1769800"/>
                </a:cubicBezTo>
                <a:cubicBezTo>
                  <a:pt x="6400485" y="1822352"/>
                  <a:pt x="6357884" y="1864953"/>
                  <a:pt x="6305333" y="1864953"/>
                </a:cubicBezTo>
                <a:cubicBezTo>
                  <a:pt x="6252782" y="1864953"/>
                  <a:pt x="6210181" y="1822352"/>
                  <a:pt x="6210181" y="1769800"/>
                </a:cubicBezTo>
                <a:cubicBezTo>
                  <a:pt x="6210181" y="1717250"/>
                  <a:pt x="6252782" y="1674648"/>
                  <a:pt x="6305333" y="1674648"/>
                </a:cubicBezTo>
                <a:close/>
                <a:moveTo>
                  <a:pt x="5886664" y="1674648"/>
                </a:moveTo>
                <a:cubicBezTo>
                  <a:pt x="5939215" y="1674648"/>
                  <a:pt x="5981816" y="1717250"/>
                  <a:pt x="5981816" y="1769800"/>
                </a:cubicBezTo>
                <a:cubicBezTo>
                  <a:pt x="5981816" y="1822352"/>
                  <a:pt x="5939215" y="1864953"/>
                  <a:pt x="5886664" y="1864953"/>
                </a:cubicBezTo>
                <a:cubicBezTo>
                  <a:pt x="5834113" y="1864953"/>
                  <a:pt x="5791512" y="1822352"/>
                  <a:pt x="5791512" y="1769800"/>
                </a:cubicBezTo>
                <a:cubicBezTo>
                  <a:pt x="5791512" y="1717250"/>
                  <a:pt x="5834113" y="1674648"/>
                  <a:pt x="5886664" y="1674648"/>
                </a:cubicBezTo>
                <a:close/>
                <a:moveTo>
                  <a:pt x="5467994" y="1674648"/>
                </a:moveTo>
                <a:cubicBezTo>
                  <a:pt x="5520544" y="1674648"/>
                  <a:pt x="5563146" y="1717250"/>
                  <a:pt x="5563146" y="1769800"/>
                </a:cubicBezTo>
                <a:cubicBezTo>
                  <a:pt x="5563146" y="1822352"/>
                  <a:pt x="5520544" y="1864953"/>
                  <a:pt x="5467994" y="1864953"/>
                </a:cubicBezTo>
                <a:cubicBezTo>
                  <a:pt x="5415443" y="1864953"/>
                  <a:pt x="5372842" y="1822352"/>
                  <a:pt x="5372842" y="1769800"/>
                </a:cubicBezTo>
                <a:cubicBezTo>
                  <a:pt x="5372842" y="1717250"/>
                  <a:pt x="5415443" y="1674648"/>
                  <a:pt x="5467994" y="1674648"/>
                </a:cubicBezTo>
                <a:close/>
                <a:moveTo>
                  <a:pt x="5049325" y="1674648"/>
                </a:moveTo>
                <a:cubicBezTo>
                  <a:pt x="5101876" y="1674648"/>
                  <a:pt x="5144478" y="1717250"/>
                  <a:pt x="5144478" y="1769800"/>
                </a:cubicBezTo>
                <a:cubicBezTo>
                  <a:pt x="5144478" y="1822352"/>
                  <a:pt x="5101876" y="1864953"/>
                  <a:pt x="5049325" y="1864953"/>
                </a:cubicBezTo>
                <a:cubicBezTo>
                  <a:pt x="4996774" y="1864953"/>
                  <a:pt x="4954173" y="1822352"/>
                  <a:pt x="4954173" y="1769800"/>
                </a:cubicBezTo>
                <a:cubicBezTo>
                  <a:pt x="4954173" y="1717250"/>
                  <a:pt x="4996774" y="1674648"/>
                  <a:pt x="5049325" y="1674648"/>
                </a:cubicBezTo>
                <a:close/>
                <a:moveTo>
                  <a:pt x="4630656" y="1674648"/>
                </a:moveTo>
                <a:cubicBezTo>
                  <a:pt x="4683207" y="1674648"/>
                  <a:pt x="4725808" y="1717250"/>
                  <a:pt x="4725808" y="1769800"/>
                </a:cubicBezTo>
                <a:cubicBezTo>
                  <a:pt x="4725808" y="1822352"/>
                  <a:pt x="4683207" y="1864953"/>
                  <a:pt x="4630656" y="1864953"/>
                </a:cubicBezTo>
                <a:cubicBezTo>
                  <a:pt x="4578106" y="1864953"/>
                  <a:pt x="4535504" y="1822352"/>
                  <a:pt x="4535504" y="1769800"/>
                </a:cubicBezTo>
                <a:cubicBezTo>
                  <a:pt x="4535504" y="1717250"/>
                  <a:pt x="4578106" y="1674648"/>
                  <a:pt x="4630656" y="1674648"/>
                </a:cubicBezTo>
                <a:close/>
                <a:moveTo>
                  <a:pt x="4211987" y="1674648"/>
                </a:moveTo>
                <a:cubicBezTo>
                  <a:pt x="4264538" y="1674648"/>
                  <a:pt x="4307139" y="1717250"/>
                  <a:pt x="4307139" y="1769800"/>
                </a:cubicBezTo>
                <a:cubicBezTo>
                  <a:pt x="4307139" y="1822352"/>
                  <a:pt x="4264538" y="1864953"/>
                  <a:pt x="4211987" y="1864953"/>
                </a:cubicBezTo>
                <a:cubicBezTo>
                  <a:pt x="4159436" y="1864953"/>
                  <a:pt x="4116835" y="1822352"/>
                  <a:pt x="4116835" y="1769800"/>
                </a:cubicBezTo>
                <a:cubicBezTo>
                  <a:pt x="4116835" y="1717250"/>
                  <a:pt x="4159436" y="1674648"/>
                  <a:pt x="4211987" y="1674648"/>
                </a:cubicBezTo>
                <a:close/>
                <a:moveTo>
                  <a:pt x="3793436" y="1674648"/>
                </a:moveTo>
                <a:cubicBezTo>
                  <a:pt x="3845869" y="1674648"/>
                  <a:pt x="3888470" y="1717250"/>
                  <a:pt x="3888470" y="1769800"/>
                </a:cubicBezTo>
                <a:cubicBezTo>
                  <a:pt x="3888470" y="1822352"/>
                  <a:pt x="3845869" y="1864953"/>
                  <a:pt x="3793436" y="1864953"/>
                </a:cubicBezTo>
                <a:cubicBezTo>
                  <a:pt x="3740885" y="1864953"/>
                  <a:pt x="3698284" y="1822352"/>
                  <a:pt x="3698284" y="1769800"/>
                </a:cubicBezTo>
                <a:cubicBezTo>
                  <a:pt x="3698284" y="1717250"/>
                  <a:pt x="3740885" y="1674648"/>
                  <a:pt x="3793436" y="1674648"/>
                </a:cubicBezTo>
                <a:close/>
                <a:moveTo>
                  <a:pt x="3374758" y="1674648"/>
                </a:moveTo>
                <a:cubicBezTo>
                  <a:pt x="3427308" y="1674648"/>
                  <a:pt x="3469916" y="1717250"/>
                  <a:pt x="3469916" y="1769800"/>
                </a:cubicBezTo>
                <a:cubicBezTo>
                  <a:pt x="3469916" y="1822352"/>
                  <a:pt x="3427308" y="1864953"/>
                  <a:pt x="3374758" y="1864953"/>
                </a:cubicBezTo>
                <a:cubicBezTo>
                  <a:pt x="3322205" y="1864953"/>
                  <a:pt x="3279604" y="1822352"/>
                  <a:pt x="3279604" y="1769800"/>
                </a:cubicBezTo>
                <a:cubicBezTo>
                  <a:pt x="3279604" y="1717250"/>
                  <a:pt x="3322205" y="1674648"/>
                  <a:pt x="3374758" y="1674648"/>
                </a:cubicBezTo>
                <a:close/>
                <a:moveTo>
                  <a:pt x="2956081" y="1674648"/>
                </a:moveTo>
                <a:cubicBezTo>
                  <a:pt x="3008634" y="1674648"/>
                  <a:pt x="3051237" y="1717250"/>
                  <a:pt x="3051237" y="1769800"/>
                </a:cubicBezTo>
                <a:cubicBezTo>
                  <a:pt x="3051237" y="1822352"/>
                  <a:pt x="3008634" y="1864953"/>
                  <a:pt x="2956081" y="1864953"/>
                </a:cubicBezTo>
                <a:cubicBezTo>
                  <a:pt x="2903527" y="1864953"/>
                  <a:pt x="2860924" y="1822352"/>
                  <a:pt x="2860924" y="1769800"/>
                </a:cubicBezTo>
                <a:cubicBezTo>
                  <a:pt x="2860924" y="1717250"/>
                  <a:pt x="2903527" y="1674648"/>
                  <a:pt x="2956081" y="1674648"/>
                </a:cubicBezTo>
                <a:close/>
                <a:moveTo>
                  <a:pt x="2537398" y="1674648"/>
                </a:moveTo>
                <a:cubicBezTo>
                  <a:pt x="2589956" y="1674648"/>
                  <a:pt x="2632560" y="1717250"/>
                  <a:pt x="2632560" y="1769800"/>
                </a:cubicBezTo>
                <a:cubicBezTo>
                  <a:pt x="2632560" y="1822352"/>
                  <a:pt x="2589956" y="1864953"/>
                  <a:pt x="2537398" y="1864953"/>
                </a:cubicBezTo>
                <a:cubicBezTo>
                  <a:pt x="2484846" y="1864953"/>
                  <a:pt x="2442246" y="1822352"/>
                  <a:pt x="2442246" y="1769800"/>
                </a:cubicBezTo>
                <a:cubicBezTo>
                  <a:pt x="2442246" y="1717250"/>
                  <a:pt x="2484846" y="1674648"/>
                  <a:pt x="2537398" y="1674648"/>
                </a:cubicBezTo>
                <a:close/>
                <a:moveTo>
                  <a:pt x="2118728" y="1674648"/>
                </a:moveTo>
                <a:cubicBezTo>
                  <a:pt x="2171279" y="1674648"/>
                  <a:pt x="2213881" y="1717250"/>
                  <a:pt x="2213881" y="1769800"/>
                </a:cubicBezTo>
                <a:cubicBezTo>
                  <a:pt x="2213881" y="1822352"/>
                  <a:pt x="2171279" y="1864953"/>
                  <a:pt x="2118728" y="1864953"/>
                </a:cubicBezTo>
                <a:cubicBezTo>
                  <a:pt x="2066176" y="1864953"/>
                  <a:pt x="2023573" y="1822352"/>
                  <a:pt x="2023573" y="1769800"/>
                </a:cubicBezTo>
                <a:cubicBezTo>
                  <a:pt x="2023573" y="1717250"/>
                  <a:pt x="2066176" y="1674648"/>
                  <a:pt x="2118728" y="1674648"/>
                </a:cubicBezTo>
                <a:close/>
                <a:moveTo>
                  <a:pt x="1700050" y="1674648"/>
                </a:moveTo>
                <a:cubicBezTo>
                  <a:pt x="1752600" y="1674648"/>
                  <a:pt x="1795202" y="1717250"/>
                  <a:pt x="1795202" y="1769800"/>
                </a:cubicBezTo>
                <a:cubicBezTo>
                  <a:pt x="1795202" y="1822352"/>
                  <a:pt x="1752600" y="1864953"/>
                  <a:pt x="1700050" y="1864953"/>
                </a:cubicBezTo>
                <a:cubicBezTo>
                  <a:pt x="1647495" y="1864953"/>
                  <a:pt x="1604890" y="1822352"/>
                  <a:pt x="1604890" y="1769800"/>
                </a:cubicBezTo>
                <a:cubicBezTo>
                  <a:pt x="1604890" y="1717250"/>
                  <a:pt x="1647495" y="1674648"/>
                  <a:pt x="1700050" y="1674648"/>
                </a:cubicBezTo>
                <a:close/>
                <a:moveTo>
                  <a:pt x="1281369" y="1674648"/>
                </a:moveTo>
                <a:cubicBezTo>
                  <a:pt x="1333920" y="1674648"/>
                  <a:pt x="1376522" y="1717250"/>
                  <a:pt x="1376522" y="1769800"/>
                </a:cubicBezTo>
                <a:cubicBezTo>
                  <a:pt x="1376522" y="1822352"/>
                  <a:pt x="1333920" y="1864953"/>
                  <a:pt x="1281369" y="1864953"/>
                </a:cubicBezTo>
                <a:cubicBezTo>
                  <a:pt x="1228819" y="1864953"/>
                  <a:pt x="1186218" y="1822352"/>
                  <a:pt x="1186218" y="1769800"/>
                </a:cubicBezTo>
                <a:cubicBezTo>
                  <a:pt x="1186218" y="1717250"/>
                  <a:pt x="1228819" y="1674648"/>
                  <a:pt x="1281369" y="1674648"/>
                </a:cubicBezTo>
                <a:close/>
                <a:moveTo>
                  <a:pt x="862703" y="1674648"/>
                </a:moveTo>
                <a:cubicBezTo>
                  <a:pt x="915254" y="1674648"/>
                  <a:pt x="957854" y="1717250"/>
                  <a:pt x="957854" y="1769800"/>
                </a:cubicBezTo>
                <a:cubicBezTo>
                  <a:pt x="957854" y="1822352"/>
                  <a:pt x="915254" y="1864953"/>
                  <a:pt x="862703" y="1864953"/>
                </a:cubicBezTo>
                <a:cubicBezTo>
                  <a:pt x="810153" y="1864953"/>
                  <a:pt x="767551" y="1822352"/>
                  <a:pt x="767551" y="1769800"/>
                </a:cubicBezTo>
                <a:cubicBezTo>
                  <a:pt x="767551" y="1717250"/>
                  <a:pt x="810153" y="1674648"/>
                  <a:pt x="862703" y="1674648"/>
                </a:cubicBezTo>
                <a:close/>
                <a:moveTo>
                  <a:pt x="444037" y="1674648"/>
                </a:moveTo>
                <a:cubicBezTo>
                  <a:pt x="496587" y="1674648"/>
                  <a:pt x="539190" y="1717250"/>
                  <a:pt x="539190" y="1769800"/>
                </a:cubicBezTo>
                <a:cubicBezTo>
                  <a:pt x="539190" y="1822352"/>
                  <a:pt x="496587" y="1864953"/>
                  <a:pt x="444037" y="1864953"/>
                </a:cubicBezTo>
                <a:cubicBezTo>
                  <a:pt x="391485" y="1864953"/>
                  <a:pt x="348885" y="1822352"/>
                  <a:pt x="348885" y="1769800"/>
                </a:cubicBezTo>
                <a:cubicBezTo>
                  <a:pt x="348885" y="1717250"/>
                  <a:pt x="391485" y="1674648"/>
                  <a:pt x="444037" y="1674648"/>
                </a:cubicBezTo>
                <a:close/>
                <a:moveTo>
                  <a:pt x="25368" y="1674648"/>
                </a:moveTo>
                <a:cubicBezTo>
                  <a:pt x="77918" y="1674648"/>
                  <a:pt x="120521" y="1717250"/>
                  <a:pt x="120521" y="1769800"/>
                </a:cubicBezTo>
                <a:cubicBezTo>
                  <a:pt x="120521" y="1822352"/>
                  <a:pt x="77918" y="1864953"/>
                  <a:pt x="25368" y="1864953"/>
                </a:cubicBezTo>
                <a:lnTo>
                  <a:pt x="0" y="1859831"/>
                </a:lnTo>
                <a:lnTo>
                  <a:pt x="0" y="1679770"/>
                </a:lnTo>
                <a:close/>
                <a:moveTo>
                  <a:pt x="12166698" y="1256004"/>
                </a:moveTo>
                <a:lnTo>
                  <a:pt x="12192000" y="1261113"/>
                </a:lnTo>
                <a:lnTo>
                  <a:pt x="12192000" y="1441198"/>
                </a:lnTo>
                <a:lnTo>
                  <a:pt x="12166698" y="1446306"/>
                </a:lnTo>
                <a:cubicBezTo>
                  <a:pt x="12114147" y="1446306"/>
                  <a:pt x="12071546" y="1403704"/>
                  <a:pt x="12071546" y="1351155"/>
                </a:cubicBezTo>
                <a:cubicBezTo>
                  <a:pt x="12071546" y="1298605"/>
                  <a:pt x="12114147" y="1256004"/>
                  <a:pt x="12166698" y="1256004"/>
                </a:cubicBezTo>
                <a:close/>
                <a:moveTo>
                  <a:pt x="11748029" y="1256004"/>
                </a:moveTo>
                <a:cubicBezTo>
                  <a:pt x="11800580" y="1256004"/>
                  <a:pt x="11843181" y="1298605"/>
                  <a:pt x="11843181" y="1351155"/>
                </a:cubicBezTo>
                <a:cubicBezTo>
                  <a:pt x="11843181" y="1403704"/>
                  <a:pt x="11800580" y="1446306"/>
                  <a:pt x="11748029" y="1446306"/>
                </a:cubicBezTo>
                <a:cubicBezTo>
                  <a:pt x="11695478" y="1446306"/>
                  <a:pt x="11652877" y="1403704"/>
                  <a:pt x="11652877" y="1351155"/>
                </a:cubicBezTo>
                <a:cubicBezTo>
                  <a:pt x="11652877" y="1298605"/>
                  <a:pt x="11695478" y="1256004"/>
                  <a:pt x="11748029" y="1256004"/>
                </a:cubicBezTo>
                <a:close/>
                <a:moveTo>
                  <a:pt x="11329360" y="1256004"/>
                </a:moveTo>
                <a:cubicBezTo>
                  <a:pt x="11381911" y="1256004"/>
                  <a:pt x="11424512" y="1298605"/>
                  <a:pt x="11424512" y="1351155"/>
                </a:cubicBezTo>
                <a:cubicBezTo>
                  <a:pt x="11424512" y="1403704"/>
                  <a:pt x="11381911" y="1446306"/>
                  <a:pt x="11329360" y="1446306"/>
                </a:cubicBezTo>
                <a:cubicBezTo>
                  <a:pt x="11276809" y="1446306"/>
                  <a:pt x="11234208" y="1403704"/>
                  <a:pt x="11234208" y="1351155"/>
                </a:cubicBezTo>
                <a:cubicBezTo>
                  <a:pt x="11234208" y="1298605"/>
                  <a:pt x="11276809" y="1256004"/>
                  <a:pt x="11329360" y="1256004"/>
                </a:cubicBezTo>
                <a:close/>
                <a:moveTo>
                  <a:pt x="10910691" y="1256004"/>
                </a:moveTo>
                <a:cubicBezTo>
                  <a:pt x="10963242" y="1256004"/>
                  <a:pt x="11005843" y="1298605"/>
                  <a:pt x="11005843" y="1351155"/>
                </a:cubicBezTo>
                <a:cubicBezTo>
                  <a:pt x="11005843" y="1403704"/>
                  <a:pt x="10963242" y="1446306"/>
                  <a:pt x="10910691" y="1446306"/>
                </a:cubicBezTo>
                <a:cubicBezTo>
                  <a:pt x="10858140" y="1446306"/>
                  <a:pt x="10815539" y="1403704"/>
                  <a:pt x="10815539" y="1351155"/>
                </a:cubicBezTo>
                <a:cubicBezTo>
                  <a:pt x="10815539" y="1298605"/>
                  <a:pt x="10858140" y="1256004"/>
                  <a:pt x="10910691" y="1256004"/>
                </a:cubicBezTo>
                <a:close/>
                <a:moveTo>
                  <a:pt x="10492022" y="1256004"/>
                </a:moveTo>
                <a:cubicBezTo>
                  <a:pt x="10544573" y="1256004"/>
                  <a:pt x="10587174" y="1298605"/>
                  <a:pt x="10587174" y="1351155"/>
                </a:cubicBezTo>
                <a:cubicBezTo>
                  <a:pt x="10587174" y="1403704"/>
                  <a:pt x="10544573" y="1446306"/>
                  <a:pt x="10492022" y="1446306"/>
                </a:cubicBezTo>
                <a:cubicBezTo>
                  <a:pt x="10439471" y="1446306"/>
                  <a:pt x="10396870" y="1403704"/>
                  <a:pt x="10396870" y="1351155"/>
                </a:cubicBezTo>
                <a:cubicBezTo>
                  <a:pt x="10396870" y="1298605"/>
                  <a:pt x="10439471" y="1256004"/>
                  <a:pt x="10492022" y="1256004"/>
                </a:cubicBezTo>
                <a:close/>
                <a:moveTo>
                  <a:pt x="10073353" y="1256004"/>
                </a:moveTo>
                <a:cubicBezTo>
                  <a:pt x="10125904" y="1256004"/>
                  <a:pt x="10168505" y="1298605"/>
                  <a:pt x="10168505" y="1351155"/>
                </a:cubicBezTo>
                <a:cubicBezTo>
                  <a:pt x="10168505" y="1403704"/>
                  <a:pt x="10125904" y="1446306"/>
                  <a:pt x="10073353" y="1446306"/>
                </a:cubicBezTo>
                <a:cubicBezTo>
                  <a:pt x="10020803" y="1446306"/>
                  <a:pt x="9978201" y="1403704"/>
                  <a:pt x="9978201" y="1351155"/>
                </a:cubicBezTo>
                <a:cubicBezTo>
                  <a:pt x="9978201" y="1298605"/>
                  <a:pt x="10020803" y="1256004"/>
                  <a:pt x="10073353" y="1256004"/>
                </a:cubicBezTo>
                <a:close/>
                <a:moveTo>
                  <a:pt x="9654684" y="1256004"/>
                </a:moveTo>
                <a:cubicBezTo>
                  <a:pt x="9707235" y="1256004"/>
                  <a:pt x="9749836" y="1298605"/>
                  <a:pt x="9749836" y="1351155"/>
                </a:cubicBezTo>
                <a:cubicBezTo>
                  <a:pt x="9749836" y="1403704"/>
                  <a:pt x="9707235" y="1446306"/>
                  <a:pt x="9654684" y="1446306"/>
                </a:cubicBezTo>
                <a:cubicBezTo>
                  <a:pt x="9602134" y="1446306"/>
                  <a:pt x="9559532" y="1403704"/>
                  <a:pt x="9559532" y="1351155"/>
                </a:cubicBezTo>
                <a:cubicBezTo>
                  <a:pt x="9559532" y="1298605"/>
                  <a:pt x="9602134" y="1256004"/>
                  <a:pt x="9654684" y="1256004"/>
                </a:cubicBezTo>
                <a:close/>
                <a:moveTo>
                  <a:pt x="9236015" y="1256004"/>
                </a:moveTo>
                <a:cubicBezTo>
                  <a:pt x="9288566" y="1256004"/>
                  <a:pt x="9331167" y="1298605"/>
                  <a:pt x="9331167" y="1351155"/>
                </a:cubicBezTo>
                <a:cubicBezTo>
                  <a:pt x="9331167" y="1403704"/>
                  <a:pt x="9288566" y="1446306"/>
                  <a:pt x="9236015" y="1446306"/>
                </a:cubicBezTo>
                <a:cubicBezTo>
                  <a:pt x="9183465" y="1446306"/>
                  <a:pt x="9140863" y="1403704"/>
                  <a:pt x="9140863" y="1351155"/>
                </a:cubicBezTo>
                <a:cubicBezTo>
                  <a:pt x="9140863" y="1298605"/>
                  <a:pt x="9183465" y="1256004"/>
                  <a:pt x="9236015" y="1256004"/>
                </a:cubicBezTo>
                <a:close/>
                <a:moveTo>
                  <a:pt x="8817346" y="1256004"/>
                </a:moveTo>
                <a:cubicBezTo>
                  <a:pt x="8869897" y="1256004"/>
                  <a:pt x="8912498" y="1298605"/>
                  <a:pt x="8912498" y="1351155"/>
                </a:cubicBezTo>
                <a:cubicBezTo>
                  <a:pt x="8912498" y="1403704"/>
                  <a:pt x="8869897" y="1446306"/>
                  <a:pt x="8817346" y="1446306"/>
                </a:cubicBezTo>
                <a:cubicBezTo>
                  <a:pt x="8764796" y="1446306"/>
                  <a:pt x="8722194" y="1403704"/>
                  <a:pt x="8722194" y="1351155"/>
                </a:cubicBezTo>
                <a:cubicBezTo>
                  <a:pt x="8722194" y="1298605"/>
                  <a:pt x="8764796" y="1256004"/>
                  <a:pt x="8817346" y="1256004"/>
                </a:cubicBezTo>
                <a:close/>
                <a:moveTo>
                  <a:pt x="8398677" y="1256004"/>
                </a:moveTo>
                <a:cubicBezTo>
                  <a:pt x="8451228" y="1256004"/>
                  <a:pt x="8493829" y="1298605"/>
                  <a:pt x="8493829" y="1351155"/>
                </a:cubicBezTo>
                <a:cubicBezTo>
                  <a:pt x="8493829" y="1403704"/>
                  <a:pt x="8451228" y="1446306"/>
                  <a:pt x="8398677" y="1446306"/>
                </a:cubicBezTo>
                <a:cubicBezTo>
                  <a:pt x="8346127" y="1446306"/>
                  <a:pt x="8303526" y="1403704"/>
                  <a:pt x="8303526" y="1351155"/>
                </a:cubicBezTo>
                <a:cubicBezTo>
                  <a:pt x="8303526" y="1298605"/>
                  <a:pt x="8346127" y="1256004"/>
                  <a:pt x="8398677" y="1256004"/>
                </a:cubicBezTo>
                <a:close/>
                <a:moveTo>
                  <a:pt x="7980009" y="1256004"/>
                </a:moveTo>
                <a:cubicBezTo>
                  <a:pt x="8032559" y="1256004"/>
                  <a:pt x="8075161" y="1298605"/>
                  <a:pt x="8075161" y="1351155"/>
                </a:cubicBezTo>
                <a:cubicBezTo>
                  <a:pt x="8075161" y="1403704"/>
                  <a:pt x="8032559" y="1446306"/>
                  <a:pt x="7980009" y="1446306"/>
                </a:cubicBezTo>
                <a:cubicBezTo>
                  <a:pt x="7927458" y="1446306"/>
                  <a:pt x="7884857" y="1403704"/>
                  <a:pt x="7884857" y="1351155"/>
                </a:cubicBezTo>
                <a:cubicBezTo>
                  <a:pt x="7884857" y="1298605"/>
                  <a:pt x="7927458" y="1256004"/>
                  <a:pt x="7980009" y="1256004"/>
                </a:cubicBezTo>
                <a:close/>
                <a:moveTo>
                  <a:pt x="7561340" y="1256004"/>
                </a:moveTo>
                <a:cubicBezTo>
                  <a:pt x="7613890" y="1256004"/>
                  <a:pt x="7656492" y="1298605"/>
                  <a:pt x="7656492" y="1351155"/>
                </a:cubicBezTo>
                <a:cubicBezTo>
                  <a:pt x="7656492" y="1403704"/>
                  <a:pt x="7613890" y="1446306"/>
                  <a:pt x="7561340" y="1446306"/>
                </a:cubicBezTo>
                <a:cubicBezTo>
                  <a:pt x="7508789" y="1446306"/>
                  <a:pt x="7466188" y="1403704"/>
                  <a:pt x="7466188" y="1351155"/>
                </a:cubicBezTo>
                <a:cubicBezTo>
                  <a:pt x="7466188" y="1298605"/>
                  <a:pt x="7508789" y="1256004"/>
                  <a:pt x="7561340" y="1256004"/>
                </a:cubicBezTo>
                <a:close/>
                <a:moveTo>
                  <a:pt x="7142671" y="1256004"/>
                </a:moveTo>
                <a:cubicBezTo>
                  <a:pt x="7195221" y="1256004"/>
                  <a:pt x="7237823" y="1298605"/>
                  <a:pt x="7237823" y="1351155"/>
                </a:cubicBezTo>
                <a:cubicBezTo>
                  <a:pt x="7237823" y="1403704"/>
                  <a:pt x="7195221" y="1446306"/>
                  <a:pt x="7142671" y="1446306"/>
                </a:cubicBezTo>
                <a:cubicBezTo>
                  <a:pt x="7090120" y="1446306"/>
                  <a:pt x="7047519" y="1403704"/>
                  <a:pt x="7047519" y="1351155"/>
                </a:cubicBezTo>
                <a:cubicBezTo>
                  <a:pt x="7047519" y="1298605"/>
                  <a:pt x="7090120" y="1256004"/>
                  <a:pt x="7142671" y="1256004"/>
                </a:cubicBezTo>
                <a:close/>
                <a:moveTo>
                  <a:pt x="6724002" y="1256004"/>
                </a:moveTo>
                <a:cubicBezTo>
                  <a:pt x="6776553" y="1256004"/>
                  <a:pt x="6819154" y="1298605"/>
                  <a:pt x="6819154" y="1351155"/>
                </a:cubicBezTo>
                <a:cubicBezTo>
                  <a:pt x="6819154" y="1403704"/>
                  <a:pt x="6776553" y="1446306"/>
                  <a:pt x="6724002" y="1446306"/>
                </a:cubicBezTo>
                <a:cubicBezTo>
                  <a:pt x="6671451" y="1446306"/>
                  <a:pt x="6628850" y="1403704"/>
                  <a:pt x="6628850" y="1351155"/>
                </a:cubicBezTo>
                <a:cubicBezTo>
                  <a:pt x="6628850" y="1298605"/>
                  <a:pt x="6671451" y="1256004"/>
                  <a:pt x="6724002" y="1256004"/>
                </a:cubicBezTo>
                <a:close/>
                <a:moveTo>
                  <a:pt x="6305333" y="1256004"/>
                </a:moveTo>
                <a:cubicBezTo>
                  <a:pt x="6357884" y="1256004"/>
                  <a:pt x="6400485" y="1298605"/>
                  <a:pt x="6400485" y="1351155"/>
                </a:cubicBezTo>
                <a:cubicBezTo>
                  <a:pt x="6400485" y="1403704"/>
                  <a:pt x="6357884" y="1446306"/>
                  <a:pt x="6305333" y="1446306"/>
                </a:cubicBezTo>
                <a:cubicBezTo>
                  <a:pt x="6252782" y="1446306"/>
                  <a:pt x="6210181" y="1403704"/>
                  <a:pt x="6210181" y="1351155"/>
                </a:cubicBezTo>
                <a:cubicBezTo>
                  <a:pt x="6210181" y="1298605"/>
                  <a:pt x="6252782" y="1256004"/>
                  <a:pt x="6305333" y="1256004"/>
                </a:cubicBezTo>
                <a:close/>
                <a:moveTo>
                  <a:pt x="5886664" y="1256004"/>
                </a:moveTo>
                <a:cubicBezTo>
                  <a:pt x="5939215" y="1256004"/>
                  <a:pt x="5981816" y="1298605"/>
                  <a:pt x="5981816" y="1351155"/>
                </a:cubicBezTo>
                <a:cubicBezTo>
                  <a:pt x="5981816" y="1403704"/>
                  <a:pt x="5939215" y="1446306"/>
                  <a:pt x="5886664" y="1446306"/>
                </a:cubicBezTo>
                <a:cubicBezTo>
                  <a:pt x="5834113" y="1446306"/>
                  <a:pt x="5791512" y="1403704"/>
                  <a:pt x="5791512" y="1351155"/>
                </a:cubicBezTo>
                <a:cubicBezTo>
                  <a:pt x="5791512" y="1298605"/>
                  <a:pt x="5834113" y="1256004"/>
                  <a:pt x="5886664" y="1256004"/>
                </a:cubicBezTo>
                <a:close/>
                <a:moveTo>
                  <a:pt x="5467994" y="1256004"/>
                </a:moveTo>
                <a:cubicBezTo>
                  <a:pt x="5520544" y="1256004"/>
                  <a:pt x="5563146" y="1298605"/>
                  <a:pt x="5563146" y="1351155"/>
                </a:cubicBezTo>
                <a:cubicBezTo>
                  <a:pt x="5563146" y="1403704"/>
                  <a:pt x="5520544" y="1446306"/>
                  <a:pt x="5467994" y="1446306"/>
                </a:cubicBezTo>
                <a:cubicBezTo>
                  <a:pt x="5415443" y="1446306"/>
                  <a:pt x="5372842" y="1403704"/>
                  <a:pt x="5372842" y="1351155"/>
                </a:cubicBezTo>
                <a:cubicBezTo>
                  <a:pt x="5372842" y="1298605"/>
                  <a:pt x="5415443" y="1256004"/>
                  <a:pt x="5467994" y="1256004"/>
                </a:cubicBezTo>
                <a:close/>
                <a:moveTo>
                  <a:pt x="5049325" y="1256004"/>
                </a:moveTo>
                <a:cubicBezTo>
                  <a:pt x="5101876" y="1256004"/>
                  <a:pt x="5144478" y="1298605"/>
                  <a:pt x="5144478" y="1351155"/>
                </a:cubicBezTo>
                <a:cubicBezTo>
                  <a:pt x="5144478" y="1403704"/>
                  <a:pt x="5101876" y="1446306"/>
                  <a:pt x="5049325" y="1446306"/>
                </a:cubicBezTo>
                <a:cubicBezTo>
                  <a:pt x="4996774" y="1446306"/>
                  <a:pt x="4954173" y="1403704"/>
                  <a:pt x="4954173" y="1351155"/>
                </a:cubicBezTo>
                <a:cubicBezTo>
                  <a:pt x="4954173" y="1298605"/>
                  <a:pt x="4996774" y="1256004"/>
                  <a:pt x="5049325" y="1256004"/>
                </a:cubicBezTo>
                <a:close/>
                <a:moveTo>
                  <a:pt x="4630656" y="1256004"/>
                </a:moveTo>
                <a:cubicBezTo>
                  <a:pt x="4683207" y="1256004"/>
                  <a:pt x="4725808" y="1298605"/>
                  <a:pt x="4725808" y="1351155"/>
                </a:cubicBezTo>
                <a:cubicBezTo>
                  <a:pt x="4725808" y="1403704"/>
                  <a:pt x="4683207" y="1446306"/>
                  <a:pt x="4630656" y="1446306"/>
                </a:cubicBezTo>
                <a:cubicBezTo>
                  <a:pt x="4578106" y="1446306"/>
                  <a:pt x="4535504" y="1403704"/>
                  <a:pt x="4535504" y="1351155"/>
                </a:cubicBezTo>
                <a:cubicBezTo>
                  <a:pt x="4535504" y="1298605"/>
                  <a:pt x="4578106" y="1256004"/>
                  <a:pt x="4630656" y="1256004"/>
                </a:cubicBezTo>
                <a:close/>
                <a:moveTo>
                  <a:pt x="4211987" y="1256004"/>
                </a:moveTo>
                <a:cubicBezTo>
                  <a:pt x="4264538" y="1256004"/>
                  <a:pt x="4307139" y="1298605"/>
                  <a:pt x="4307139" y="1351155"/>
                </a:cubicBezTo>
                <a:cubicBezTo>
                  <a:pt x="4307139" y="1403704"/>
                  <a:pt x="4264538" y="1446306"/>
                  <a:pt x="4211987" y="1446306"/>
                </a:cubicBezTo>
                <a:cubicBezTo>
                  <a:pt x="4159436" y="1446306"/>
                  <a:pt x="4116835" y="1403704"/>
                  <a:pt x="4116835" y="1351155"/>
                </a:cubicBezTo>
                <a:cubicBezTo>
                  <a:pt x="4116835" y="1298605"/>
                  <a:pt x="4159436" y="1256004"/>
                  <a:pt x="4211987" y="1256004"/>
                </a:cubicBezTo>
                <a:close/>
                <a:moveTo>
                  <a:pt x="3793444" y="1256004"/>
                </a:moveTo>
                <a:cubicBezTo>
                  <a:pt x="3845869" y="1256004"/>
                  <a:pt x="3888470" y="1298605"/>
                  <a:pt x="3888470" y="1351155"/>
                </a:cubicBezTo>
                <a:cubicBezTo>
                  <a:pt x="3888470" y="1403704"/>
                  <a:pt x="3845869" y="1446306"/>
                  <a:pt x="3793444" y="1446306"/>
                </a:cubicBezTo>
                <a:cubicBezTo>
                  <a:pt x="3740894" y="1446306"/>
                  <a:pt x="3698292" y="1403704"/>
                  <a:pt x="3698292" y="1351155"/>
                </a:cubicBezTo>
                <a:cubicBezTo>
                  <a:pt x="3698292" y="1298605"/>
                  <a:pt x="3740894" y="1256004"/>
                  <a:pt x="3793444" y="1256004"/>
                </a:cubicBezTo>
                <a:close/>
                <a:moveTo>
                  <a:pt x="3374764" y="1256004"/>
                </a:moveTo>
                <a:cubicBezTo>
                  <a:pt x="3427315" y="1256004"/>
                  <a:pt x="3469924" y="1298605"/>
                  <a:pt x="3469924" y="1351155"/>
                </a:cubicBezTo>
                <a:cubicBezTo>
                  <a:pt x="3469924" y="1403704"/>
                  <a:pt x="3427315" y="1446306"/>
                  <a:pt x="3374764" y="1446306"/>
                </a:cubicBezTo>
                <a:cubicBezTo>
                  <a:pt x="3322214" y="1446306"/>
                  <a:pt x="3279613" y="1403704"/>
                  <a:pt x="3279613" y="1351155"/>
                </a:cubicBezTo>
                <a:cubicBezTo>
                  <a:pt x="3279613" y="1298605"/>
                  <a:pt x="3322214" y="1256004"/>
                  <a:pt x="3374764" y="1256004"/>
                </a:cubicBezTo>
                <a:close/>
                <a:moveTo>
                  <a:pt x="2956087" y="1256004"/>
                </a:moveTo>
                <a:cubicBezTo>
                  <a:pt x="3008641" y="1256004"/>
                  <a:pt x="3051244" y="1298605"/>
                  <a:pt x="3051244" y="1351155"/>
                </a:cubicBezTo>
                <a:cubicBezTo>
                  <a:pt x="3051244" y="1403704"/>
                  <a:pt x="3008641" y="1446306"/>
                  <a:pt x="2956087" y="1446306"/>
                </a:cubicBezTo>
                <a:cubicBezTo>
                  <a:pt x="2903534" y="1446306"/>
                  <a:pt x="2860932" y="1403704"/>
                  <a:pt x="2860932" y="1351155"/>
                </a:cubicBezTo>
                <a:cubicBezTo>
                  <a:pt x="2860932" y="1298605"/>
                  <a:pt x="2903534" y="1256004"/>
                  <a:pt x="2956087" y="1256004"/>
                </a:cubicBezTo>
                <a:close/>
                <a:moveTo>
                  <a:pt x="2537405" y="1256004"/>
                </a:moveTo>
                <a:cubicBezTo>
                  <a:pt x="2589962" y="1256004"/>
                  <a:pt x="2632567" y="1298605"/>
                  <a:pt x="2632567" y="1351155"/>
                </a:cubicBezTo>
                <a:cubicBezTo>
                  <a:pt x="2632567" y="1403704"/>
                  <a:pt x="2589962" y="1446306"/>
                  <a:pt x="2537405" y="1446306"/>
                </a:cubicBezTo>
                <a:cubicBezTo>
                  <a:pt x="2484854" y="1446306"/>
                  <a:pt x="2442252" y="1403704"/>
                  <a:pt x="2442252" y="1351155"/>
                </a:cubicBezTo>
                <a:cubicBezTo>
                  <a:pt x="2442252" y="1298605"/>
                  <a:pt x="2484854" y="1256004"/>
                  <a:pt x="2537405" y="1256004"/>
                </a:cubicBezTo>
                <a:close/>
                <a:moveTo>
                  <a:pt x="2118734" y="1256004"/>
                </a:moveTo>
                <a:cubicBezTo>
                  <a:pt x="2171286" y="1256004"/>
                  <a:pt x="2213887" y="1298605"/>
                  <a:pt x="2213887" y="1351155"/>
                </a:cubicBezTo>
                <a:cubicBezTo>
                  <a:pt x="2213887" y="1403704"/>
                  <a:pt x="2171286" y="1446306"/>
                  <a:pt x="2118734" y="1446306"/>
                </a:cubicBezTo>
                <a:cubicBezTo>
                  <a:pt x="2066182" y="1446306"/>
                  <a:pt x="2023581" y="1403704"/>
                  <a:pt x="2023581" y="1351155"/>
                </a:cubicBezTo>
                <a:cubicBezTo>
                  <a:pt x="2023581" y="1298605"/>
                  <a:pt x="2066182" y="1256004"/>
                  <a:pt x="2118734" y="1256004"/>
                </a:cubicBezTo>
                <a:close/>
                <a:moveTo>
                  <a:pt x="1700054" y="1256004"/>
                </a:moveTo>
                <a:cubicBezTo>
                  <a:pt x="1752605" y="1256004"/>
                  <a:pt x="1795208" y="1298605"/>
                  <a:pt x="1795208" y="1351155"/>
                </a:cubicBezTo>
                <a:cubicBezTo>
                  <a:pt x="1795208" y="1403704"/>
                  <a:pt x="1752605" y="1446306"/>
                  <a:pt x="1700054" y="1446306"/>
                </a:cubicBezTo>
                <a:cubicBezTo>
                  <a:pt x="1647500" y="1446306"/>
                  <a:pt x="1604895" y="1403704"/>
                  <a:pt x="1604895" y="1351155"/>
                </a:cubicBezTo>
                <a:cubicBezTo>
                  <a:pt x="1604895" y="1298605"/>
                  <a:pt x="1647500" y="1256004"/>
                  <a:pt x="1700054" y="1256004"/>
                </a:cubicBezTo>
                <a:close/>
                <a:moveTo>
                  <a:pt x="1281373" y="1256004"/>
                </a:moveTo>
                <a:cubicBezTo>
                  <a:pt x="1333925" y="1256004"/>
                  <a:pt x="1376527" y="1298605"/>
                  <a:pt x="1376527" y="1351155"/>
                </a:cubicBezTo>
                <a:cubicBezTo>
                  <a:pt x="1376527" y="1403704"/>
                  <a:pt x="1333925" y="1446306"/>
                  <a:pt x="1281373" y="1446306"/>
                </a:cubicBezTo>
                <a:cubicBezTo>
                  <a:pt x="1228824" y="1446306"/>
                  <a:pt x="1186223" y="1403704"/>
                  <a:pt x="1186223" y="1351155"/>
                </a:cubicBezTo>
                <a:cubicBezTo>
                  <a:pt x="1186223" y="1298605"/>
                  <a:pt x="1228824" y="1256004"/>
                  <a:pt x="1281373" y="1256004"/>
                </a:cubicBezTo>
                <a:close/>
                <a:moveTo>
                  <a:pt x="862708" y="1256004"/>
                </a:moveTo>
                <a:cubicBezTo>
                  <a:pt x="915259" y="1256004"/>
                  <a:pt x="957859" y="1298605"/>
                  <a:pt x="957859" y="1351155"/>
                </a:cubicBezTo>
                <a:cubicBezTo>
                  <a:pt x="957859" y="1403704"/>
                  <a:pt x="915259" y="1446306"/>
                  <a:pt x="862708" y="1446306"/>
                </a:cubicBezTo>
                <a:cubicBezTo>
                  <a:pt x="810157" y="1446306"/>
                  <a:pt x="767556" y="1403704"/>
                  <a:pt x="767556" y="1351155"/>
                </a:cubicBezTo>
                <a:cubicBezTo>
                  <a:pt x="767556" y="1298605"/>
                  <a:pt x="810157" y="1256004"/>
                  <a:pt x="862708" y="1256004"/>
                </a:cubicBezTo>
                <a:close/>
                <a:moveTo>
                  <a:pt x="444042" y="1256004"/>
                </a:moveTo>
                <a:cubicBezTo>
                  <a:pt x="496592" y="1256004"/>
                  <a:pt x="539195" y="1298605"/>
                  <a:pt x="539195" y="1351155"/>
                </a:cubicBezTo>
                <a:cubicBezTo>
                  <a:pt x="539195" y="1403704"/>
                  <a:pt x="496592" y="1446306"/>
                  <a:pt x="444042" y="1446306"/>
                </a:cubicBezTo>
                <a:cubicBezTo>
                  <a:pt x="391491" y="1446306"/>
                  <a:pt x="348889" y="1403704"/>
                  <a:pt x="348889" y="1351155"/>
                </a:cubicBezTo>
                <a:cubicBezTo>
                  <a:pt x="348889" y="1298605"/>
                  <a:pt x="391491" y="1256004"/>
                  <a:pt x="444042" y="1256004"/>
                </a:cubicBezTo>
                <a:close/>
                <a:moveTo>
                  <a:pt x="25373" y="1256004"/>
                </a:moveTo>
                <a:cubicBezTo>
                  <a:pt x="77923" y="1256004"/>
                  <a:pt x="120526" y="1298605"/>
                  <a:pt x="120526" y="1351155"/>
                </a:cubicBezTo>
                <a:cubicBezTo>
                  <a:pt x="120526" y="1403704"/>
                  <a:pt x="77923" y="1446306"/>
                  <a:pt x="25373" y="1446306"/>
                </a:cubicBezTo>
                <a:lnTo>
                  <a:pt x="0" y="1441184"/>
                </a:lnTo>
                <a:lnTo>
                  <a:pt x="0" y="1261127"/>
                </a:lnTo>
                <a:close/>
                <a:moveTo>
                  <a:pt x="12166698" y="837337"/>
                </a:moveTo>
                <a:lnTo>
                  <a:pt x="12192000" y="842445"/>
                </a:lnTo>
                <a:lnTo>
                  <a:pt x="12192000" y="1022530"/>
                </a:lnTo>
                <a:lnTo>
                  <a:pt x="12166698" y="1027638"/>
                </a:lnTo>
                <a:cubicBezTo>
                  <a:pt x="12114147" y="1027638"/>
                  <a:pt x="12071546" y="985038"/>
                  <a:pt x="12071546" y="932489"/>
                </a:cubicBezTo>
                <a:cubicBezTo>
                  <a:pt x="12071546" y="879938"/>
                  <a:pt x="12114147" y="837337"/>
                  <a:pt x="12166698" y="837337"/>
                </a:cubicBezTo>
                <a:close/>
                <a:moveTo>
                  <a:pt x="11748029" y="837337"/>
                </a:moveTo>
                <a:cubicBezTo>
                  <a:pt x="11800580" y="837337"/>
                  <a:pt x="11843181" y="879938"/>
                  <a:pt x="11843181" y="932489"/>
                </a:cubicBezTo>
                <a:cubicBezTo>
                  <a:pt x="11843181" y="985038"/>
                  <a:pt x="11800580" y="1027638"/>
                  <a:pt x="11748029" y="1027638"/>
                </a:cubicBezTo>
                <a:cubicBezTo>
                  <a:pt x="11695478" y="1027638"/>
                  <a:pt x="11652877" y="985038"/>
                  <a:pt x="11652877" y="932489"/>
                </a:cubicBezTo>
                <a:cubicBezTo>
                  <a:pt x="11652877" y="879938"/>
                  <a:pt x="11695478" y="837337"/>
                  <a:pt x="11748029" y="837337"/>
                </a:cubicBezTo>
                <a:close/>
                <a:moveTo>
                  <a:pt x="11329360" y="837337"/>
                </a:moveTo>
                <a:cubicBezTo>
                  <a:pt x="11381911" y="837337"/>
                  <a:pt x="11424512" y="879938"/>
                  <a:pt x="11424512" y="932489"/>
                </a:cubicBezTo>
                <a:cubicBezTo>
                  <a:pt x="11424512" y="985038"/>
                  <a:pt x="11381911" y="1027638"/>
                  <a:pt x="11329360" y="1027638"/>
                </a:cubicBezTo>
                <a:cubicBezTo>
                  <a:pt x="11276809" y="1027638"/>
                  <a:pt x="11234208" y="985038"/>
                  <a:pt x="11234208" y="932489"/>
                </a:cubicBezTo>
                <a:cubicBezTo>
                  <a:pt x="11234208" y="879938"/>
                  <a:pt x="11276809" y="837337"/>
                  <a:pt x="11329360" y="837337"/>
                </a:cubicBezTo>
                <a:close/>
                <a:moveTo>
                  <a:pt x="10910691" y="837337"/>
                </a:moveTo>
                <a:cubicBezTo>
                  <a:pt x="10963242" y="837337"/>
                  <a:pt x="11005843" y="879938"/>
                  <a:pt x="11005843" y="932489"/>
                </a:cubicBezTo>
                <a:cubicBezTo>
                  <a:pt x="11005843" y="985038"/>
                  <a:pt x="10963242" y="1027638"/>
                  <a:pt x="10910691" y="1027638"/>
                </a:cubicBezTo>
                <a:cubicBezTo>
                  <a:pt x="10858140" y="1027638"/>
                  <a:pt x="10815539" y="985038"/>
                  <a:pt x="10815539" y="932489"/>
                </a:cubicBezTo>
                <a:cubicBezTo>
                  <a:pt x="10815539" y="879938"/>
                  <a:pt x="10858140" y="837337"/>
                  <a:pt x="10910691" y="837337"/>
                </a:cubicBezTo>
                <a:close/>
                <a:moveTo>
                  <a:pt x="10492022" y="837337"/>
                </a:moveTo>
                <a:cubicBezTo>
                  <a:pt x="10544573" y="837337"/>
                  <a:pt x="10587174" y="879938"/>
                  <a:pt x="10587174" y="932489"/>
                </a:cubicBezTo>
                <a:cubicBezTo>
                  <a:pt x="10587174" y="985038"/>
                  <a:pt x="10544573" y="1027638"/>
                  <a:pt x="10492022" y="1027638"/>
                </a:cubicBezTo>
                <a:cubicBezTo>
                  <a:pt x="10439471" y="1027638"/>
                  <a:pt x="10396870" y="985038"/>
                  <a:pt x="10396870" y="932489"/>
                </a:cubicBezTo>
                <a:cubicBezTo>
                  <a:pt x="10396870" y="879938"/>
                  <a:pt x="10439471" y="837337"/>
                  <a:pt x="10492022" y="837337"/>
                </a:cubicBezTo>
                <a:close/>
                <a:moveTo>
                  <a:pt x="10073353" y="837337"/>
                </a:moveTo>
                <a:cubicBezTo>
                  <a:pt x="10125904" y="837337"/>
                  <a:pt x="10168505" y="879938"/>
                  <a:pt x="10168505" y="932489"/>
                </a:cubicBezTo>
                <a:cubicBezTo>
                  <a:pt x="10168505" y="985038"/>
                  <a:pt x="10125904" y="1027638"/>
                  <a:pt x="10073353" y="1027638"/>
                </a:cubicBezTo>
                <a:cubicBezTo>
                  <a:pt x="10020803" y="1027638"/>
                  <a:pt x="9978201" y="985038"/>
                  <a:pt x="9978201" y="932489"/>
                </a:cubicBezTo>
                <a:cubicBezTo>
                  <a:pt x="9978201" y="879938"/>
                  <a:pt x="10020803" y="837337"/>
                  <a:pt x="10073353" y="837337"/>
                </a:cubicBezTo>
                <a:close/>
                <a:moveTo>
                  <a:pt x="9654684" y="837337"/>
                </a:moveTo>
                <a:cubicBezTo>
                  <a:pt x="9707235" y="837337"/>
                  <a:pt x="9749836" y="879938"/>
                  <a:pt x="9749836" y="932489"/>
                </a:cubicBezTo>
                <a:cubicBezTo>
                  <a:pt x="9749836" y="985038"/>
                  <a:pt x="9707235" y="1027638"/>
                  <a:pt x="9654684" y="1027638"/>
                </a:cubicBezTo>
                <a:cubicBezTo>
                  <a:pt x="9602134" y="1027638"/>
                  <a:pt x="9559532" y="985038"/>
                  <a:pt x="9559532" y="932489"/>
                </a:cubicBezTo>
                <a:cubicBezTo>
                  <a:pt x="9559532" y="879938"/>
                  <a:pt x="9602134" y="837337"/>
                  <a:pt x="9654684" y="837337"/>
                </a:cubicBezTo>
                <a:close/>
                <a:moveTo>
                  <a:pt x="9236015" y="837337"/>
                </a:moveTo>
                <a:cubicBezTo>
                  <a:pt x="9288566" y="837337"/>
                  <a:pt x="9331167" y="879938"/>
                  <a:pt x="9331167" y="932489"/>
                </a:cubicBezTo>
                <a:cubicBezTo>
                  <a:pt x="9331167" y="985038"/>
                  <a:pt x="9288566" y="1027638"/>
                  <a:pt x="9236015" y="1027638"/>
                </a:cubicBezTo>
                <a:cubicBezTo>
                  <a:pt x="9183465" y="1027638"/>
                  <a:pt x="9140863" y="985038"/>
                  <a:pt x="9140863" y="932489"/>
                </a:cubicBezTo>
                <a:cubicBezTo>
                  <a:pt x="9140863" y="879938"/>
                  <a:pt x="9183465" y="837337"/>
                  <a:pt x="9236015" y="837337"/>
                </a:cubicBezTo>
                <a:close/>
                <a:moveTo>
                  <a:pt x="8817346" y="837337"/>
                </a:moveTo>
                <a:cubicBezTo>
                  <a:pt x="8869897" y="837337"/>
                  <a:pt x="8912498" y="879938"/>
                  <a:pt x="8912498" y="932489"/>
                </a:cubicBezTo>
                <a:cubicBezTo>
                  <a:pt x="8912498" y="985038"/>
                  <a:pt x="8869897" y="1027638"/>
                  <a:pt x="8817346" y="1027638"/>
                </a:cubicBezTo>
                <a:cubicBezTo>
                  <a:pt x="8764796" y="1027638"/>
                  <a:pt x="8722194" y="985038"/>
                  <a:pt x="8722194" y="932489"/>
                </a:cubicBezTo>
                <a:cubicBezTo>
                  <a:pt x="8722194" y="879938"/>
                  <a:pt x="8764796" y="837337"/>
                  <a:pt x="8817346" y="837337"/>
                </a:cubicBezTo>
                <a:close/>
                <a:moveTo>
                  <a:pt x="8398677" y="837337"/>
                </a:moveTo>
                <a:cubicBezTo>
                  <a:pt x="8451228" y="837337"/>
                  <a:pt x="8493829" y="879938"/>
                  <a:pt x="8493829" y="932489"/>
                </a:cubicBezTo>
                <a:cubicBezTo>
                  <a:pt x="8493829" y="985038"/>
                  <a:pt x="8451228" y="1027638"/>
                  <a:pt x="8398677" y="1027638"/>
                </a:cubicBezTo>
                <a:cubicBezTo>
                  <a:pt x="8346127" y="1027638"/>
                  <a:pt x="8303526" y="985038"/>
                  <a:pt x="8303526" y="932489"/>
                </a:cubicBezTo>
                <a:cubicBezTo>
                  <a:pt x="8303526" y="879938"/>
                  <a:pt x="8346127" y="837337"/>
                  <a:pt x="8398677" y="837337"/>
                </a:cubicBezTo>
                <a:close/>
                <a:moveTo>
                  <a:pt x="7980009" y="837337"/>
                </a:moveTo>
                <a:cubicBezTo>
                  <a:pt x="8032559" y="837337"/>
                  <a:pt x="8075161" y="879938"/>
                  <a:pt x="8075161" y="932489"/>
                </a:cubicBezTo>
                <a:cubicBezTo>
                  <a:pt x="8075161" y="985038"/>
                  <a:pt x="8032559" y="1027638"/>
                  <a:pt x="7980009" y="1027638"/>
                </a:cubicBezTo>
                <a:cubicBezTo>
                  <a:pt x="7927458" y="1027638"/>
                  <a:pt x="7884857" y="985038"/>
                  <a:pt x="7884857" y="932489"/>
                </a:cubicBezTo>
                <a:cubicBezTo>
                  <a:pt x="7884857" y="879938"/>
                  <a:pt x="7927458" y="837337"/>
                  <a:pt x="7980009" y="837337"/>
                </a:cubicBezTo>
                <a:close/>
                <a:moveTo>
                  <a:pt x="7561340" y="837337"/>
                </a:moveTo>
                <a:cubicBezTo>
                  <a:pt x="7613890" y="837337"/>
                  <a:pt x="7656492" y="879938"/>
                  <a:pt x="7656492" y="932489"/>
                </a:cubicBezTo>
                <a:cubicBezTo>
                  <a:pt x="7656492" y="985038"/>
                  <a:pt x="7613890" y="1027638"/>
                  <a:pt x="7561340" y="1027638"/>
                </a:cubicBezTo>
                <a:cubicBezTo>
                  <a:pt x="7508789" y="1027638"/>
                  <a:pt x="7466188" y="985038"/>
                  <a:pt x="7466188" y="932489"/>
                </a:cubicBezTo>
                <a:cubicBezTo>
                  <a:pt x="7466188" y="879938"/>
                  <a:pt x="7508789" y="837337"/>
                  <a:pt x="7561340" y="837337"/>
                </a:cubicBezTo>
                <a:close/>
                <a:moveTo>
                  <a:pt x="7142671" y="837337"/>
                </a:moveTo>
                <a:cubicBezTo>
                  <a:pt x="7195221" y="837337"/>
                  <a:pt x="7237823" y="879938"/>
                  <a:pt x="7237823" y="932489"/>
                </a:cubicBezTo>
                <a:cubicBezTo>
                  <a:pt x="7237823" y="985038"/>
                  <a:pt x="7195221" y="1027638"/>
                  <a:pt x="7142671" y="1027638"/>
                </a:cubicBezTo>
                <a:cubicBezTo>
                  <a:pt x="7090120" y="1027638"/>
                  <a:pt x="7047519" y="985038"/>
                  <a:pt x="7047519" y="932489"/>
                </a:cubicBezTo>
                <a:cubicBezTo>
                  <a:pt x="7047519" y="879938"/>
                  <a:pt x="7090120" y="837337"/>
                  <a:pt x="7142671" y="837337"/>
                </a:cubicBezTo>
                <a:close/>
                <a:moveTo>
                  <a:pt x="6724002" y="837337"/>
                </a:moveTo>
                <a:cubicBezTo>
                  <a:pt x="6776553" y="837337"/>
                  <a:pt x="6819154" y="879938"/>
                  <a:pt x="6819154" y="932489"/>
                </a:cubicBezTo>
                <a:cubicBezTo>
                  <a:pt x="6819154" y="985038"/>
                  <a:pt x="6776553" y="1027638"/>
                  <a:pt x="6724002" y="1027638"/>
                </a:cubicBezTo>
                <a:cubicBezTo>
                  <a:pt x="6671451" y="1027638"/>
                  <a:pt x="6628850" y="985038"/>
                  <a:pt x="6628850" y="932489"/>
                </a:cubicBezTo>
                <a:cubicBezTo>
                  <a:pt x="6628850" y="879938"/>
                  <a:pt x="6671451" y="837337"/>
                  <a:pt x="6724002" y="837337"/>
                </a:cubicBezTo>
                <a:close/>
                <a:moveTo>
                  <a:pt x="6305333" y="837337"/>
                </a:moveTo>
                <a:cubicBezTo>
                  <a:pt x="6357884" y="837337"/>
                  <a:pt x="6400485" y="879938"/>
                  <a:pt x="6400485" y="932489"/>
                </a:cubicBezTo>
                <a:cubicBezTo>
                  <a:pt x="6400485" y="985038"/>
                  <a:pt x="6357884" y="1027638"/>
                  <a:pt x="6305333" y="1027638"/>
                </a:cubicBezTo>
                <a:cubicBezTo>
                  <a:pt x="6252782" y="1027638"/>
                  <a:pt x="6210181" y="985038"/>
                  <a:pt x="6210181" y="932489"/>
                </a:cubicBezTo>
                <a:cubicBezTo>
                  <a:pt x="6210181" y="879938"/>
                  <a:pt x="6252782" y="837337"/>
                  <a:pt x="6305333" y="837337"/>
                </a:cubicBezTo>
                <a:close/>
                <a:moveTo>
                  <a:pt x="5886664" y="837337"/>
                </a:moveTo>
                <a:cubicBezTo>
                  <a:pt x="5939215" y="837337"/>
                  <a:pt x="5981816" y="879938"/>
                  <a:pt x="5981816" y="932489"/>
                </a:cubicBezTo>
                <a:cubicBezTo>
                  <a:pt x="5981816" y="985038"/>
                  <a:pt x="5939215" y="1027638"/>
                  <a:pt x="5886664" y="1027638"/>
                </a:cubicBezTo>
                <a:cubicBezTo>
                  <a:pt x="5834113" y="1027638"/>
                  <a:pt x="5791512" y="985038"/>
                  <a:pt x="5791512" y="932489"/>
                </a:cubicBezTo>
                <a:cubicBezTo>
                  <a:pt x="5791512" y="879938"/>
                  <a:pt x="5834113" y="837337"/>
                  <a:pt x="5886664" y="837337"/>
                </a:cubicBezTo>
                <a:close/>
                <a:moveTo>
                  <a:pt x="5467994" y="837337"/>
                </a:moveTo>
                <a:cubicBezTo>
                  <a:pt x="5520544" y="837337"/>
                  <a:pt x="5563146" y="879938"/>
                  <a:pt x="5563146" y="932489"/>
                </a:cubicBezTo>
                <a:cubicBezTo>
                  <a:pt x="5563146" y="985038"/>
                  <a:pt x="5520544" y="1027638"/>
                  <a:pt x="5467994" y="1027638"/>
                </a:cubicBezTo>
                <a:cubicBezTo>
                  <a:pt x="5415443" y="1027638"/>
                  <a:pt x="5372842" y="985038"/>
                  <a:pt x="5372842" y="932489"/>
                </a:cubicBezTo>
                <a:cubicBezTo>
                  <a:pt x="5372842" y="879938"/>
                  <a:pt x="5415443" y="837337"/>
                  <a:pt x="5467994" y="837337"/>
                </a:cubicBezTo>
                <a:close/>
                <a:moveTo>
                  <a:pt x="5049325" y="837337"/>
                </a:moveTo>
                <a:cubicBezTo>
                  <a:pt x="5101876" y="837337"/>
                  <a:pt x="5144478" y="879938"/>
                  <a:pt x="5144478" y="932489"/>
                </a:cubicBezTo>
                <a:cubicBezTo>
                  <a:pt x="5144478" y="985038"/>
                  <a:pt x="5101876" y="1027638"/>
                  <a:pt x="5049325" y="1027638"/>
                </a:cubicBezTo>
                <a:cubicBezTo>
                  <a:pt x="4996774" y="1027638"/>
                  <a:pt x="4954173" y="985038"/>
                  <a:pt x="4954173" y="932489"/>
                </a:cubicBezTo>
                <a:cubicBezTo>
                  <a:pt x="4954173" y="879938"/>
                  <a:pt x="4996774" y="837337"/>
                  <a:pt x="5049325" y="837337"/>
                </a:cubicBezTo>
                <a:close/>
                <a:moveTo>
                  <a:pt x="4630656" y="837337"/>
                </a:moveTo>
                <a:cubicBezTo>
                  <a:pt x="4683207" y="837337"/>
                  <a:pt x="4725808" y="879938"/>
                  <a:pt x="4725808" y="932489"/>
                </a:cubicBezTo>
                <a:cubicBezTo>
                  <a:pt x="4725808" y="985038"/>
                  <a:pt x="4683207" y="1027638"/>
                  <a:pt x="4630656" y="1027638"/>
                </a:cubicBezTo>
                <a:cubicBezTo>
                  <a:pt x="4578106" y="1027638"/>
                  <a:pt x="4535504" y="985038"/>
                  <a:pt x="4535504" y="932489"/>
                </a:cubicBezTo>
                <a:cubicBezTo>
                  <a:pt x="4535504" y="879938"/>
                  <a:pt x="4578106" y="837337"/>
                  <a:pt x="4630656" y="837337"/>
                </a:cubicBezTo>
                <a:close/>
                <a:moveTo>
                  <a:pt x="4211987" y="837337"/>
                </a:moveTo>
                <a:cubicBezTo>
                  <a:pt x="4264538" y="837337"/>
                  <a:pt x="4307139" y="879938"/>
                  <a:pt x="4307139" y="932489"/>
                </a:cubicBezTo>
                <a:cubicBezTo>
                  <a:pt x="4307139" y="985038"/>
                  <a:pt x="4264538" y="1027638"/>
                  <a:pt x="4211987" y="1027638"/>
                </a:cubicBezTo>
                <a:cubicBezTo>
                  <a:pt x="4159436" y="1027638"/>
                  <a:pt x="4116835" y="985038"/>
                  <a:pt x="4116835" y="932489"/>
                </a:cubicBezTo>
                <a:cubicBezTo>
                  <a:pt x="4116835" y="879938"/>
                  <a:pt x="4159436" y="837337"/>
                  <a:pt x="4211987" y="837337"/>
                </a:cubicBezTo>
                <a:close/>
                <a:moveTo>
                  <a:pt x="3793453" y="837337"/>
                </a:moveTo>
                <a:cubicBezTo>
                  <a:pt x="3845869" y="837337"/>
                  <a:pt x="3888470" y="879938"/>
                  <a:pt x="3888470" y="932489"/>
                </a:cubicBezTo>
                <a:cubicBezTo>
                  <a:pt x="3888470" y="985038"/>
                  <a:pt x="3845869" y="1027638"/>
                  <a:pt x="3793453" y="1027638"/>
                </a:cubicBezTo>
                <a:cubicBezTo>
                  <a:pt x="3740902" y="1027638"/>
                  <a:pt x="3698302" y="985038"/>
                  <a:pt x="3698302" y="932489"/>
                </a:cubicBezTo>
                <a:cubicBezTo>
                  <a:pt x="3698302" y="879938"/>
                  <a:pt x="3740902" y="837337"/>
                  <a:pt x="3793453" y="837337"/>
                </a:cubicBezTo>
                <a:close/>
                <a:moveTo>
                  <a:pt x="3374773" y="837337"/>
                </a:moveTo>
                <a:cubicBezTo>
                  <a:pt x="3427323" y="837337"/>
                  <a:pt x="3469932" y="879938"/>
                  <a:pt x="3469932" y="932489"/>
                </a:cubicBezTo>
                <a:cubicBezTo>
                  <a:pt x="3469932" y="985038"/>
                  <a:pt x="3427323" y="1027638"/>
                  <a:pt x="3374773" y="1027638"/>
                </a:cubicBezTo>
                <a:cubicBezTo>
                  <a:pt x="3322221" y="1027638"/>
                  <a:pt x="3279620" y="985038"/>
                  <a:pt x="3279620" y="932489"/>
                </a:cubicBezTo>
                <a:cubicBezTo>
                  <a:pt x="3279620" y="879938"/>
                  <a:pt x="3322221" y="837337"/>
                  <a:pt x="3374773" y="837337"/>
                </a:cubicBezTo>
                <a:close/>
                <a:moveTo>
                  <a:pt x="2956095" y="837337"/>
                </a:moveTo>
                <a:cubicBezTo>
                  <a:pt x="3008649" y="837337"/>
                  <a:pt x="3051251" y="879938"/>
                  <a:pt x="3051251" y="932489"/>
                </a:cubicBezTo>
                <a:cubicBezTo>
                  <a:pt x="3051251" y="985038"/>
                  <a:pt x="3008649" y="1027638"/>
                  <a:pt x="2956095" y="1027638"/>
                </a:cubicBezTo>
                <a:cubicBezTo>
                  <a:pt x="2903540" y="1027638"/>
                  <a:pt x="2860939" y="985038"/>
                  <a:pt x="2860939" y="932489"/>
                </a:cubicBezTo>
                <a:cubicBezTo>
                  <a:pt x="2860939" y="879938"/>
                  <a:pt x="2903540" y="837337"/>
                  <a:pt x="2956095" y="837337"/>
                </a:cubicBezTo>
                <a:close/>
                <a:moveTo>
                  <a:pt x="2537411" y="837337"/>
                </a:moveTo>
                <a:cubicBezTo>
                  <a:pt x="2589968" y="837337"/>
                  <a:pt x="2632574" y="879938"/>
                  <a:pt x="2632574" y="932489"/>
                </a:cubicBezTo>
                <a:cubicBezTo>
                  <a:pt x="2632574" y="985038"/>
                  <a:pt x="2589968" y="1027638"/>
                  <a:pt x="2537411" y="1027638"/>
                </a:cubicBezTo>
                <a:cubicBezTo>
                  <a:pt x="2484860" y="1027638"/>
                  <a:pt x="2442258" y="985038"/>
                  <a:pt x="2442258" y="932489"/>
                </a:cubicBezTo>
                <a:cubicBezTo>
                  <a:pt x="2442258" y="879938"/>
                  <a:pt x="2484860" y="837337"/>
                  <a:pt x="2537411" y="837337"/>
                </a:cubicBezTo>
                <a:close/>
                <a:moveTo>
                  <a:pt x="2118741" y="837337"/>
                </a:moveTo>
                <a:cubicBezTo>
                  <a:pt x="2171292" y="837337"/>
                  <a:pt x="2213893" y="879938"/>
                  <a:pt x="2213893" y="932489"/>
                </a:cubicBezTo>
                <a:cubicBezTo>
                  <a:pt x="2213893" y="985038"/>
                  <a:pt x="2171292" y="1027638"/>
                  <a:pt x="2118741" y="1027638"/>
                </a:cubicBezTo>
                <a:cubicBezTo>
                  <a:pt x="2066189" y="1027638"/>
                  <a:pt x="2023587" y="985038"/>
                  <a:pt x="2023587" y="932489"/>
                </a:cubicBezTo>
                <a:cubicBezTo>
                  <a:pt x="2023587" y="879938"/>
                  <a:pt x="2066189" y="837337"/>
                  <a:pt x="2118741" y="837337"/>
                </a:cubicBezTo>
                <a:close/>
                <a:moveTo>
                  <a:pt x="1700060" y="837337"/>
                </a:moveTo>
                <a:cubicBezTo>
                  <a:pt x="1752611" y="837337"/>
                  <a:pt x="1795212" y="879938"/>
                  <a:pt x="1795212" y="932489"/>
                </a:cubicBezTo>
                <a:cubicBezTo>
                  <a:pt x="1795212" y="985038"/>
                  <a:pt x="1752611" y="1027638"/>
                  <a:pt x="1700060" y="1027638"/>
                </a:cubicBezTo>
                <a:cubicBezTo>
                  <a:pt x="1647506" y="1027638"/>
                  <a:pt x="1604900" y="985038"/>
                  <a:pt x="1604900" y="932489"/>
                </a:cubicBezTo>
                <a:cubicBezTo>
                  <a:pt x="1604900" y="879938"/>
                  <a:pt x="1647506" y="837337"/>
                  <a:pt x="1700060" y="837337"/>
                </a:cubicBezTo>
                <a:close/>
                <a:moveTo>
                  <a:pt x="1281378" y="837337"/>
                </a:moveTo>
                <a:cubicBezTo>
                  <a:pt x="1333930" y="837337"/>
                  <a:pt x="1376531" y="879938"/>
                  <a:pt x="1376531" y="932489"/>
                </a:cubicBezTo>
                <a:cubicBezTo>
                  <a:pt x="1376531" y="985038"/>
                  <a:pt x="1333930" y="1027638"/>
                  <a:pt x="1281378" y="1027638"/>
                </a:cubicBezTo>
                <a:cubicBezTo>
                  <a:pt x="1228829" y="1027638"/>
                  <a:pt x="1186227" y="985038"/>
                  <a:pt x="1186227" y="932489"/>
                </a:cubicBezTo>
                <a:cubicBezTo>
                  <a:pt x="1186227" y="879938"/>
                  <a:pt x="1228829" y="837337"/>
                  <a:pt x="1281378" y="837337"/>
                </a:cubicBezTo>
                <a:close/>
                <a:moveTo>
                  <a:pt x="862713" y="837337"/>
                </a:moveTo>
                <a:cubicBezTo>
                  <a:pt x="915263" y="837337"/>
                  <a:pt x="957865" y="879938"/>
                  <a:pt x="957865" y="932489"/>
                </a:cubicBezTo>
                <a:cubicBezTo>
                  <a:pt x="957865" y="985038"/>
                  <a:pt x="915263" y="1027638"/>
                  <a:pt x="862713" y="1027638"/>
                </a:cubicBezTo>
                <a:cubicBezTo>
                  <a:pt x="810162" y="1027638"/>
                  <a:pt x="767561" y="985038"/>
                  <a:pt x="767561" y="932489"/>
                </a:cubicBezTo>
                <a:cubicBezTo>
                  <a:pt x="767561" y="879938"/>
                  <a:pt x="810162" y="837337"/>
                  <a:pt x="862713" y="837337"/>
                </a:cubicBezTo>
                <a:close/>
                <a:moveTo>
                  <a:pt x="444046" y="837337"/>
                </a:moveTo>
                <a:cubicBezTo>
                  <a:pt x="496597" y="837337"/>
                  <a:pt x="539200" y="879938"/>
                  <a:pt x="539200" y="932489"/>
                </a:cubicBezTo>
                <a:cubicBezTo>
                  <a:pt x="539200" y="985038"/>
                  <a:pt x="496597" y="1027638"/>
                  <a:pt x="444046" y="1027638"/>
                </a:cubicBezTo>
                <a:cubicBezTo>
                  <a:pt x="391496" y="1027638"/>
                  <a:pt x="348895" y="985038"/>
                  <a:pt x="348895" y="932489"/>
                </a:cubicBezTo>
                <a:cubicBezTo>
                  <a:pt x="348895" y="879938"/>
                  <a:pt x="391496" y="837337"/>
                  <a:pt x="444046" y="837337"/>
                </a:cubicBezTo>
                <a:close/>
                <a:moveTo>
                  <a:pt x="25377" y="837337"/>
                </a:moveTo>
                <a:cubicBezTo>
                  <a:pt x="77928" y="837337"/>
                  <a:pt x="120531" y="879938"/>
                  <a:pt x="120531" y="932489"/>
                </a:cubicBezTo>
                <a:cubicBezTo>
                  <a:pt x="120531" y="985038"/>
                  <a:pt x="77928" y="1027638"/>
                  <a:pt x="25377" y="1027638"/>
                </a:cubicBezTo>
                <a:lnTo>
                  <a:pt x="0" y="1022515"/>
                </a:lnTo>
                <a:lnTo>
                  <a:pt x="0" y="842460"/>
                </a:lnTo>
                <a:close/>
                <a:moveTo>
                  <a:pt x="12166698" y="418667"/>
                </a:moveTo>
                <a:lnTo>
                  <a:pt x="12192000" y="423775"/>
                </a:lnTo>
                <a:lnTo>
                  <a:pt x="12192000" y="603865"/>
                </a:lnTo>
                <a:lnTo>
                  <a:pt x="12166698" y="608973"/>
                </a:lnTo>
                <a:cubicBezTo>
                  <a:pt x="12114147" y="608973"/>
                  <a:pt x="12071546" y="566370"/>
                  <a:pt x="12071546" y="513818"/>
                </a:cubicBezTo>
                <a:cubicBezTo>
                  <a:pt x="12071546" y="461269"/>
                  <a:pt x="12114147" y="418667"/>
                  <a:pt x="12166698" y="418667"/>
                </a:cubicBezTo>
                <a:close/>
                <a:moveTo>
                  <a:pt x="11748029" y="418667"/>
                </a:moveTo>
                <a:cubicBezTo>
                  <a:pt x="11800580" y="418667"/>
                  <a:pt x="11843181" y="461269"/>
                  <a:pt x="11843181" y="513818"/>
                </a:cubicBezTo>
                <a:cubicBezTo>
                  <a:pt x="11843181" y="566370"/>
                  <a:pt x="11800580" y="608973"/>
                  <a:pt x="11748029" y="608973"/>
                </a:cubicBezTo>
                <a:cubicBezTo>
                  <a:pt x="11695478" y="608973"/>
                  <a:pt x="11652877" y="566370"/>
                  <a:pt x="11652877" y="513818"/>
                </a:cubicBezTo>
                <a:cubicBezTo>
                  <a:pt x="11652877" y="461269"/>
                  <a:pt x="11695478" y="418667"/>
                  <a:pt x="11748029" y="418667"/>
                </a:cubicBezTo>
                <a:close/>
                <a:moveTo>
                  <a:pt x="11329360" y="418667"/>
                </a:moveTo>
                <a:cubicBezTo>
                  <a:pt x="11381911" y="418667"/>
                  <a:pt x="11424512" y="461269"/>
                  <a:pt x="11424512" y="513818"/>
                </a:cubicBezTo>
                <a:cubicBezTo>
                  <a:pt x="11424512" y="566370"/>
                  <a:pt x="11381911" y="608973"/>
                  <a:pt x="11329360" y="608973"/>
                </a:cubicBezTo>
                <a:cubicBezTo>
                  <a:pt x="11276809" y="608973"/>
                  <a:pt x="11234208" y="566370"/>
                  <a:pt x="11234208" y="513818"/>
                </a:cubicBezTo>
                <a:cubicBezTo>
                  <a:pt x="11234208" y="461269"/>
                  <a:pt x="11276809" y="418667"/>
                  <a:pt x="11329360" y="418667"/>
                </a:cubicBezTo>
                <a:close/>
                <a:moveTo>
                  <a:pt x="10910691" y="418667"/>
                </a:moveTo>
                <a:cubicBezTo>
                  <a:pt x="10963242" y="418667"/>
                  <a:pt x="11005843" y="461269"/>
                  <a:pt x="11005843" y="513818"/>
                </a:cubicBezTo>
                <a:cubicBezTo>
                  <a:pt x="11005843" y="566370"/>
                  <a:pt x="10963242" y="608973"/>
                  <a:pt x="10910691" y="608973"/>
                </a:cubicBezTo>
                <a:cubicBezTo>
                  <a:pt x="10858140" y="608973"/>
                  <a:pt x="10815539" y="566370"/>
                  <a:pt x="10815539" y="513818"/>
                </a:cubicBezTo>
                <a:cubicBezTo>
                  <a:pt x="10815539" y="461269"/>
                  <a:pt x="10858140" y="418667"/>
                  <a:pt x="10910691" y="418667"/>
                </a:cubicBezTo>
                <a:close/>
                <a:moveTo>
                  <a:pt x="10492022" y="418667"/>
                </a:moveTo>
                <a:cubicBezTo>
                  <a:pt x="10544573" y="418667"/>
                  <a:pt x="10587174" y="461269"/>
                  <a:pt x="10587174" y="513818"/>
                </a:cubicBezTo>
                <a:cubicBezTo>
                  <a:pt x="10587174" y="566370"/>
                  <a:pt x="10544573" y="608973"/>
                  <a:pt x="10492022" y="608973"/>
                </a:cubicBezTo>
                <a:cubicBezTo>
                  <a:pt x="10439471" y="608973"/>
                  <a:pt x="10396870" y="566370"/>
                  <a:pt x="10396870" y="513818"/>
                </a:cubicBezTo>
                <a:cubicBezTo>
                  <a:pt x="10396870" y="461269"/>
                  <a:pt x="10439471" y="418667"/>
                  <a:pt x="10492022" y="418667"/>
                </a:cubicBezTo>
                <a:close/>
                <a:moveTo>
                  <a:pt x="10073353" y="418667"/>
                </a:moveTo>
                <a:cubicBezTo>
                  <a:pt x="10125904" y="418667"/>
                  <a:pt x="10168505" y="461269"/>
                  <a:pt x="10168505" y="513818"/>
                </a:cubicBezTo>
                <a:cubicBezTo>
                  <a:pt x="10168505" y="566370"/>
                  <a:pt x="10125904" y="608973"/>
                  <a:pt x="10073353" y="608973"/>
                </a:cubicBezTo>
                <a:cubicBezTo>
                  <a:pt x="10020803" y="608973"/>
                  <a:pt x="9978201" y="566370"/>
                  <a:pt x="9978201" y="513818"/>
                </a:cubicBezTo>
                <a:cubicBezTo>
                  <a:pt x="9978201" y="461269"/>
                  <a:pt x="10020803" y="418667"/>
                  <a:pt x="10073353" y="418667"/>
                </a:cubicBezTo>
                <a:close/>
                <a:moveTo>
                  <a:pt x="9654684" y="418667"/>
                </a:moveTo>
                <a:cubicBezTo>
                  <a:pt x="9707235" y="418667"/>
                  <a:pt x="9749836" y="461269"/>
                  <a:pt x="9749836" y="513818"/>
                </a:cubicBezTo>
                <a:cubicBezTo>
                  <a:pt x="9749836" y="566370"/>
                  <a:pt x="9707235" y="608973"/>
                  <a:pt x="9654684" y="608973"/>
                </a:cubicBezTo>
                <a:cubicBezTo>
                  <a:pt x="9602134" y="608973"/>
                  <a:pt x="9559532" y="566370"/>
                  <a:pt x="9559532" y="513818"/>
                </a:cubicBezTo>
                <a:cubicBezTo>
                  <a:pt x="9559532" y="461269"/>
                  <a:pt x="9602134" y="418667"/>
                  <a:pt x="9654684" y="418667"/>
                </a:cubicBezTo>
                <a:close/>
                <a:moveTo>
                  <a:pt x="9236015" y="418667"/>
                </a:moveTo>
                <a:cubicBezTo>
                  <a:pt x="9288566" y="418667"/>
                  <a:pt x="9331167" y="461269"/>
                  <a:pt x="9331167" y="513818"/>
                </a:cubicBezTo>
                <a:cubicBezTo>
                  <a:pt x="9331167" y="566370"/>
                  <a:pt x="9288566" y="608973"/>
                  <a:pt x="9236015" y="608973"/>
                </a:cubicBezTo>
                <a:cubicBezTo>
                  <a:pt x="9183465" y="608973"/>
                  <a:pt x="9140863" y="566370"/>
                  <a:pt x="9140863" y="513818"/>
                </a:cubicBezTo>
                <a:cubicBezTo>
                  <a:pt x="9140863" y="461269"/>
                  <a:pt x="9183465" y="418667"/>
                  <a:pt x="9236015" y="418667"/>
                </a:cubicBezTo>
                <a:close/>
                <a:moveTo>
                  <a:pt x="8817346" y="418667"/>
                </a:moveTo>
                <a:cubicBezTo>
                  <a:pt x="8869897" y="418667"/>
                  <a:pt x="8912498" y="461269"/>
                  <a:pt x="8912498" y="513818"/>
                </a:cubicBezTo>
                <a:cubicBezTo>
                  <a:pt x="8912498" y="566370"/>
                  <a:pt x="8869897" y="608973"/>
                  <a:pt x="8817346" y="608973"/>
                </a:cubicBezTo>
                <a:cubicBezTo>
                  <a:pt x="8764796" y="608973"/>
                  <a:pt x="8722194" y="566370"/>
                  <a:pt x="8722194" y="513818"/>
                </a:cubicBezTo>
                <a:cubicBezTo>
                  <a:pt x="8722194" y="461269"/>
                  <a:pt x="8764796" y="418667"/>
                  <a:pt x="8817346" y="418667"/>
                </a:cubicBezTo>
                <a:close/>
                <a:moveTo>
                  <a:pt x="8398677" y="418667"/>
                </a:moveTo>
                <a:cubicBezTo>
                  <a:pt x="8451228" y="418667"/>
                  <a:pt x="8493829" y="461269"/>
                  <a:pt x="8493829" y="513818"/>
                </a:cubicBezTo>
                <a:cubicBezTo>
                  <a:pt x="8493829" y="566370"/>
                  <a:pt x="8451228" y="608973"/>
                  <a:pt x="8398677" y="608973"/>
                </a:cubicBezTo>
                <a:cubicBezTo>
                  <a:pt x="8346127" y="608973"/>
                  <a:pt x="8303526" y="566370"/>
                  <a:pt x="8303526" y="513818"/>
                </a:cubicBezTo>
                <a:cubicBezTo>
                  <a:pt x="8303526" y="461269"/>
                  <a:pt x="8346127" y="418667"/>
                  <a:pt x="8398677" y="418667"/>
                </a:cubicBezTo>
                <a:close/>
                <a:moveTo>
                  <a:pt x="7980009" y="418667"/>
                </a:moveTo>
                <a:cubicBezTo>
                  <a:pt x="8032559" y="418667"/>
                  <a:pt x="8075161" y="461269"/>
                  <a:pt x="8075161" y="513818"/>
                </a:cubicBezTo>
                <a:cubicBezTo>
                  <a:pt x="8075161" y="566370"/>
                  <a:pt x="8032559" y="608973"/>
                  <a:pt x="7980009" y="608973"/>
                </a:cubicBezTo>
                <a:cubicBezTo>
                  <a:pt x="7927458" y="608973"/>
                  <a:pt x="7884857" y="566370"/>
                  <a:pt x="7884857" y="513818"/>
                </a:cubicBezTo>
                <a:cubicBezTo>
                  <a:pt x="7884857" y="461269"/>
                  <a:pt x="7927458" y="418667"/>
                  <a:pt x="7980009" y="418667"/>
                </a:cubicBezTo>
                <a:close/>
                <a:moveTo>
                  <a:pt x="7561340" y="418667"/>
                </a:moveTo>
                <a:cubicBezTo>
                  <a:pt x="7613890" y="418667"/>
                  <a:pt x="7656492" y="461269"/>
                  <a:pt x="7656492" y="513818"/>
                </a:cubicBezTo>
                <a:cubicBezTo>
                  <a:pt x="7656492" y="566370"/>
                  <a:pt x="7613890" y="608973"/>
                  <a:pt x="7561340" y="608973"/>
                </a:cubicBezTo>
                <a:cubicBezTo>
                  <a:pt x="7508789" y="608973"/>
                  <a:pt x="7466188" y="566370"/>
                  <a:pt x="7466188" y="513818"/>
                </a:cubicBezTo>
                <a:cubicBezTo>
                  <a:pt x="7466188" y="461269"/>
                  <a:pt x="7508789" y="418667"/>
                  <a:pt x="7561340" y="418667"/>
                </a:cubicBezTo>
                <a:close/>
                <a:moveTo>
                  <a:pt x="7142671" y="418667"/>
                </a:moveTo>
                <a:cubicBezTo>
                  <a:pt x="7195221" y="418667"/>
                  <a:pt x="7237823" y="461269"/>
                  <a:pt x="7237823" y="513818"/>
                </a:cubicBezTo>
                <a:cubicBezTo>
                  <a:pt x="7237823" y="566370"/>
                  <a:pt x="7195221" y="608973"/>
                  <a:pt x="7142671" y="608973"/>
                </a:cubicBezTo>
                <a:cubicBezTo>
                  <a:pt x="7090120" y="608973"/>
                  <a:pt x="7047519" y="566370"/>
                  <a:pt x="7047519" y="513818"/>
                </a:cubicBezTo>
                <a:cubicBezTo>
                  <a:pt x="7047519" y="461269"/>
                  <a:pt x="7090120" y="418667"/>
                  <a:pt x="7142671" y="418667"/>
                </a:cubicBezTo>
                <a:close/>
                <a:moveTo>
                  <a:pt x="6724002" y="418667"/>
                </a:moveTo>
                <a:cubicBezTo>
                  <a:pt x="6776553" y="418667"/>
                  <a:pt x="6819154" y="461269"/>
                  <a:pt x="6819154" y="513818"/>
                </a:cubicBezTo>
                <a:cubicBezTo>
                  <a:pt x="6819154" y="566370"/>
                  <a:pt x="6776553" y="608973"/>
                  <a:pt x="6724002" y="608973"/>
                </a:cubicBezTo>
                <a:cubicBezTo>
                  <a:pt x="6671451" y="608973"/>
                  <a:pt x="6628850" y="566370"/>
                  <a:pt x="6628850" y="513818"/>
                </a:cubicBezTo>
                <a:cubicBezTo>
                  <a:pt x="6628850" y="461269"/>
                  <a:pt x="6671451" y="418667"/>
                  <a:pt x="6724002" y="418667"/>
                </a:cubicBezTo>
                <a:close/>
                <a:moveTo>
                  <a:pt x="6305333" y="418667"/>
                </a:moveTo>
                <a:cubicBezTo>
                  <a:pt x="6357884" y="418667"/>
                  <a:pt x="6400485" y="461269"/>
                  <a:pt x="6400485" y="513818"/>
                </a:cubicBezTo>
                <a:cubicBezTo>
                  <a:pt x="6400485" y="566370"/>
                  <a:pt x="6357884" y="608973"/>
                  <a:pt x="6305333" y="608973"/>
                </a:cubicBezTo>
                <a:cubicBezTo>
                  <a:pt x="6252782" y="608973"/>
                  <a:pt x="6210181" y="566370"/>
                  <a:pt x="6210181" y="513818"/>
                </a:cubicBezTo>
                <a:cubicBezTo>
                  <a:pt x="6210181" y="461269"/>
                  <a:pt x="6252782" y="418667"/>
                  <a:pt x="6305333" y="418667"/>
                </a:cubicBezTo>
                <a:close/>
                <a:moveTo>
                  <a:pt x="5886664" y="418667"/>
                </a:moveTo>
                <a:cubicBezTo>
                  <a:pt x="5939215" y="418667"/>
                  <a:pt x="5981816" y="461269"/>
                  <a:pt x="5981816" y="513818"/>
                </a:cubicBezTo>
                <a:cubicBezTo>
                  <a:pt x="5981816" y="566370"/>
                  <a:pt x="5939215" y="608973"/>
                  <a:pt x="5886664" y="608973"/>
                </a:cubicBezTo>
                <a:cubicBezTo>
                  <a:pt x="5834113" y="608973"/>
                  <a:pt x="5791512" y="566370"/>
                  <a:pt x="5791512" y="513818"/>
                </a:cubicBezTo>
                <a:cubicBezTo>
                  <a:pt x="5791512" y="461269"/>
                  <a:pt x="5834113" y="418667"/>
                  <a:pt x="5886664" y="418667"/>
                </a:cubicBezTo>
                <a:close/>
                <a:moveTo>
                  <a:pt x="5467994" y="418667"/>
                </a:moveTo>
                <a:cubicBezTo>
                  <a:pt x="5520544" y="418667"/>
                  <a:pt x="5563146" y="461269"/>
                  <a:pt x="5563146" y="513818"/>
                </a:cubicBezTo>
                <a:cubicBezTo>
                  <a:pt x="5563146" y="566370"/>
                  <a:pt x="5520544" y="608973"/>
                  <a:pt x="5467994" y="608973"/>
                </a:cubicBezTo>
                <a:cubicBezTo>
                  <a:pt x="5415443" y="608973"/>
                  <a:pt x="5372842" y="566370"/>
                  <a:pt x="5372842" y="513818"/>
                </a:cubicBezTo>
                <a:cubicBezTo>
                  <a:pt x="5372842" y="461269"/>
                  <a:pt x="5415443" y="418667"/>
                  <a:pt x="5467994" y="418667"/>
                </a:cubicBezTo>
                <a:close/>
                <a:moveTo>
                  <a:pt x="5049325" y="418667"/>
                </a:moveTo>
                <a:cubicBezTo>
                  <a:pt x="5101876" y="418667"/>
                  <a:pt x="5144478" y="461269"/>
                  <a:pt x="5144478" y="513818"/>
                </a:cubicBezTo>
                <a:cubicBezTo>
                  <a:pt x="5144478" y="566370"/>
                  <a:pt x="5101876" y="608973"/>
                  <a:pt x="5049325" y="608973"/>
                </a:cubicBezTo>
                <a:cubicBezTo>
                  <a:pt x="4996774" y="608973"/>
                  <a:pt x="4954173" y="566370"/>
                  <a:pt x="4954173" y="513818"/>
                </a:cubicBezTo>
                <a:cubicBezTo>
                  <a:pt x="4954173" y="461269"/>
                  <a:pt x="4996774" y="418667"/>
                  <a:pt x="5049325" y="418667"/>
                </a:cubicBezTo>
                <a:close/>
                <a:moveTo>
                  <a:pt x="4630656" y="418667"/>
                </a:moveTo>
                <a:cubicBezTo>
                  <a:pt x="4683207" y="418667"/>
                  <a:pt x="4725808" y="461269"/>
                  <a:pt x="4725808" y="513818"/>
                </a:cubicBezTo>
                <a:cubicBezTo>
                  <a:pt x="4725808" y="566370"/>
                  <a:pt x="4683207" y="608973"/>
                  <a:pt x="4630656" y="608973"/>
                </a:cubicBezTo>
                <a:cubicBezTo>
                  <a:pt x="4578106" y="608973"/>
                  <a:pt x="4535504" y="566370"/>
                  <a:pt x="4535504" y="513818"/>
                </a:cubicBezTo>
                <a:cubicBezTo>
                  <a:pt x="4535504" y="461269"/>
                  <a:pt x="4578106" y="418667"/>
                  <a:pt x="4630656" y="418667"/>
                </a:cubicBezTo>
                <a:close/>
                <a:moveTo>
                  <a:pt x="4211987" y="418667"/>
                </a:moveTo>
                <a:cubicBezTo>
                  <a:pt x="4264538" y="418667"/>
                  <a:pt x="4307139" y="461269"/>
                  <a:pt x="4307139" y="513818"/>
                </a:cubicBezTo>
                <a:cubicBezTo>
                  <a:pt x="4307139" y="566370"/>
                  <a:pt x="4264538" y="608973"/>
                  <a:pt x="4211987" y="608973"/>
                </a:cubicBezTo>
                <a:cubicBezTo>
                  <a:pt x="4159436" y="608973"/>
                  <a:pt x="4116835" y="566370"/>
                  <a:pt x="4116835" y="513818"/>
                </a:cubicBezTo>
                <a:cubicBezTo>
                  <a:pt x="4116835" y="461269"/>
                  <a:pt x="4159436" y="418667"/>
                  <a:pt x="4211987" y="418667"/>
                </a:cubicBezTo>
                <a:close/>
                <a:moveTo>
                  <a:pt x="3793462" y="418667"/>
                </a:moveTo>
                <a:cubicBezTo>
                  <a:pt x="3845869" y="418667"/>
                  <a:pt x="3888470" y="461269"/>
                  <a:pt x="3888470" y="513818"/>
                </a:cubicBezTo>
                <a:cubicBezTo>
                  <a:pt x="3888470" y="566370"/>
                  <a:pt x="3845869" y="608973"/>
                  <a:pt x="3793462" y="608973"/>
                </a:cubicBezTo>
                <a:cubicBezTo>
                  <a:pt x="3740910" y="608973"/>
                  <a:pt x="3698310" y="566370"/>
                  <a:pt x="3698310" y="513818"/>
                </a:cubicBezTo>
                <a:cubicBezTo>
                  <a:pt x="3698310" y="461269"/>
                  <a:pt x="3740910" y="418667"/>
                  <a:pt x="3793462" y="418667"/>
                </a:cubicBezTo>
                <a:close/>
                <a:moveTo>
                  <a:pt x="3374780" y="418667"/>
                </a:moveTo>
                <a:cubicBezTo>
                  <a:pt x="3427332" y="418667"/>
                  <a:pt x="3469941" y="461269"/>
                  <a:pt x="3469941" y="513818"/>
                </a:cubicBezTo>
                <a:cubicBezTo>
                  <a:pt x="3469941" y="566370"/>
                  <a:pt x="3427332" y="608973"/>
                  <a:pt x="3374780" y="608973"/>
                </a:cubicBezTo>
                <a:cubicBezTo>
                  <a:pt x="3322230" y="608973"/>
                  <a:pt x="3279628" y="566370"/>
                  <a:pt x="3279628" y="513818"/>
                </a:cubicBezTo>
                <a:cubicBezTo>
                  <a:pt x="3279628" y="461269"/>
                  <a:pt x="3322230" y="418667"/>
                  <a:pt x="3374780" y="418667"/>
                </a:cubicBezTo>
                <a:close/>
                <a:moveTo>
                  <a:pt x="2956102" y="418667"/>
                </a:moveTo>
                <a:cubicBezTo>
                  <a:pt x="3008657" y="418667"/>
                  <a:pt x="3051260" y="461269"/>
                  <a:pt x="3051260" y="513818"/>
                </a:cubicBezTo>
                <a:cubicBezTo>
                  <a:pt x="3051260" y="566370"/>
                  <a:pt x="3008657" y="608973"/>
                  <a:pt x="2956102" y="608973"/>
                </a:cubicBezTo>
                <a:cubicBezTo>
                  <a:pt x="2903547" y="608973"/>
                  <a:pt x="2860946" y="566370"/>
                  <a:pt x="2860946" y="513818"/>
                </a:cubicBezTo>
                <a:cubicBezTo>
                  <a:pt x="2860946" y="461269"/>
                  <a:pt x="2903547" y="418667"/>
                  <a:pt x="2956102" y="418667"/>
                </a:cubicBezTo>
                <a:close/>
                <a:moveTo>
                  <a:pt x="2537417" y="418667"/>
                </a:moveTo>
                <a:cubicBezTo>
                  <a:pt x="2589975" y="418667"/>
                  <a:pt x="2632581" y="461269"/>
                  <a:pt x="2632581" y="513818"/>
                </a:cubicBezTo>
                <a:cubicBezTo>
                  <a:pt x="2632581" y="566370"/>
                  <a:pt x="2589975" y="608973"/>
                  <a:pt x="2537417" y="608973"/>
                </a:cubicBezTo>
                <a:cubicBezTo>
                  <a:pt x="2484865" y="608973"/>
                  <a:pt x="2442265" y="566370"/>
                  <a:pt x="2442265" y="513818"/>
                </a:cubicBezTo>
                <a:cubicBezTo>
                  <a:pt x="2442265" y="461269"/>
                  <a:pt x="2484865" y="418667"/>
                  <a:pt x="2537417" y="418667"/>
                </a:cubicBezTo>
                <a:close/>
                <a:moveTo>
                  <a:pt x="2118747" y="418667"/>
                </a:moveTo>
                <a:cubicBezTo>
                  <a:pt x="2171298" y="418667"/>
                  <a:pt x="2213899" y="461269"/>
                  <a:pt x="2213899" y="513818"/>
                </a:cubicBezTo>
                <a:cubicBezTo>
                  <a:pt x="2213899" y="566370"/>
                  <a:pt x="2171298" y="608973"/>
                  <a:pt x="2118747" y="608973"/>
                </a:cubicBezTo>
                <a:cubicBezTo>
                  <a:pt x="2066195" y="608973"/>
                  <a:pt x="2023592" y="566370"/>
                  <a:pt x="2023592" y="513818"/>
                </a:cubicBezTo>
                <a:cubicBezTo>
                  <a:pt x="2023592" y="461269"/>
                  <a:pt x="2066195" y="418667"/>
                  <a:pt x="2118747" y="418667"/>
                </a:cubicBezTo>
                <a:close/>
                <a:moveTo>
                  <a:pt x="1700065" y="418667"/>
                </a:moveTo>
                <a:cubicBezTo>
                  <a:pt x="1752617" y="418667"/>
                  <a:pt x="1795218" y="461269"/>
                  <a:pt x="1795218" y="513818"/>
                </a:cubicBezTo>
                <a:cubicBezTo>
                  <a:pt x="1795218" y="566370"/>
                  <a:pt x="1752617" y="608973"/>
                  <a:pt x="1700065" y="608973"/>
                </a:cubicBezTo>
                <a:cubicBezTo>
                  <a:pt x="1647511" y="608973"/>
                  <a:pt x="1604906" y="566370"/>
                  <a:pt x="1604906" y="513818"/>
                </a:cubicBezTo>
                <a:cubicBezTo>
                  <a:pt x="1604906" y="461269"/>
                  <a:pt x="1647511" y="418667"/>
                  <a:pt x="1700065" y="418667"/>
                </a:cubicBezTo>
                <a:close/>
                <a:moveTo>
                  <a:pt x="1281383" y="418667"/>
                </a:moveTo>
                <a:cubicBezTo>
                  <a:pt x="1333934" y="418667"/>
                  <a:pt x="1376536" y="461269"/>
                  <a:pt x="1376536" y="513818"/>
                </a:cubicBezTo>
                <a:cubicBezTo>
                  <a:pt x="1376536" y="566370"/>
                  <a:pt x="1333934" y="608973"/>
                  <a:pt x="1281383" y="608973"/>
                </a:cubicBezTo>
                <a:cubicBezTo>
                  <a:pt x="1228834" y="608973"/>
                  <a:pt x="1186232" y="566370"/>
                  <a:pt x="1186232" y="513818"/>
                </a:cubicBezTo>
                <a:cubicBezTo>
                  <a:pt x="1186232" y="461269"/>
                  <a:pt x="1228834" y="418667"/>
                  <a:pt x="1281383" y="418667"/>
                </a:cubicBezTo>
                <a:close/>
                <a:moveTo>
                  <a:pt x="862717" y="418667"/>
                </a:moveTo>
                <a:cubicBezTo>
                  <a:pt x="915268" y="418667"/>
                  <a:pt x="957870" y="461269"/>
                  <a:pt x="957870" y="513818"/>
                </a:cubicBezTo>
                <a:cubicBezTo>
                  <a:pt x="957870" y="566370"/>
                  <a:pt x="915268" y="608973"/>
                  <a:pt x="862717" y="608973"/>
                </a:cubicBezTo>
                <a:cubicBezTo>
                  <a:pt x="810167" y="608973"/>
                  <a:pt x="767566" y="566370"/>
                  <a:pt x="767566" y="513818"/>
                </a:cubicBezTo>
                <a:cubicBezTo>
                  <a:pt x="767566" y="461269"/>
                  <a:pt x="810167" y="418667"/>
                  <a:pt x="862717" y="418667"/>
                </a:cubicBezTo>
                <a:close/>
                <a:moveTo>
                  <a:pt x="444052" y="418667"/>
                </a:moveTo>
                <a:cubicBezTo>
                  <a:pt x="496603" y="418667"/>
                  <a:pt x="539204" y="461269"/>
                  <a:pt x="539204" y="513818"/>
                </a:cubicBezTo>
                <a:cubicBezTo>
                  <a:pt x="539204" y="566370"/>
                  <a:pt x="496603" y="608973"/>
                  <a:pt x="444052" y="608973"/>
                </a:cubicBezTo>
                <a:cubicBezTo>
                  <a:pt x="391500" y="608973"/>
                  <a:pt x="348900" y="566370"/>
                  <a:pt x="348900" y="513818"/>
                </a:cubicBezTo>
                <a:cubicBezTo>
                  <a:pt x="348900" y="461269"/>
                  <a:pt x="391500" y="418667"/>
                  <a:pt x="444052" y="418667"/>
                </a:cubicBezTo>
                <a:close/>
                <a:moveTo>
                  <a:pt x="25383" y="418667"/>
                </a:moveTo>
                <a:cubicBezTo>
                  <a:pt x="77934" y="418667"/>
                  <a:pt x="120536" y="461269"/>
                  <a:pt x="120536" y="513818"/>
                </a:cubicBezTo>
                <a:cubicBezTo>
                  <a:pt x="120536" y="566370"/>
                  <a:pt x="77934" y="608973"/>
                  <a:pt x="25383" y="608973"/>
                </a:cubicBezTo>
                <a:lnTo>
                  <a:pt x="0" y="603848"/>
                </a:lnTo>
                <a:lnTo>
                  <a:pt x="0" y="423791"/>
                </a:lnTo>
                <a:close/>
                <a:moveTo>
                  <a:pt x="12166698" y="0"/>
                </a:moveTo>
                <a:lnTo>
                  <a:pt x="12192000" y="5108"/>
                </a:lnTo>
                <a:lnTo>
                  <a:pt x="12192000" y="185196"/>
                </a:lnTo>
                <a:lnTo>
                  <a:pt x="12166698" y="190304"/>
                </a:lnTo>
                <a:cubicBezTo>
                  <a:pt x="12114147" y="190304"/>
                  <a:pt x="12071546" y="147701"/>
                  <a:pt x="12071546" y="95152"/>
                </a:cubicBezTo>
                <a:cubicBezTo>
                  <a:pt x="12071546" y="42602"/>
                  <a:pt x="12114147" y="0"/>
                  <a:pt x="12166698" y="0"/>
                </a:cubicBezTo>
                <a:close/>
                <a:moveTo>
                  <a:pt x="11748029" y="0"/>
                </a:moveTo>
                <a:cubicBezTo>
                  <a:pt x="11800580" y="0"/>
                  <a:pt x="11843181" y="42602"/>
                  <a:pt x="11843181" y="95152"/>
                </a:cubicBezTo>
                <a:cubicBezTo>
                  <a:pt x="11843181" y="147701"/>
                  <a:pt x="11800580" y="190304"/>
                  <a:pt x="11748029" y="190304"/>
                </a:cubicBezTo>
                <a:cubicBezTo>
                  <a:pt x="11695478" y="190304"/>
                  <a:pt x="11652877" y="147701"/>
                  <a:pt x="11652877" y="95152"/>
                </a:cubicBezTo>
                <a:cubicBezTo>
                  <a:pt x="11652877" y="42602"/>
                  <a:pt x="11695478" y="0"/>
                  <a:pt x="11748029" y="0"/>
                </a:cubicBezTo>
                <a:close/>
                <a:moveTo>
                  <a:pt x="11329360" y="0"/>
                </a:moveTo>
                <a:cubicBezTo>
                  <a:pt x="11381911" y="0"/>
                  <a:pt x="11424512" y="42602"/>
                  <a:pt x="11424512" y="95152"/>
                </a:cubicBezTo>
                <a:cubicBezTo>
                  <a:pt x="11424512" y="147701"/>
                  <a:pt x="11381911" y="190304"/>
                  <a:pt x="11329360" y="190304"/>
                </a:cubicBezTo>
                <a:cubicBezTo>
                  <a:pt x="11276809" y="190304"/>
                  <a:pt x="11234208" y="147701"/>
                  <a:pt x="11234208" y="95152"/>
                </a:cubicBezTo>
                <a:cubicBezTo>
                  <a:pt x="11234208" y="42602"/>
                  <a:pt x="11276809" y="0"/>
                  <a:pt x="11329360" y="0"/>
                </a:cubicBezTo>
                <a:close/>
                <a:moveTo>
                  <a:pt x="10910691" y="0"/>
                </a:moveTo>
                <a:cubicBezTo>
                  <a:pt x="10963242" y="0"/>
                  <a:pt x="11005843" y="42602"/>
                  <a:pt x="11005843" y="95152"/>
                </a:cubicBezTo>
                <a:cubicBezTo>
                  <a:pt x="11005843" y="147701"/>
                  <a:pt x="10963242" y="190304"/>
                  <a:pt x="10910691" y="190304"/>
                </a:cubicBezTo>
                <a:cubicBezTo>
                  <a:pt x="10858140" y="190304"/>
                  <a:pt x="10815539" y="147701"/>
                  <a:pt x="10815539" y="95152"/>
                </a:cubicBezTo>
                <a:cubicBezTo>
                  <a:pt x="10815539" y="42602"/>
                  <a:pt x="10858140" y="0"/>
                  <a:pt x="10910691" y="0"/>
                </a:cubicBezTo>
                <a:close/>
                <a:moveTo>
                  <a:pt x="10492022" y="0"/>
                </a:moveTo>
                <a:cubicBezTo>
                  <a:pt x="10544573" y="0"/>
                  <a:pt x="10587174" y="42602"/>
                  <a:pt x="10587174" y="95152"/>
                </a:cubicBezTo>
                <a:cubicBezTo>
                  <a:pt x="10587174" y="147701"/>
                  <a:pt x="10544573" y="190304"/>
                  <a:pt x="10492022" y="190304"/>
                </a:cubicBezTo>
                <a:cubicBezTo>
                  <a:pt x="10439471" y="190304"/>
                  <a:pt x="10396870" y="147701"/>
                  <a:pt x="10396870" y="95152"/>
                </a:cubicBezTo>
                <a:cubicBezTo>
                  <a:pt x="10396870" y="42602"/>
                  <a:pt x="10439471" y="0"/>
                  <a:pt x="10492022" y="0"/>
                </a:cubicBezTo>
                <a:close/>
                <a:moveTo>
                  <a:pt x="10073353" y="0"/>
                </a:moveTo>
                <a:cubicBezTo>
                  <a:pt x="10125904" y="0"/>
                  <a:pt x="10168505" y="42602"/>
                  <a:pt x="10168505" y="95152"/>
                </a:cubicBezTo>
                <a:cubicBezTo>
                  <a:pt x="10168505" y="147701"/>
                  <a:pt x="10125904" y="190304"/>
                  <a:pt x="10073353" y="190304"/>
                </a:cubicBezTo>
                <a:cubicBezTo>
                  <a:pt x="10020803" y="190304"/>
                  <a:pt x="9978201" y="147701"/>
                  <a:pt x="9978201" y="95152"/>
                </a:cubicBezTo>
                <a:cubicBezTo>
                  <a:pt x="9978201" y="42602"/>
                  <a:pt x="10020803" y="0"/>
                  <a:pt x="10073353" y="0"/>
                </a:cubicBezTo>
                <a:close/>
                <a:moveTo>
                  <a:pt x="9654684" y="0"/>
                </a:moveTo>
                <a:cubicBezTo>
                  <a:pt x="9707235" y="0"/>
                  <a:pt x="9749836" y="42602"/>
                  <a:pt x="9749836" y="95152"/>
                </a:cubicBezTo>
                <a:cubicBezTo>
                  <a:pt x="9749836" y="147701"/>
                  <a:pt x="9707235" y="190304"/>
                  <a:pt x="9654684" y="190304"/>
                </a:cubicBezTo>
                <a:cubicBezTo>
                  <a:pt x="9602134" y="190304"/>
                  <a:pt x="9559532" y="147701"/>
                  <a:pt x="9559532" y="95152"/>
                </a:cubicBezTo>
                <a:cubicBezTo>
                  <a:pt x="9559532" y="42602"/>
                  <a:pt x="9602134" y="0"/>
                  <a:pt x="9654684" y="0"/>
                </a:cubicBezTo>
                <a:close/>
                <a:moveTo>
                  <a:pt x="9236015" y="0"/>
                </a:moveTo>
                <a:cubicBezTo>
                  <a:pt x="9288566" y="0"/>
                  <a:pt x="9331167" y="42602"/>
                  <a:pt x="9331167" y="95152"/>
                </a:cubicBezTo>
                <a:cubicBezTo>
                  <a:pt x="9331167" y="147701"/>
                  <a:pt x="9288566" y="190304"/>
                  <a:pt x="9236015" y="190304"/>
                </a:cubicBezTo>
                <a:cubicBezTo>
                  <a:pt x="9183465" y="190304"/>
                  <a:pt x="9140863" y="147701"/>
                  <a:pt x="9140863" y="95152"/>
                </a:cubicBezTo>
                <a:cubicBezTo>
                  <a:pt x="9140863" y="42602"/>
                  <a:pt x="9183465" y="0"/>
                  <a:pt x="9236015" y="0"/>
                </a:cubicBezTo>
                <a:close/>
                <a:moveTo>
                  <a:pt x="8817346" y="0"/>
                </a:moveTo>
                <a:cubicBezTo>
                  <a:pt x="8869897" y="0"/>
                  <a:pt x="8912498" y="42602"/>
                  <a:pt x="8912498" y="95152"/>
                </a:cubicBezTo>
                <a:cubicBezTo>
                  <a:pt x="8912498" y="147701"/>
                  <a:pt x="8869897" y="190304"/>
                  <a:pt x="8817346" y="190304"/>
                </a:cubicBezTo>
                <a:cubicBezTo>
                  <a:pt x="8764796" y="190304"/>
                  <a:pt x="8722194" y="147701"/>
                  <a:pt x="8722194" y="95152"/>
                </a:cubicBezTo>
                <a:cubicBezTo>
                  <a:pt x="8722194" y="42602"/>
                  <a:pt x="8764796" y="0"/>
                  <a:pt x="8817346" y="0"/>
                </a:cubicBezTo>
                <a:close/>
                <a:moveTo>
                  <a:pt x="8398677" y="0"/>
                </a:moveTo>
                <a:cubicBezTo>
                  <a:pt x="8451228" y="0"/>
                  <a:pt x="8493829" y="42602"/>
                  <a:pt x="8493829" y="95152"/>
                </a:cubicBezTo>
                <a:cubicBezTo>
                  <a:pt x="8493829" y="147701"/>
                  <a:pt x="8451228" y="190304"/>
                  <a:pt x="8398677" y="190304"/>
                </a:cubicBezTo>
                <a:cubicBezTo>
                  <a:pt x="8346127" y="190304"/>
                  <a:pt x="8303526" y="147701"/>
                  <a:pt x="8303526" y="95152"/>
                </a:cubicBezTo>
                <a:cubicBezTo>
                  <a:pt x="8303526" y="42602"/>
                  <a:pt x="8346127" y="0"/>
                  <a:pt x="8398677" y="0"/>
                </a:cubicBezTo>
                <a:close/>
                <a:moveTo>
                  <a:pt x="7980009" y="0"/>
                </a:moveTo>
                <a:cubicBezTo>
                  <a:pt x="8032559" y="0"/>
                  <a:pt x="8075161" y="42602"/>
                  <a:pt x="8075161" y="95152"/>
                </a:cubicBezTo>
                <a:cubicBezTo>
                  <a:pt x="8075161" y="147701"/>
                  <a:pt x="8032559" y="190304"/>
                  <a:pt x="7980009" y="190304"/>
                </a:cubicBezTo>
                <a:cubicBezTo>
                  <a:pt x="7927458" y="190304"/>
                  <a:pt x="7884857" y="147701"/>
                  <a:pt x="7884857" y="95152"/>
                </a:cubicBezTo>
                <a:cubicBezTo>
                  <a:pt x="7884857" y="42602"/>
                  <a:pt x="7927458" y="0"/>
                  <a:pt x="7980009" y="0"/>
                </a:cubicBezTo>
                <a:close/>
                <a:moveTo>
                  <a:pt x="7561340" y="0"/>
                </a:moveTo>
                <a:cubicBezTo>
                  <a:pt x="7613890" y="0"/>
                  <a:pt x="7656492" y="42602"/>
                  <a:pt x="7656492" y="95152"/>
                </a:cubicBezTo>
                <a:cubicBezTo>
                  <a:pt x="7656492" y="147701"/>
                  <a:pt x="7613890" y="190304"/>
                  <a:pt x="7561340" y="190304"/>
                </a:cubicBezTo>
                <a:cubicBezTo>
                  <a:pt x="7508789" y="190304"/>
                  <a:pt x="7466188" y="147701"/>
                  <a:pt x="7466188" y="95152"/>
                </a:cubicBezTo>
                <a:cubicBezTo>
                  <a:pt x="7466188" y="42602"/>
                  <a:pt x="7508789" y="0"/>
                  <a:pt x="7561340" y="0"/>
                </a:cubicBezTo>
                <a:close/>
                <a:moveTo>
                  <a:pt x="7142671" y="0"/>
                </a:moveTo>
                <a:cubicBezTo>
                  <a:pt x="7195221" y="0"/>
                  <a:pt x="7237823" y="42602"/>
                  <a:pt x="7237823" y="95152"/>
                </a:cubicBezTo>
                <a:cubicBezTo>
                  <a:pt x="7237823" y="147701"/>
                  <a:pt x="7195221" y="190304"/>
                  <a:pt x="7142671" y="190304"/>
                </a:cubicBezTo>
                <a:cubicBezTo>
                  <a:pt x="7090120" y="190304"/>
                  <a:pt x="7047519" y="147701"/>
                  <a:pt x="7047519" y="95152"/>
                </a:cubicBezTo>
                <a:cubicBezTo>
                  <a:pt x="7047519" y="42602"/>
                  <a:pt x="7090120" y="0"/>
                  <a:pt x="7142671" y="0"/>
                </a:cubicBezTo>
                <a:close/>
                <a:moveTo>
                  <a:pt x="6724002" y="0"/>
                </a:moveTo>
                <a:cubicBezTo>
                  <a:pt x="6776553" y="0"/>
                  <a:pt x="6819154" y="42602"/>
                  <a:pt x="6819154" y="95152"/>
                </a:cubicBezTo>
                <a:cubicBezTo>
                  <a:pt x="6819154" y="147701"/>
                  <a:pt x="6776553" y="190304"/>
                  <a:pt x="6724002" y="190304"/>
                </a:cubicBezTo>
                <a:cubicBezTo>
                  <a:pt x="6671451" y="190304"/>
                  <a:pt x="6628850" y="147701"/>
                  <a:pt x="6628850" y="95152"/>
                </a:cubicBezTo>
                <a:cubicBezTo>
                  <a:pt x="6628850" y="42602"/>
                  <a:pt x="6671451" y="0"/>
                  <a:pt x="6724002" y="0"/>
                </a:cubicBezTo>
                <a:close/>
                <a:moveTo>
                  <a:pt x="6305333" y="0"/>
                </a:moveTo>
                <a:cubicBezTo>
                  <a:pt x="6357884" y="0"/>
                  <a:pt x="6400485" y="42602"/>
                  <a:pt x="6400485" y="95152"/>
                </a:cubicBezTo>
                <a:cubicBezTo>
                  <a:pt x="6400485" y="147701"/>
                  <a:pt x="6357884" y="190304"/>
                  <a:pt x="6305333" y="190304"/>
                </a:cubicBezTo>
                <a:cubicBezTo>
                  <a:pt x="6252782" y="190304"/>
                  <a:pt x="6210181" y="147701"/>
                  <a:pt x="6210181" y="95152"/>
                </a:cubicBezTo>
                <a:cubicBezTo>
                  <a:pt x="6210181" y="42602"/>
                  <a:pt x="6252782" y="0"/>
                  <a:pt x="6305333" y="0"/>
                </a:cubicBezTo>
                <a:close/>
                <a:moveTo>
                  <a:pt x="5886664" y="0"/>
                </a:moveTo>
                <a:cubicBezTo>
                  <a:pt x="5939215" y="0"/>
                  <a:pt x="5981816" y="42602"/>
                  <a:pt x="5981816" y="95152"/>
                </a:cubicBezTo>
                <a:cubicBezTo>
                  <a:pt x="5981816" y="147701"/>
                  <a:pt x="5939215" y="190304"/>
                  <a:pt x="5886664" y="190304"/>
                </a:cubicBezTo>
                <a:cubicBezTo>
                  <a:pt x="5834113" y="190304"/>
                  <a:pt x="5791512" y="147701"/>
                  <a:pt x="5791512" y="95152"/>
                </a:cubicBezTo>
                <a:cubicBezTo>
                  <a:pt x="5791512" y="42602"/>
                  <a:pt x="5834113" y="0"/>
                  <a:pt x="5886664" y="0"/>
                </a:cubicBezTo>
                <a:close/>
                <a:moveTo>
                  <a:pt x="5467994" y="0"/>
                </a:moveTo>
                <a:cubicBezTo>
                  <a:pt x="5520544" y="0"/>
                  <a:pt x="5563146" y="42602"/>
                  <a:pt x="5563146" y="95152"/>
                </a:cubicBezTo>
                <a:cubicBezTo>
                  <a:pt x="5563146" y="147701"/>
                  <a:pt x="5520544" y="190304"/>
                  <a:pt x="5467994" y="190304"/>
                </a:cubicBezTo>
                <a:cubicBezTo>
                  <a:pt x="5415443" y="190304"/>
                  <a:pt x="5372842" y="147701"/>
                  <a:pt x="5372842" y="95152"/>
                </a:cubicBezTo>
                <a:cubicBezTo>
                  <a:pt x="5372842" y="42602"/>
                  <a:pt x="5415443" y="0"/>
                  <a:pt x="5467994" y="0"/>
                </a:cubicBezTo>
                <a:close/>
                <a:moveTo>
                  <a:pt x="5049325" y="0"/>
                </a:moveTo>
                <a:cubicBezTo>
                  <a:pt x="5101876" y="0"/>
                  <a:pt x="5144478" y="42602"/>
                  <a:pt x="5144478" y="95152"/>
                </a:cubicBezTo>
                <a:cubicBezTo>
                  <a:pt x="5144478" y="147701"/>
                  <a:pt x="5101876" y="190304"/>
                  <a:pt x="5049325" y="190304"/>
                </a:cubicBezTo>
                <a:cubicBezTo>
                  <a:pt x="4996774" y="190304"/>
                  <a:pt x="4954173" y="147701"/>
                  <a:pt x="4954173" y="95152"/>
                </a:cubicBezTo>
                <a:cubicBezTo>
                  <a:pt x="4954173" y="42602"/>
                  <a:pt x="4996774" y="0"/>
                  <a:pt x="5049325" y="0"/>
                </a:cubicBezTo>
                <a:close/>
                <a:moveTo>
                  <a:pt x="4630656" y="0"/>
                </a:moveTo>
                <a:cubicBezTo>
                  <a:pt x="4683207" y="0"/>
                  <a:pt x="4725808" y="42602"/>
                  <a:pt x="4725808" y="95152"/>
                </a:cubicBezTo>
                <a:cubicBezTo>
                  <a:pt x="4725808" y="147701"/>
                  <a:pt x="4683207" y="190304"/>
                  <a:pt x="4630656" y="190304"/>
                </a:cubicBezTo>
                <a:cubicBezTo>
                  <a:pt x="4578106" y="190304"/>
                  <a:pt x="4535504" y="147701"/>
                  <a:pt x="4535504" y="95152"/>
                </a:cubicBezTo>
                <a:cubicBezTo>
                  <a:pt x="4535504" y="42602"/>
                  <a:pt x="4578106" y="0"/>
                  <a:pt x="4630656" y="0"/>
                </a:cubicBezTo>
                <a:close/>
                <a:moveTo>
                  <a:pt x="4211987" y="0"/>
                </a:moveTo>
                <a:cubicBezTo>
                  <a:pt x="4264538" y="0"/>
                  <a:pt x="4307139" y="42602"/>
                  <a:pt x="4307139" y="95152"/>
                </a:cubicBezTo>
                <a:cubicBezTo>
                  <a:pt x="4307139" y="147701"/>
                  <a:pt x="4264538" y="190304"/>
                  <a:pt x="4211987" y="190304"/>
                </a:cubicBezTo>
                <a:cubicBezTo>
                  <a:pt x="4159436" y="190304"/>
                  <a:pt x="4116835" y="147701"/>
                  <a:pt x="4116835" y="95152"/>
                </a:cubicBezTo>
                <a:cubicBezTo>
                  <a:pt x="4116835" y="42602"/>
                  <a:pt x="4159436" y="0"/>
                  <a:pt x="4211987" y="0"/>
                </a:cubicBezTo>
                <a:close/>
                <a:moveTo>
                  <a:pt x="3793471" y="0"/>
                </a:moveTo>
                <a:cubicBezTo>
                  <a:pt x="3845869" y="0"/>
                  <a:pt x="3888470" y="42602"/>
                  <a:pt x="3888470" y="95152"/>
                </a:cubicBezTo>
                <a:cubicBezTo>
                  <a:pt x="3888470" y="147701"/>
                  <a:pt x="3845869" y="190304"/>
                  <a:pt x="3793471" y="190304"/>
                </a:cubicBezTo>
                <a:cubicBezTo>
                  <a:pt x="3740920" y="190304"/>
                  <a:pt x="3698318" y="147701"/>
                  <a:pt x="3698318" y="95152"/>
                </a:cubicBezTo>
                <a:cubicBezTo>
                  <a:pt x="3698318" y="42602"/>
                  <a:pt x="3740920" y="0"/>
                  <a:pt x="3793471" y="0"/>
                </a:cubicBezTo>
                <a:close/>
                <a:moveTo>
                  <a:pt x="3374788" y="0"/>
                </a:moveTo>
                <a:cubicBezTo>
                  <a:pt x="3427339" y="0"/>
                  <a:pt x="3469949" y="42602"/>
                  <a:pt x="3469949" y="95152"/>
                </a:cubicBezTo>
                <a:cubicBezTo>
                  <a:pt x="3469949" y="147701"/>
                  <a:pt x="3427339" y="190304"/>
                  <a:pt x="3374788" y="190304"/>
                </a:cubicBezTo>
                <a:cubicBezTo>
                  <a:pt x="3322237" y="190304"/>
                  <a:pt x="3279635" y="147701"/>
                  <a:pt x="3279635" y="95152"/>
                </a:cubicBezTo>
                <a:cubicBezTo>
                  <a:pt x="3279635" y="42602"/>
                  <a:pt x="3322237" y="0"/>
                  <a:pt x="3374788" y="0"/>
                </a:cubicBezTo>
                <a:close/>
                <a:moveTo>
                  <a:pt x="2956110" y="0"/>
                </a:moveTo>
                <a:cubicBezTo>
                  <a:pt x="3008664" y="0"/>
                  <a:pt x="3051267" y="42602"/>
                  <a:pt x="3051267" y="95152"/>
                </a:cubicBezTo>
                <a:cubicBezTo>
                  <a:pt x="3051267" y="147701"/>
                  <a:pt x="3008664" y="190304"/>
                  <a:pt x="2956110" y="190304"/>
                </a:cubicBezTo>
                <a:cubicBezTo>
                  <a:pt x="2903555" y="190304"/>
                  <a:pt x="2860953" y="147701"/>
                  <a:pt x="2860953" y="95152"/>
                </a:cubicBezTo>
                <a:cubicBezTo>
                  <a:pt x="2860953" y="42602"/>
                  <a:pt x="2903555" y="0"/>
                  <a:pt x="2956110" y="0"/>
                </a:cubicBezTo>
                <a:close/>
                <a:moveTo>
                  <a:pt x="2537423" y="0"/>
                </a:moveTo>
                <a:cubicBezTo>
                  <a:pt x="2589981" y="0"/>
                  <a:pt x="2632588" y="42602"/>
                  <a:pt x="2632588" y="95152"/>
                </a:cubicBezTo>
                <a:cubicBezTo>
                  <a:pt x="2632588" y="147701"/>
                  <a:pt x="2589981" y="190304"/>
                  <a:pt x="2537423" y="190304"/>
                </a:cubicBezTo>
                <a:cubicBezTo>
                  <a:pt x="2484871" y="190304"/>
                  <a:pt x="2442271" y="147701"/>
                  <a:pt x="2442271" y="95152"/>
                </a:cubicBezTo>
                <a:cubicBezTo>
                  <a:pt x="2442271" y="42602"/>
                  <a:pt x="2484871" y="0"/>
                  <a:pt x="2537423" y="0"/>
                </a:cubicBezTo>
                <a:close/>
                <a:moveTo>
                  <a:pt x="2118753" y="0"/>
                </a:moveTo>
                <a:cubicBezTo>
                  <a:pt x="2171304" y="0"/>
                  <a:pt x="2213906" y="42602"/>
                  <a:pt x="2213906" y="95152"/>
                </a:cubicBezTo>
                <a:cubicBezTo>
                  <a:pt x="2213906" y="147701"/>
                  <a:pt x="2171304" y="190304"/>
                  <a:pt x="2118753" y="190304"/>
                </a:cubicBezTo>
                <a:cubicBezTo>
                  <a:pt x="2066201" y="190304"/>
                  <a:pt x="2023598" y="147701"/>
                  <a:pt x="2023598" y="95152"/>
                </a:cubicBezTo>
                <a:cubicBezTo>
                  <a:pt x="2023598" y="42602"/>
                  <a:pt x="2066201" y="0"/>
                  <a:pt x="2118753" y="0"/>
                </a:cubicBezTo>
                <a:close/>
                <a:moveTo>
                  <a:pt x="1700071" y="0"/>
                </a:moveTo>
                <a:cubicBezTo>
                  <a:pt x="1752622" y="0"/>
                  <a:pt x="1795223" y="42602"/>
                  <a:pt x="1795223" y="95152"/>
                </a:cubicBezTo>
                <a:cubicBezTo>
                  <a:pt x="1795223" y="147701"/>
                  <a:pt x="1752622" y="190304"/>
                  <a:pt x="1700071" y="190304"/>
                </a:cubicBezTo>
                <a:cubicBezTo>
                  <a:pt x="1647516" y="190304"/>
                  <a:pt x="1604910" y="147701"/>
                  <a:pt x="1604910" y="95152"/>
                </a:cubicBezTo>
                <a:cubicBezTo>
                  <a:pt x="1604910" y="42602"/>
                  <a:pt x="1647516" y="0"/>
                  <a:pt x="1700071" y="0"/>
                </a:cubicBezTo>
                <a:close/>
                <a:moveTo>
                  <a:pt x="1281388" y="0"/>
                </a:moveTo>
                <a:cubicBezTo>
                  <a:pt x="1333938" y="0"/>
                  <a:pt x="1376541" y="42602"/>
                  <a:pt x="1376541" y="95152"/>
                </a:cubicBezTo>
                <a:cubicBezTo>
                  <a:pt x="1376541" y="147701"/>
                  <a:pt x="1333938" y="190304"/>
                  <a:pt x="1281388" y="190304"/>
                </a:cubicBezTo>
                <a:cubicBezTo>
                  <a:pt x="1228838" y="190304"/>
                  <a:pt x="1186236" y="147701"/>
                  <a:pt x="1186236" y="95152"/>
                </a:cubicBezTo>
                <a:cubicBezTo>
                  <a:pt x="1186236" y="42602"/>
                  <a:pt x="1228838" y="0"/>
                  <a:pt x="1281388" y="0"/>
                </a:cubicBezTo>
                <a:close/>
                <a:moveTo>
                  <a:pt x="862724" y="0"/>
                </a:moveTo>
                <a:cubicBezTo>
                  <a:pt x="915273" y="0"/>
                  <a:pt x="957874" y="42602"/>
                  <a:pt x="957874" y="95152"/>
                </a:cubicBezTo>
                <a:cubicBezTo>
                  <a:pt x="957874" y="147701"/>
                  <a:pt x="915273" y="190304"/>
                  <a:pt x="862724" y="190304"/>
                </a:cubicBezTo>
                <a:cubicBezTo>
                  <a:pt x="810172" y="190304"/>
                  <a:pt x="767571" y="147701"/>
                  <a:pt x="767571" y="95152"/>
                </a:cubicBezTo>
                <a:cubicBezTo>
                  <a:pt x="767571" y="42602"/>
                  <a:pt x="810172" y="0"/>
                  <a:pt x="862724" y="0"/>
                </a:cubicBezTo>
                <a:close/>
                <a:moveTo>
                  <a:pt x="444057" y="0"/>
                </a:moveTo>
                <a:cubicBezTo>
                  <a:pt x="496608" y="0"/>
                  <a:pt x="539209" y="42602"/>
                  <a:pt x="539209" y="95152"/>
                </a:cubicBezTo>
                <a:cubicBezTo>
                  <a:pt x="539209" y="147701"/>
                  <a:pt x="496608" y="190304"/>
                  <a:pt x="444057" y="190304"/>
                </a:cubicBezTo>
                <a:cubicBezTo>
                  <a:pt x="391505" y="190304"/>
                  <a:pt x="348905" y="147701"/>
                  <a:pt x="348905" y="95152"/>
                </a:cubicBezTo>
                <a:cubicBezTo>
                  <a:pt x="348905" y="42602"/>
                  <a:pt x="391505" y="0"/>
                  <a:pt x="444057" y="0"/>
                </a:cubicBezTo>
                <a:close/>
                <a:moveTo>
                  <a:pt x="25388" y="0"/>
                </a:moveTo>
                <a:cubicBezTo>
                  <a:pt x="77939" y="0"/>
                  <a:pt x="120541" y="42602"/>
                  <a:pt x="120541" y="95152"/>
                </a:cubicBezTo>
                <a:cubicBezTo>
                  <a:pt x="120541" y="147701"/>
                  <a:pt x="77939" y="190304"/>
                  <a:pt x="25388" y="190304"/>
                </a:cubicBezTo>
                <a:lnTo>
                  <a:pt x="0" y="185178"/>
                </a:lnTo>
                <a:lnTo>
                  <a:pt x="0" y="51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264529" flipV="1">
            <a:off x="9611821" y="4443735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264529" flipH="1">
            <a:off x="-306879" y="-400169"/>
            <a:ext cx="2896162" cy="2830171"/>
          </a:xfrm>
          <a:custGeom>
            <a:avLst/>
            <a:gdLst>
              <a:gd name="connsiteX0" fmla="*/ 1022822 w 2896162"/>
              <a:gd name="connsiteY0" fmla="*/ 2800843 h 2830171"/>
              <a:gd name="connsiteX1" fmla="*/ 1129137 w 2896162"/>
              <a:gd name="connsiteY1" fmla="*/ 2830171 h 2830171"/>
              <a:gd name="connsiteX2" fmla="*/ 1770691 w 2896162"/>
              <a:gd name="connsiteY2" fmla="*/ 2830171 h 2830171"/>
              <a:gd name="connsiteX3" fmla="*/ 1877007 w 2896162"/>
              <a:gd name="connsiteY3" fmla="*/ 2800844 h 2830171"/>
              <a:gd name="connsiteX4" fmla="*/ 718541 w 2896162"/>
              <a:gd name="connsiteY4" fmla="*/ 2665199 h 2830171"/>
              <a:gd name="connsiteX5" fmla="*/ 766200 w 2896162"/>
              <a:gd name="connsiteY5" fmla="*/ 2694529 h 2830171"/>
              <a:gd name="connsiteX6" fmla="*/ 2126296 w 2896162"/>
              <a:gd name="connsiteY6" fmla="*/ 2694529 h 2830171"/>
              <a:gd name="connsiteX7" fmla="*/ 2173955 w 2896162"/>
              <a:gd name="connsiteY7" fmla="*/ 2665199 h 2830171"/>
              <a:gd name="connsiteX8" fmla="*/ 527907 w 2896162"/>
              <a:gd name="connsiteY8" fmla="*/ 2533223 h 2830171"/>
              <a:gd name="connsiteX9" fmla="*/ 564569 w 2896162"/>
              <a:gd name="connsiteY9" fmla="*/ 2562551 h 2830171"/>
              <a:gd name="connsiteX10" fmla="*/ 2335259 w 2896162"/>
              <a:gd name="connsiteY10" fmla="*/ 2562551 h 2830171"/>
              <a:gd name="connsiteX11" fmla="*/ 2371921 w 2896162"/>
              <a:gd name="connsiteY11" fmla="*/ 2533223 h 2830171"/>
              <a:gd name="connsiteX12" fmla="*/ 384933 w 2896162"/>
              <a:gd name="connsiteY12" fmla="*/ 2401247 h 2830171"/>
              <a:gd name="connsiteX13" fmla="*/ 410595 w 2896162"/>
              <a:gd name="connsiteY13" fmla="*/ 2430575 h 2830171"/>
              <a:gd name="connsiteX14" fmla="*/ 2481901 w 2896162"/>
              <a:gd name="connsiteY14" fmla="*/ 2430575 h 2830171"/>
              <a:gd name="connsiteX15" fmla="*/ 2507563 w 2896162"/>
              <a:gd name="connsiteY15" fmla="*/ 2401247 h 2830171"/>
              <a:gd name="connsiteX16" fmla="*/ 274952 w 2896162"/>
              <a:gd name="connsiteY16" fmla="*/ 2265603 h 2830171"/>
              <a:gd name="connsiteX17" fmla="*/ 296948 w 2896162"/>
              <a:gd name="connsiteY17" fmla="*/ 2294932 h 2830171"/>
              <a:gd name="connsiteX18" fmla="*/ 2599214 w 2896162"/>
              <a:gd name="connsiteY18" fmla="*/ 2294933 h 2830171"/>
              <a:gd name="connsiteX19" fmla="*/ 2621210 w 2896162"/>
              <a:gd name="connsiteY19" fmla="*/ 2265603 h 2830171"/>
              <a:gd name="connsiteX20" fmla="*/ 190633 w 2896162"/>
              <a:gd name="connsiteY20" fmla="*/ 2133627 h 2830171"/>
              <a:gd name="connsiteX21" fmla="*/ 205297 w 2896162"/>
              <a:gd name="connsiteY21" fmla="*/ 2162954 h 2830171"/>
              <a:gd name="connsiteX22" fmla="*/ 2690865 w 2896162"/>
              <a:gd name="connsiteY22" fmla="*/ 2162954 h 2830171"/>
              <a:gd name="connsiteX23" fmla="*/ 2705528 w 2896162"/>
              <a:gd name="connsiteY23" fmla="*/ 2133627 h 2830171"/>
              <a:gd name="connsiteX24" fmla="*/ 120978 w 2896162"/>
              <a:gd name="connsiteY24" fmla="*/ 1997985 h 2830171"/>
              <a:gd name="connsiteX25" fmla="*/ 131976 w 2896162"/>
              <a:gd name="connsiteY25" fmla="*/ 2027312 h 2830171"/>
              <a:gd name="connsiteX26" fmla="*/ 2756854 w 2896162"/>
              <a:gd name="connsiteY26" fmla="*/ 2027312 h 2830171"/>
              <a:gd name="connsiteX27" fmla="*/ 2767851 w 2896162"/>
              <a:gd name="connsiteY27" fmla="*/ 1997985 h 2830171"/>
              <a:gd name="connsiteX28" fmla="*/ 69655 w 2896162"/>
              <a:gd name="connsiteY28" fmla="*/ 1866007 h 2830171"/>
              <a:gd name="connsiteX29" fmla="*/ 80653 w 2896162"/>
              <a:gd name="connsiteY29" fmla="*/ 1895336 h 2830171"/>
              <a:gd name="connsiteX30" fmla="*/ 2815509 w 2896162"/>
              <a:gd name="connsiteY30" fmla="*/ 1895336 h 2830171"/>
              <a:gd name="connsiteX31" fmla="*/ 2826507 w 2896162"/>
              <a:gd name="connsiteY31" fmla="*/ 1866007 h 2830171"/>
              <a:gd name="connsiteX32" fmla="*/ 32994 w 2896162"/>
              <a:gd name="connsiteY32" fmla="*/ 1730364 h 2830171"/>
              <a:gd name="connsiteX33" fmla="*/ 32994 w 2896162"/>
              <a:gd name="connsiteY33" fmla="*/ 1734030 h 2830171"/>
              <a:gd name="connsiteX34" fmla="*/ 40325 w 2896162"/>
              <a:gd name="connsiteY34" fmla="*/ 1759692 h 2830171"/>
              <a:gd name="connsiteX35" fmla="*/ 2855836 w 2896162"/>
              <a:gd name="connsiteY35" fmla="*/ 1759692 h 2830171"/>
              <a:gd name="connsiteX36" fmla="*/ 2863168 w 2896162"/>
              <a:gd name="connsiteY36" fmla="*/ 1730364 h 2830171"/>
              <a:gd name="connsiteX37" fmla="*/ 10998 w 2896162"/>
              <a:gd name="connsiteY37" fmla="*/ 1598386 h 2830171"/>
              <a:gd name="connsiteX38" fmla="*/ 14664 w 2896162"/>
              <a:gd name="connsiteY38" fmla="*/ 1627716 h 2830171"/>
              <a:gd name="connsiteX39" fmla="*/ 2881498 w 2896162"/>
              <a:gd name="connsiteY39" fmla="*/ 1627716 h 2830171"/>
              <a:gd name="connsiteX40" fmla="*/ 2885164 w 2896162"/>
              <a:gd name="connsiteY40" fmla="*/ 1598386 h 2830171"/>
              <a:gd name="connsiteX41" fmla="*/ 0 w 2896162"/>
              <a:gd name="connsiteY41" fmla="*/ 1466410 h 2830171"/>
              <a:gd name="connsiteX42" fmla="*/ 0 w 2896162"/>
              <a:gd name="connsiteY42" fmla="*/ 1495738 h 2830171"/>
              <a:gd name="connsiteX43" fmla="*/ 2896162 w 2896162"/>
              <a:gd name="connsiteY43" fmla="*/ 1495738 h 2830171"/>
              <a:gd name="connsiteX44" fmla="*/ 2896162 w 2896162"/>
              <a:gd name="connsiteY44" fmla="*/ 1466410 h 2830171"/>
              <a:gd name="connsiteX45" fmla="*/ 0 w 2896162"/>
              <a:gd name="connsiteY45" fmla="*/ 1334434 h 2830171"/>
              <a:gd name="connsiteX46" fmla="*/ 0 w 2896162"/>
              <a:gd name="connsiteY46" fmla="*/ 1363761 h 2830171"/>
              <a:gd name="connsiteX47" fmla="*/ 2873520 w 2896162"/>
              <a:gd name="connsiteY47" fmla="*/ 1363761 h 2830171"/>
              <a:gd name="connsiteX48" fmla="*/ 2849835 w 2896162"/>
              <a:gd name="connsiteY48" fmla="*/ 1334434 h 2830171"/>
              <a:gd name="connsiteX49" fmla="*/ 100557 w 2896162"/>
              <a:gd name="connsiteY49" fmla="*/ 1198790 h 2830171"/>
              <a:gd name="connsiteX50" fmla="*/ 68780 w 2896162"/>
              <a:gd name="connsiteY50" fmla="*/ 1224453 h 2830171"/>
              <a:gd name="connsiteX51" fmla="*/ 2761014 w 2896162"/>
              <a:gd name="connsiteY51" fmla="*/ 1224453 h 2830171"/>
              <a:gd name="connsiteX52" fmla="*/ 2740288 w 2896162"/>
              <a:gd name="connsiteY52" fmla="*/ 1198790 h 2830171"/>
              <a:gd name="connsiteX53" fmla="*/ 263974 w 2896162"/>
              <a:gd name="connsiteY53" fmla="*/ 1066813 h 2830171"/>
              <a:gd name="connsiteX54" fmla="*/ 227660 w 2896162"/>
              <a:gd name="connsiteY54" fmla="*/ 1096141 h 2830171"/>
              <a:gd name="connsiteX55" fmla="*/ 2657389 w 2896162"/>
              <a:gd name="connsiteY55" fmla="*/ 1096141 h 2830171"/>
              <a:gd name="connsiteX56" fmla="*/ 2633703 w 2896162"/>
              <a:gd name="connsiteY56" fmla="*/ 1066813 h 2830171"/>
              <a:gd name="connsiteX57" fmla="*/ 431930 w 2896162"/>
              <a:gd name="connsiteY57" fmla="*/ 931171 h 2830171"/>
              <a:gd name="connsiteX58" fmla="*/ 395616 w 2896162"/>
              <a:gd name="connsiteY58" fmla="*/ 960499 h 2830171"/>
              <a:gd name="connsiteX59" fmla="*/ 2547843 w 2896162"/>
              <a:gd name="connsiteY59" fmla="*/ 960499 h 2830171"/>
              <a:gd name="connsiteX60" fmla="*/ 2524158 w 2896162"/>
              <a:gd name="connsiteY60" fmla="*/ 931171 h 2830171"/>
              <a:gd name="connsiteX61" fmla="*/ 595349 w 2896162"/>
              <a:gd name="connsiteY61" fmla="*/ 799193 h 2830171"/>
              <a:gd name="connsiteX62" fmla="*/ 559033 w 2896162"/>
              <a:gd name="connsiteY62" fmla="*/ 828523 h 2830171"/>
              <a:gd name="connsiteX63" fmla="*/ 2441258 w 2896162"/>
              <a:gd name="connsiteY63" fmla="*/ 828523 h 2830171"/>
              <a:gd name="connsiteX64" fmla="*/ 2417572 w 2896162"/>
              <a:gd name="connsiteY64" fmla="*/ 799193 h 2830171"/>
              <a:gd name="connsiteX65" fmla="*/ 758766 w 2896162"/>
              <a:gd name="connsiteY65" fmla="*/ 667217 h 2830171"/>
              <a:gd name="connsiteX66" fmla="*/ 722452 w 2896162"/>
              <a:gd name="connsiteY66" fmla="*/ 696545 h 2830171"/>
              <a:gd name="connsiteX67" fmla="*/ 2334673 w 2896162"/>
              <a:gd name="connsiteY67" fmla="*/ 696545 h 2830171"/>
              <a:gd name="connsiteX68" fmla="*/ 2310987 w 2896162"/>
              <a:gd name="connsiteY68" fmla="*/ 667217 h 2830171"/>
              <a:gd name="connsiteX69" fmla="*/ 926724 w 2896162"/>
              <a:gd name="connsiteY69" fmla="*/ 531573 h 2830171"/>
              <a:gd name="connsiteX70" fmla="*/ 890408 w 2896162"/>
              <a:gd name="connsiteY70" fmla="*/ 560902 h 2830171"/>
              <a:gd name="connsiteX71" fmla="*/ 2225127 w 2896162"/>
              <a:gd name="connsiteY71" fmla="*/ 560902 h 2830171"/>
              <a:gd name="connsiteX72" fmla="*/ 2201441 w 2896162"/>
              <a:gd name="connsiteY72" fmla="*/ 531573 h 2830171"/>
              <a:gd name="connsiteX73" fmla="*/ 1090141 w 2896162"/>
              <a:gd name="connsiteY73" fmla="*/ 399597 h 2830171"/>
              <a:gd name="connsiteX74" fmla="*/ 1053827 w 2896162"/>
              <a:gd name="connsiteY74" fmla="*/ 428924 h 2830171"/>
              <a:gd name="connsiteX75" fmla="*/ 2118541 w 2896162"/>
              <a:gd name="connsiteY75" fmla="*/ 428924 h 2830171"/>
              <a:gd name="connsiteX76" fmla="*/ 2094856 w 2896162"/>
              <a:gd name="connsiteY76" fmla="*/ 399597 h 2830171"/>
              <a:gd name="connsiteX77" fmla="*/ 1253558 w 2896162"/>
              <a:gd name="connsiteY77" fmla="*/ 267621 h 2830171"/>
              <a:gd name="connsiteX78" fmla="*/ 1217244 w 2896162"/>
              <a:gd name="connsiteY78" fmla="*/ 296948 h 2830171"/>
              <a:gd name="connsiteX79" fmla="*/ 2011956 w 2896162"/>
              <a:gd name="connsiteY79" fmla="*/ 296948 h 2830171"/>
              <a:gd name="connsiteX80" fmla="*/ 1988271 w 2896162"/>
              <a:gd name="connsiteY80" fmla="*/ 267620 h 2830171"/>
              <a:gd name="connsiteX81" fmla="*/ 1421516 w 2896162"/>
              <a:gd name="connsiteY81" fmla="*/ 131976 h 2830171"/>
              <a:gd name="connsiteX82" fmla="*/ 1385200 w 2896162"/>
              <a:gd name="connsiteY82" fmla="*/ 161306 h 2830171"/>
              <a:gd name="connsiteX83" fmla="*/ 1902411 w 2896162"/>
              <a:gd name="connsiteY83" fmla="*/ 161306 h 2830171"/>
              <a:gd name="connsiteX84" fmla="*/ 1878724 w 2896162"/>
              <a:gd name="connsiteY84" fmla="*/ 131976 h 2830171"/>
              <a:gd name="connsiteX85" fmla="*/ 1584933 w 2896162"/>
              <a:gd name="connsiteY85" fmla="*/ 0 h 2830171"/>
              <a:gd name="connsiteX86" fmla="*/ 1548619 w 2896162"/>
              <a:gd name="connsiteY86" fmla="*/ 29328 h 2830171"/>
              <a:gd name="connsiteX87" fmla="*/ 1795825 w 2896162"/>
              <a:gd name="connsiteY87" fmla="*/ 29328 h 2830171"/>
              <a:gd name="connsiteX88" fmla="*/ 1773606 w 2896162"/>
              <a:gd name="connsiteY88" fmla="*/ 1816 h 2830171"/>
              <a:gd name="connsiteX89" fmla="*/ 1767025 w 2896162"/>
              <a:gd name="connsiteY89" fmla="*/ 0 h 2830171"/>
            </a:gdLst>
            <a:ahLst/>
            <a:cxnLst/>
            <a:rect l="l" t="t" r="r" b="b"/>
            <a:pathLst>
              <a:path w="2896162" h="2830171">
                <a:moveTo>
                  <a:pt x="1022822" y="2800843"/>
                </a:moveTo>
                <a:cubicBezTo>
                  <a:pt x="1055816" y="2811841"/>
                  <a:pt x="1092476" y="2819173"/>
                  <a:pt x="1129137" y="2830171"/>
                </a:cubicBezTo>
                <a:lnTo>
                  <a:pt x="1770691" y="2830171"/>
                </a:lnTo>
                <a:cubicBezTo>
                  <a:pt x="1807352" y="2822839"/>
                  <a:pt x="1840346" y="2811842"/>
                  <a:pt x="1877007" y="2800844"/>
                </a:cubicBezTo>
                <a:close/>
                <a:moveTo>
                  <a:pt x="718541" y="2665199"/>
                </a:moveTo>
                <a:cubicBezTo>
                  <a:pt x="733206" y="2676199"/>
                  <a:pt x="751536" y="2683531"/>
                  <a:pt x="766200" y="2694529"/>
                </a:cubicBezTo>
                <a:lnTo>
                  <a:pt x="2126296" y="2694529"/>
                </a:lnTo>
                <a:cubicBezTo>
                  <a:pt x="2144626" y="2687197"/>
                  <a:pt x="2159290" y="2676199"/>
                  <a:pt x="2173955" y="2665199"/>
                </a:cubicBezTo>
                <a:close/>
                <a:moveTo>
                  <a:pt x="527907" y="2533223"/>
                </a:moveTo>
                <a:cubicBezTo>
                  <a:pt x="538907" y="2544221"/>
                  <a:pt x="549905" y="2551553"/>
                  <a:pt x="564569" y="2562551"/>
                </a:cubicBezTo>
                <a:lnTo>
                  <a:pt x="2335259" y="2562551"/>
                </a:lnTo>
                <a:cubicBezTo>
                  <a:pt x="2346257" y="2555219"/>
                  <a:pt x="2357257" y="2544221"/>
                  <a:pt x="2371921" y="2533223"/>
                </a:cubicBezTo>
                <a:close/>
                <a:moveTo>
                  <a:pt x="384933" y="2401247"/>
                </a:moveTo>
                <a:cubicBezTo>
                  <a:pt x="392265" y="2412245"/>
                  <a:pt x="403263" y="2419577"/>
                  <a:pt x="410595" y="2430575"/>
                </a:cubicBezTo>
                <a:lnTo>
                  <a:pt x="2481901" y="2430575"/>
                </a:lnTo>
                <a:cubicBezTo>
                  <a:pt x="2489233" y="2423242"/>
                  <a:pt x="2500231" y="2412245"/>
                  <a:pt x="2507563" y="2401247"/>
                </a:cubicBezTo>
                <a:close/>
                <a:moveTo>
                  <a:pt x="274952" y="2265603"/>
                </a:moveTo>
                <a:cubicBezTo>
                  <a:pt x="282284" y="2276601"/>
                  <a:pt x="289616" y="2283935"/>
                  <a:pt x="296948" y="2294932"/>
                </a:cubicBezTo>
                <a:lnTo>
                  <a:pt x="2599214" y="2294933"/>
                </a:lnTo>
                <a:cubicBezTo>
                  <a:pt x="2606546" y="2287600"/>
                  <a:pt x="2613878" y="2276601"/>
                  <a:pt x="2621210" y="2265603"/>
                </a:cubicBezTo>
                <a:close/>
                <a:moveTo>
                  <a:pt x="190633" y="2133627"/>
                </a:moveTo>
                <a:cubicBezTo>
                  <a:pt x="194299" y="2144625"/>
                  <a:pt x="201631" y="2151956"/>
                  <a:pt x="205297" y="2162954"/>
                </a:cubicBezTo>
                <a:lnTo>
                  <a:pt x="2690865" y="2162954"/>
                </a:lnTo>
                <a:cubicBezTo>
                  <a:pt x="2694530" y="2155623"/>
                  <a:pt x="2701862" y="2144625"/>
                  <a:pt x="2705528" y="2133627"/>
                </a:cubicBezTo>
                <a:close/>
                <a:moveTo>
                  <a:pt x="120978" y="1997985"/>
                </a:moveTo>
                <a:cubicBezTo>
                  <a:pt x="124644" y="2008983"/>
                  <a:pt x="128310" y="2016314"/>
                  <a:pt x="131976" y="2027312"/>
                </a:cubicBezTo>
                <a:lnTo>
                  <a:pt x="2756854" y="2027312"/>
                </a:lnTo>
                <a:cubicBezTo>
                  <a:pt x="2760520" y="2019980"/>
                  <a:pt x="2764186" y="2008983"/>
                  <a:pt x="2767851" y="1997985"/>
                </a:cubicBezTo>
                <a:close/>
                <a:moveTo>
                  <a:pt x="69655" y="1866007"/>
                </a:moveTo>
                <a:cubicBezTo>
                  <a:pt x="73321" y="1877004"/>
                  <a:pt x="76987" y="1884336"/>
                  <a:pt x="80653" y="1895336"/>
                </a:cubicBezTo>
                <a:lnTo>
                  <a:pt x="2815509" y="1895336"/>
                </a:lnTo>
                <a:cubicBezTo>
                  <a:pt x="2819175" y="1888002"/>
                  <a:pt x="2822841" y="1877005"/>
                  <a:pt x="2826507" y="1866007"/>
                </a:cubicBezTo>
                <a:close/>
                <a:moveTo>
                  <a:pt x="32994" y="1730364"/>
                </a:moveTo>
                <a:lnTo>
                  <a:pt x="32994" y="1734030"/>
                </a:lnTo>
                <a:cubicBezTo>
                  <a:pt x="36660" y="1741362"/>
                  <a:pt x="40325" y="1752360"/>
                  <a:pt x="40325" y="1759692"/>
                </a:cubicBezTo>
                <a:lnTo>
                  <a:pt x="2855836" y="1759692"/>
                </a:lnTo>
                <a:cubicBezTo>
                  <a:pt x="2859502" y="1752360"/>
                  <a:pt x="2859503" y="1741362"/>
                  <a:pt x="2863168" y="1730364"/>
                </a:cubicBezTo>
                <a:close/>
                <a:moveTo>
                  <a:pt x="10998" y="1598386"/>
                </a:moveTo>
                <a:cubicBezTo>
                  <a:pt x="10998" y="1605720"/>
                  <a:pt x="14664" y="1616718"/>
                  <a:pt x="14664" y="1627716"/>
                </a:cubicBezTo>
                <a:lnTo>
                  <a:pt x="2881498" y="1627716"/>
                </a:lnTo>
                <a:cubicBezTo>
                  <a:pt x="2881498" y="1620384"/>
                  <a:pt x="2885164" y="1609386"/>
                  <a:pt x="2885164" y="1598386"/>
                </a:cubicBezTo>
                <a:close/>
                <a:moveTo>
                  <a:pt x="0" y="1466410"/>
                </a:moveTo>
                <a:cubicBezTo>
                  <a:pt x="0" y="1477408"/>
                  <a:pt x="0" y="1488406"/>
                  <a:pt x="0" y="1495738"/>
                </a:cubicBezTo>
                <a:lnTo>
                  <a:pt x="2896162" y="1495738"/>
                </a:lnTo>
                <a:cubicBezTo>
                  <a:pt x="2896162" y="1484740"/>
                  <a:pt x="2896162" y="1477408"/>
                  <a:pt x="2896162" y="1466410"/>
                </a:cubicBezTo>
                <a:close/>
                <a:moveTo>
                  <a:pt x="0" y="1334434"/>
                </a:moveTo>
                <a:cubicBezTo>
                  <a:pt x="0" y="1341766"/>
                  <a:pt x="0" y="1352764"/>
                  <a:pt x="0" y="1363761"/>
                </a:cubicBezTo>
                <a:lnTo>
                  <a:pt x="2873520" y="1363761"/>
                </a:lnTo>
                <a:lnTo>
                  <a:pt x="2849835" y="1334434"/>
                </a:lnTo>
                <a:close/>
                <a:moveTo>
                  <a:pt x="100557" y="1198790"/>
                </a:moveTo>
                <a:lnTo>
                  <a:pt x="68780" y="1224453"/>
                </a:lnTo>
                <a:lnTo>
                  <a:pt x="2761014" y="1224453"/>
                </a:lnTo>
                <a:lnTo>
                  <a:pt x="2740288" y="1198790"/>
                </a:lnTo>
                <a:close/>
                <a:moveTo>
                  <a:pt x="263974" y="1066813"/>
                </a:moveTo>
                <a:lnTo>
                  <a:pt x="227660" y="1096141"/>
                </a:lnTo>
                <a:lnTo>
                  <a:pt x="2657389" y="1096141"/>
                </a:lnTo>
                <a:lnTo>
                  <a:pt x="2633703" y="1066813"/>
                </a:lnTo>
                <a:close/>
                <a:moveTo>
                  <a:pt x="431930" y="931171"/>
                </a:moveTo>
                <a:lnTo>
                  <a:pt x="395616" y="960499"/>
                </a:lnTo>
                <a:lnTo>
                  <a:pt x="2547843" y="960499"/>
                </a:lnTo>
                <a:lnTo>
                  <a:pt x="2524158" y="931171"/>
                </a:lnTo>
                <a:close/>
                <a:moveTo>
                  <a:pt x="595349" y="799193"/>
                </a:moveTo>
                <a:lnTo>
                  <a:pt x="559033" y="828523"/>
                </a:lnTo>
                <a:lnTo>
                  <a:pt x="2441258" y="828523"/>
                </a:lnTo>
                <a:lnTo>
                  <a:pt x="2417572" y="799193"/>
                </a:lnTo>
                <a:close/>
                <a:moveTo>
                  <a:pt x="758766" y="667217"/>
                </a:moveTo>
                <a:lnTo>
                  <a:pt x="722452" y="696545"/>
                </a:lnTo>
                <a:lnTo>
                  <a:pt x="2334673" y="696545"/>
                </a:lnTo>
                <a:lnTo>
                  <a:pt x="2310987" y="667217"/>
                </a:lnTo>
                <a:close/>
                <a:moveTo>
                  <a:pt x="926724" y="531573"/>
                </a:moveTo>
                <a:lnTo>
                  <a:pt x="890408" y="560902"/>
                </a:lnTo>
                <a:lnTo>
                  <a:pt x="2225127" y="560902"/>
                </a:lnTo>
                <a:lnTo>
                  <a:pt x="2201441" y="531573"/>
                </a:lnTo>
                <a:close/>
                <a:moveTo>
                  <a:pt x="1090141" y="399597"/>
                </a:moveTo>
                <a:lnTo>
                  <a:pt x="1053827" y="428924"/>
                </a:lnTo>
                <a:lnTo>
                  <a:pt x="2118541" y="428924"/>
                </a:lnTo>
                <a:lnTo>
                  <a:pt x="2094856" y="399597"/>
                </a:lnTo>
                <a:close/>
                <a:moveTo>
                  <a:pt x="1253558" y="267621"/>
                </a:moveTo>
                <a:lnTo>
                  <a:pt x="1217244" y="296948"/>
                </a:lnTo>
                <a:lnTo>
                  <a:pt x="2011956" y="296948"/>
                </a:lnTo>
                <a:lnTo>
                  <a:pt x="1988271" y="267620"/>
                </a:lnTo>
                <a:close/>
                <a:moveTo>
                  <a:pt x="1421516" y="131976"/>
                </a:moveTo>
                <a:lnTo>
                  <a:pt x="1385200" y="161306"/>
                </a:lnTo>
                <a:lnTo>
                  <a:pt x="1902411" y="161306"/>
                </a:lnTo>
                <a:lnTo>
                  <a:pt x="1878724" y="131976"/>
                </a:lnTo>
                <a:close/>
                <a:moveTo>
                  <a:pt x="1584933" y="0"/>
                </a:moveTo>
                <a:lnTo>
                  <a:pt x="1548619" y="29328"/>
                </a:lnTo>
                <a:lnTo>
                  <a:pt x="1795825" y="29328"/>
                </a:lnTo>
                <a:lnTo>
                  <a:pt x="1773606" y="1816"/>
                </a:lnTo>
                <a:lnTo>
                  <a:pt x="176702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0738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74" y="490141"/>
            <a:ext cx="10904179" cy="5441525"/>
          </a:xfrm>
          <a:prstGeom prst="rect">
            <a:avLst/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7528" y="678796"/>
            <a:ext cx="10867337" cy="5432682"/>
          </a:xfrm>
          <a:prstGeom prst="rect">
            <a:avLst/>
          </a:prstGeom>
          <a:solidFill>
            <a:schemeClr val="bg1"/>
          </a:solidFill>
          <a:ln w="101600" cap="sq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0000"/>
          </a:blip>
          <a:srcRect t="5725" b="5725"/>
          <a:stretch>
            <a:fillRect/>
          </a:stretch>
        </p:blipFill>
        <p:spPr>
          <a:xfrm>
            <a:off x="902825" y="742950"/>
            <a:ext cx="10748155" cy="5334000"/>
          </a:xfrm>
          <a:custGeom>
            <a:avLst/>
            <a:gdLst/>
            <a:ahLst/>
            <a:cxnLst/>
            <a:rect l="l" t="t" r="r" b="b"/>
            <a:pathLst>
              <a:path w="10744200" h="5334000">
                <a:moveTo>
                  <a:pt x="0" y="0"/>
                </a:moveTo>
                <a:lnTo>
                  <a:pt x="10748155" y="0"/>
                </a:lnTo>
                <a:lnTo>
                  <a:pt x="10748155" y="5334000"/>
                </a:lnTo>
                <a:lnTo>
                  <a:pt x="0" y="533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9891" y="5897959"/>
            <a:ext cx="4800600" cy="46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7820" y="2900652"/>
            <a:ext cx="6715760" cy="2279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原型设计细节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425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8400" y="1271583"/>
            <a:ext cx="1524000" cy="177800"/>
          </a:xfrm>
          <a:custGeom>
            <a:avLst/>
            <a:gdLst>
              <a:gd name="connsiteX0" fmla="*/ 1435100 w 1524000"/>
              <a:gd name="connsiteY0" fmla="*/ 0 h 177800"/>
              <a:gd name="connsiteX1" fmla="*/ 1524000 w 1524000"/>
              <a:gd name="connsiteY1" fmla="*/ 88900 h 177800"/>
              <a:gd name="connsiteX2" fmla="*/ 1435100 w 1524000"/>
              <a:gd name="connsiteY2" fmla="*/ 177800 h 177800"/>
              <a:gd name="connsiteX3" fmla="*/ 1346200 w 1524000"/>
              <a:gd name="connsiteY3" fmla="*/ 88900 h 177800"/>
              <a:gd name="connsiteX4" fmla="*/ 1435100 w 1524000"/>
              <a:gd name="connsiteY4" fmla="*/ 0 h 177800"/>
              <a:gd name="connsiteX5" fmla="*/ 1098550 w 1524000"/>
              <a:gd name="connsiteY5" fmla="*/ 0 h 177800"/>
              <a:gd name="connsiteX6" fmla="*/ 1187450 w 1524000"/>
              <a:gd name="connsiteY6" fmla="*/ 88900 h 177800"/>
              <a:gd name="connsiteX7" fmla="*/ 1098550 w 1524000"/>
              <a:gd name="connsiteY7" fmla="*/ 177800 h 177800"/>
              <a:gd name="connsiteX8" fmla="*/ 1009650 w 1524000"/>
              <a:gd name="connsiteY8" fmla="*/ 88900 h 177800"/>
              <a:gd name="connsiteX9" fmla="*/ 1098550 w 1524000"/>
              <a:gd name="connsiteY9" fmla="*/ 0 h 177800"/>
              <a:gd name="connsiteX10" fmla="*/ 762000 w 1524000"/>
              <a:gd name="connsiteY10" fmla="*/ 0 h 177800"/>
              <a:gd name="connsiteX11" fmla="*/ 850900 w 1524000"/>
              <a:gd name="connsiteY11" fmla="*/ 88900 h 177800"/>
              <a:gd name="connsiteX12" fmla="*/ 762000 w 1524000"/>
              <a:gd name="connsiteY12" fmla="*/ 177800 h 177800"/>
              <a:gd name="connsiteX13" fmla="*/ 673100 w 1524000"/>
              <a:gd name="connsiteY13" fmla="*/ 88900 h 177800"/>
              <a:gd name="connsiteX14" fmla="*/ 762000 w 1524000"/>
              <a:gd name="connsiteY14" fmla="*/ 0 h 177800"/>
              <a:gd name="connsiteX15" fmla="*/ 425450 w 1524000"/>
              <a:gd name="connsiteY15" fmla="*/ 0 h 177800"/>
              <a:gd name="connsiteX16" fmla="*/ 514350 w 1524000"/>
              <a:gd name="connsiteY16" fmla="*/ 88900 h 177800"/>
              <a:gd name="connsiteX17" fmla="*/ 425450 w 1524000"/>
              <a:gd name="connsiteY17" fmla="*/ 177800 h 177800"/>
              <a:gd name="connsiteX18" fmla="*/ 336550 w 1524000"/>
              <a:gd name="connsiteY18" fmla="*/ 88900 h 177800"/>
              <a:gd name="connsiteX19" fmla="*/ 425450 w 1524000"/>
              <a:gd name="connsiteY19" fmla="*/ 0 h 177800"/>
              <a:gd name="connsiteX20" fmla="*/ 88900 w 1524000"/>
              <a:gd name="connsiteY20" fmla="*/ 0 h 177800"/>
              <a:gd name="connsiteX21" fmla="*/ 177800 w 1524000"/>
              <a:gd name="connsiteY21" fmla="*/ 88900 h 177800"/>
              <a:gd name="connsiteX22" fmla="*/ 88900 w 1524000"/>
              <a:gd name="connsiteY22" fmla="*/ 177800 h 177800"/>
              <a:gd name="connsiteX23" fmla="*/ 0 w 1524000"/>
              <a:gd name="connsiteY23" fmla="*/ 88900 h 177800"/>
              <a:gd name="connsiteX24" fmla="*/ 88900 w 1524000"/>
              <a:gd name="connsiteY24" fmla="*/ 0 h 177800"/>
            </a:gdLst>
            <a:ahLst/>
            <a:cxnLst/>
            <a:rect l="l" t="t" r="r" b="b"/>
            <a:pathLst>
              <a:path w="1524000" h="177800">
                <a:moveTo>
                  <a:pt x="1435100" y="0"/>
                </a:moveTo>
                <a:cubicBezTo>
                  <a:pt x="1484198" y="0"/>
                  <a:pt x="1524000" y="39802"/>
                  <a:pt x="1524000" y="88900"/>
                </a:cubicBezTo>
                <a:cubicBezTo>
                  <a:pt x="1524000" y="137998"/>
                  <a:pt x="1484198" y="177800"/>
                  <a:pt x="1435100" y="177800"/>
                </a:cubicBezTo>
                <a:cubicBezTo>
                  <a:pt x="1386002" y="177800"/>
                  <a:pt x="1346200" y="137998"/>
                  <a:pt x="1346200" y="88900"/>
                </a:cubicBezTo>
                <a:cubicBezTo>
                  <a:pt x="1346200" y="39802"/>
                  <a:pt x="1386002" y="0"/>
                  <a:pt x="1435100" y="0"/>
                </a:cubicBezTo>
                <a:close/>
                <a:moveTo>
                  <a:pt x="1098550" y="0"/>
                </a:moveTo>
                <a:cubicBezTo>
                  <a:pt x="1147648" y="0"/>
                  <a:pt x="1187450" y="39802"/>
                  <a:pt x="1187450" y="88900"/>
                </a:cubicBezTo>
                <a:cubicBezTo>
                  <a:pt x="1187450" y="137998"/>
                  <a:pt x="1147648" y="177800"/>
                  <a:pt x="1098550" y="177800"/>
                </a:cubicBezTo>
                <a:cubicBezTo>
                  <a:pt x="1049452" y="177800"/>
                  <a:pt x="1009650" y="137998"/>
                  <a:pt x="1009650" y="88900"/>
                </a:cubicBezTo>
                <a:cubicBezTo>
                  <a:pt x="1009650" y="39802"/>
                  <a:pt x="1049452" y="0"/>
                  <a:pt x="1098550" y="0"/>
                </a:cubicBezTo>
                <a:close/>
                <a:moveTo>
                  <a:pt x="762000" y="0"/>
                </a:moveTo>
                <a:cubicBezTo>
                  <a:pt x="811098" y="0"/>
                  <a:pt x="850900" y="39802"/>
                  <a:pt x="850900" y="88900"/>
                </a:cubicBezTo>
                <a:cubicBezTo>
                  <a:pt x="850900" y="137998"/>
                  <a:pt x="811098" y="177800"/>
                  <a:pt x="762000" y="177800"/>
                </a:cubicBezTo>
                <a:cubicBezTo>
                  <a:pt x="712902" y="177800"/>
                  <a:pt x="673100" y="137998"/>
                  <a:pt x="673100" y="88900"/>
                </a:cubicBezTo>
                <a:cubicBezTo>
                  <a:pt x="673100" y="39802"/>
                  <a:pt x="712902" y="0"/>
                  <a:pt x="762000" y="0"/>
                </a:cubicBezTo>
                <a:close/>
                <a:moveTo>
                  <a:pt x="425450" y="0"/>
                </a:moveTo>
                <a:cubicBezTo>
                  <a:pt x="474548" y="0"/>
                  <a:pt x="514350" y="39802"/>
                  <a:pt x="514350" y="88900"/>
                </a:cubicBezTo>
                <a:cubicBezTo>
                  <a:pt x="514350" y="137998"/>
                  <a:pt x="474548" y="177800"/>
                  <a:pt x="425450" y="177800"/>
                </a:cubicBezTo>
                <a:cubicBezTo>
                  <a:pt x="376352" y="177800"/>
                  <a:pt x="336550" y="137998"/>
                  <a:pt x="336550" y="88900"/>
                </a:cubicBezTo>
                <a:cubicBezTo>
                  <a:pt x="336550" y="39802"/>
                  <a:pt x="376352" y="0"/>
                  <a:pt x="425450" y="0"/>
                </a:cubicBezTo>
                <a:close/>
                <a:moveTo>
                  <a:pt x="88900" y="0"/>
                </a:moveTo>
                <a:cubicBezTo>
                  <a:pt x="137998" y="0"/>
                  <a:pt x="177800" y="39802"/>
                  <a:pt x="177800" y="88900"/>
                </a:cubicBezTo>
                <a:cubicBezTo>
                  <a:pt x="177800" y="137998"/>
                  <a:pt x="137998" y="177800"/>
                  <a:pt x="88900" y="177800"/>
                </a:cubicBezTo>
                <a:cubicBezTo>
                  <a:pt x="39802" y="177800"/>
                  <a:pt x="0" y="137998"/>
                  <a:pt x="0" y="88900"/>
                </a:cubicBezTo>
                <a:cubicBezTo>
                  <a:pt x="0" y="39802"/>
                  <a:pt x="39802" y="0"/>
                  <a:pt x="889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5000"/>
            </a:schemeClr>
          </a:solidFill>
          <a:ln w="12700" cap="sq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6637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93400" y="2171700"/>
            <a:ext cx="114300" cy="3124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6200000" scaled="1"/>
          </a:gra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3101" y="5993209"/>
            <a:ext cx="4394199" cy="279400"/>
          </a:xfrm>
          <a:custGeom>
            <a:avLst/>
            <a:gdLst>
              <a:gd name="connsiteX0" fmla="*/ 4114799 w 4394199"/>
              <a:gd name="connsiteY0" fmla="*/ 0 h 279400"/>
              <a:gd name="connsiteX1" fmla="*/ 4254499 w 4394199"/>
              <a:gd name="connsiteY1" fmla="*/ 0 h 279400"/>
              <a:gd name="connsiteX2" fmla="*/ 4394199 w 4394199"/>
              <a:gd name="connsiteY2" fmla="*/ 139700 h 279400"/>
              <a:gd name="connsiteX3" fmla="*/ 4254499 w 4394199"/>
              <a:gd name="connsiteY3" fmla="*/ 279400 h 279400"/>
              <a:gd name="connsiteX4" fmla="*/ 4114799 w 4394199"/>
              <a:gd name="connsiteY4" fmla="*/ 279400 h 279400"/>
              <a:gd name="connsiteX5" fmla="*/ 4254499 w 4394199"/>
              <a:gd name="connsiteY5" fmla="*/ 139700 h 279400"/>
              <a:gd name="connsiteX6" fmla="*/ 3798275 w 4394199"/>
              <a:gd name="connsiteY6" fmla="*/ 0 h 279400"/>
              <a:gd name="connsiteX7" fmla="*/ 3937975 w 4394199"/>
              <a:gd name="connsiteY7" fmla="*/ 0 h 279400"/>
              <a:gd name="connsiteX8" fmla="*/ 4077675 w 4394199"/>
              <a:gd name="connsiteY8" fmla="*/ 139700 h 279400"/>
              <a:gd name="connsiteX9" fmla="*/ 3937975 w 4394199"/>
              <a:gd name="connsiteY9" fmla="*/ 279400 h 279400"/>
              <a:gd name="connsiteX10" fmla="*/ 3798275 w 4394199"/>
              <a:gd name="connsiteY10" fmla="*/ 279400 h 279400"/>
              <a:gd name="connsiteX11" fmla="*/ 3937975 w 4394199"/>
              <a:gd name="connsiteY11" fmla="*/ 139700 h 279400"/>
              <a:gd name="connsiteX12" fmla="*/ 3481752 w 4394199"/>
              <a:gd name="connsiteY12" fmla="*/ 0 h 279400"/>
              <a:gd name="connsiteX13" fmla="*/ 3621452 w 4394199"/>
              <a:gd name="connsiteY13" fmla="*/ 0 h 279400"/>
              <a:gd name="connsiteX14" fmla="*/ 3761152 w 4394199"/>
              <a:gd name="connsiteY14" fmla="*/ 139700 h 279400"/>
              <a:gd name="connsiteX15" fmla="*/ 3621452 w 4394199"/>
              <a:gd name="connsiteY15" fmla="*/ 279400 h 279400"/>
              <a:gd name="connsiteX16" fmla="*/ 3481752 w 4394199"/>
              <a:gd name="connsiteY16" fmla="*/ 279400 h 279400"/>
              <a:gd name="connsiteX17" fmla="*/ 3621452 w 4394199"/>
              <a:gd name="connsiteY17" fmla="*/ 139700 h 279400"/>
              <a:gd name="connsiteX18" fmla="*/ 3165229 w 4394199"/>
              <a:gd name="connsiteY18" fmla="*/ 0 h 279400"/>
              <a:gd name="connsiteX19" fmla="*/ 3304929 w 4394199"/>
              <a:gd name="connsiteY19" fmla="*/ 0 h 279400"/>
              <a:gd name="connsiteX20" fmla="*/ 3444629 w 4394199"/>
              <a:gd name="connsiteY20" fmla="*/ 139700 h 279400"/>
              <a:gd name="connsiteX21" fmla="*/ 3304929 w 4394199"/>
              <a:gd name="connsiteY21" fmla="*/ 279400 h 279400"/>
              <a:gd name="connsiteX22" fmla="*/ 3165229 w 4394199"/>
              <a:gd name="connsiteY22" fmla="*/ 279400 h 279400"/>
              <a:gd name="connsiteX23" fmla="*/ 3304929 w 4394199"/>
              <a:gd name="connsiteY23" fmla="*/ 139700 h 279400"/>
              <a:gd name="connsiteX24" fmla="*/ 2848706 w 4394199"/>
              <a:gd name="connsiteY24" fmla="*/ 0 h 279400"/>
              <a:gd name="connsiteX25" fmla="*/ 2988406 w 4394199"/>
              <a:gd name="connsiteY25" fmla="*/ 0 h 279400"/>
              <a:gd name="connsiteX26" fmla="*/ 3128106 w 4394199"/>
              <a:gd name="connsiteY26" fmla="*/ 139700 h 279400"/>
              <a:gd name="connsiteX27" fmla="*/ 2988406 w 4394199"/>
              <a:gd name="connsiteY27" fmla="*/ 279400 h 279400"/>
              <a:gd name="connsiteX28" fmla="*/ 2848706 w 4394199"/>
              <a:gd name="connsiteY28" fmla="*/ 279400 h 279400"/>
              <a:gd name="connsiteX29" fmla="*/ 2988406 w 4394199"/>
              <a:gd name="connsiteY29" fmla="*/ 139700 h 279400"/>
              <a:gd name="connsiteX30" fmla="*/ 2532183 w 4394199"/>
              <a:gd name="connsiteY30" fmla="*/ 0 h 279400"/>
              <a:gd name="connsiteX31" fmla="*/ 2671883 w 4394199"/>
              <a:gd name="connsiteY31" fmla="*/ 0 h 279400"/>
              <a:gd name="connsiteX32" fmla="*/ 2811583 w 4394199"/>
              <a:gd name="connsiteY32" fmla="*/ 139700 h 279400"/>
              <a:gd name="connsiteX33" fmla="*/ 2671883 w 4394199"/>
              <a:gd name="connsiteY33" fmla="*/ 279400 h 279400"/>
              <a:gd name="connsiteX34" fmla="*/ 2532183 w 4394199"/>
              <a:gd name="connsiteY34" fmla="*/ 279400 h 279400"/>
              <a:gd name="connsiteX35" fmla="*/ 2671883 w 4394199"/>
              <a:gd name="connsiteY35" fmla="*/ 139700 h 279400"/>
              <a:gd name="connsiteX36" fmla="*/ 2215660 w 4394199"/>
              <a:gd name="connsiteY36" fmla="*/ 0 h 279400"/>
              <a:gd name="connsiteX37" fmla="*/ 2355360 w 4394199"/>
              <a:gd name="connsiteY37" fmla="*/ 0 h 279400"/>
              <a:gd name="connsiteX38" fmla="*/ 2495060 w 4394199"/>
              <a:gd name="connsiteY38" fmla="*/ 139700 h 279400"/>
              <a:gd name="connsiteX39" fmla="*/ 2355360 w 4394199"/>
              <a:gd name="connsiteY39" fmla="*/ 279400 h 279400"/>
              <a:gd name="connsiteX40" fmla="*/ 2215660 w 4394199"/>
              <a:gd name="connsiteY40" fmla="*/ 279400 h 279400"/>
              <a:gd name="connsiteX41" fmla="*/ 2355360 w 4394199"/>
              <a:gd name="connsiteY41" fmla="*/ 139700 h 279400"/>
              <a:gd name="connsiteX42" fmla="*/ 1899137 w 4394199"/>
              <a:gd name="connsiteY42" fmla="*/ 0 h 279400"/>
              <a:gd name="connsiteX43" fmla="*/ 2038837 w 4394199"/>
              <a:gd name="connsiteY43" fmla="*/ 0 h 279400"/>
              <a:gd name="connsiteX44" fmla="*/ 2178537 w 4394199"/>
              <a:gd name="connsiteY44" fmla="*/ 139700 h 279400"/>
              <a:gd name="connsiteX45" fmla="*/ 2038837 w 4394199"/>
              <a:gd name="connsiteY45" fmla="*/ 279400 h 279400"/>
              <a:gd name="connsiteX46" fmla="*/ 1899137 w 4394199"/>
              <a:gd name="connsiteY46" fmla="*/ 279400 h 279400"/>
              <a:gd name="connsiteX47" fmla="*/ 2038837 w 4394199"/>
              <a:gd name="connsiteY47" fmla="*/ 139700 h 279400"/>
              <a:gd name="connsiteX48" fmla="*/ 1582614 w 4394199"/>
              <a:gd name="connsiteY48" fmla="*/ 0 h 279400"/>
              <a:gd name="connsiteX49" fmla="*/ 1722314 w 4394199"/>
              <a:gd name="connsiteY49" fmla="*/ 0 h 279400"/>
              <a:gd name="connsiteX50" fmla="*/ 1862014 w 4394199"/>
              <a:gd name="connsiteY50" fmla="*/ 139700 h 279400"/>
              <a:gd name="connsiteX51" fmla="*/ 1722314 w 4394199"/>
              <a:gd name="connsiteY51" fmla="*/ 279400 h 279400"/>
              <a:gd name="connsiteX52" fmla="*/ 1582614 w 4394199"/>
              <a:gd name="connsiteY52" fmla="*/ 279400 h 279400"/>
              <a:gd name="connsiteX53" fmla="*/ 1722314 w 4394199"/>
              <a:gd name="connsiteY53" fmla="*/ 139700 h 279400"/>
              <a:gd name="connsiteX54" fmla="*/ 1266091 w 4394199"/>
              <a:gd name="connsiteY54" fmla="*/ 0 h 279400"/>
              <a:gd name="connsiteX55" fmla="*/ 1405791 w 4394199"/>
              <a:gd name="connsiteY55" fmla="*/ 0 h 279400"/>
              <a:gd name="connsiteX56" fmla="*/ 1545491 w 4394199"/>
              <a:gd name="connsiteY56" fmla="*/ 139700 h 279400"/>
              <a:gd name="connsiteX57" fmla="*/ 1405791 w 4394199"/>
              <a:gd name="connsiteY57" fmla="*/ 279400 h 279400"/>
              <a:gd name="connsiteX58" fmla="*/ 1266091 w 4394199"/>
              <a:gd name="connsiteY58" fmla="*/ 279400 h 279400"/>
              <a:gd name="connsiteX59" fmla="*/ 1405791 w 4394199"/>
              <a:gd name="connsiteY59" fmla="*/ 139700 h 279400"/>
              <a:gd name="connsiteX60" fmla="*/ 949568 w 4394199"/>
              <a:gd name="connsiteY60" fmla="*/ 0 h 279400"/>
              <a:gd name="connsiteX61" fmla="*/ 1089268 w 4394199"/>
              <a:gd name="connsiteY61" fmla="*/ 0 h 279400"/>
              <a:gd name="connsiteX62" fmla="*/ 1228968 w 4394199"/>
              <a:gd name="connsiteY62" fmla="*/ 139700 h 279400"/>
              <a:gd name="connsiteX63" fmla="*/ 1089268 w 4394199"/>
              <a:gd name="connsiteY63" fmla="*/ 279400 h 279400"/>
              <a:gd name="connsiteX64" fmla="*/ 949568 w 4394199"/>
              <a:gd name="connsiteY64" fmla="*/ 279400 h 279400"/>
              <a:gd name="connsiteX65" fmla="*/ 1089268 w 4394199"/>
              <a:gd name="connsiteY65" fmla="*/ 139700 h 279400"/>
              <a:gd name="connsiteX66" fmla="*/ 633045 w 4394199"/>
              <a:gd name="connsiteY66" fmla="*/ 0 h 279400"/>
              <a:gd name="connsiteX67" fmla="*/ 772745 w 4394199"/>
              <a:gd name="connsiteY67" fmla="*/ 0 h 279400"/>
              <a:gd name="connsiteX68" fmla="*/ 912445 w 4394199"/>
              <a:gd name="connsiteY68" fmla="*/ 139700 h 279400"/>
              <a:gd name="connsiteX69" fmla="*/ 772745 w 4394199"/>
              <a:gd name="connsiteY69" fmla="*/ 279400 h 279400"/>
              <a:gd name="connsiteX70" fmla="*/ 633045 w 4394199"/>
              <a:gd name="connsiteY70" fmla="*/ 279400 h 279400"/>
              <a:gd name="connsiteX71" fmla="*/ 772745 w 4394199"/>
              <a:gd name="connsiteY71" fmla="*/ 139700 h 279400"/>
              <a:gd name="connsiteX72" fmla="*/ 316522 w 4394199"/>
              <a:gd name="connsiteY72" fmla="*/ 0 h 279400"/>
              <a:gd name="connsiteX73" fmla="*/ 456222 w 4394199"/>
              <a:gd name="connsiteY73" fmla="*/ 0 h 279400"/>
              <a:gd name="connsiteX74" fmla="*/ 595922 w 4394199"/>
              <a:gd name="connsiteY74" fmla="*/ 139700 h 279400"/>
              <a:gd name="connsiteX75" fmla="*/ 456222 w 4394199"/>
              <a:gd name="connsiteY75" fmla="*/ 279400 h 279400"/>
              <a:gd name="connsiteX76" fmla="*/ 316522 w 4394199"/>
              <a:gd name="connsiteY76" fmla="*/ 279400 h 279400"/>
              <a:gd name="connsiteX77" fmla="*/ 456222 w 4394199"/>
              <a:gd name="connsiteY77" fmla="*/ 139700 h 279400"/>
              <a:gd name="connsiteX78" fmla="*/ 0 w 4394199"/>
              <a:gd name="connsiteY78" fmla="*/ 0 h 279400"/>
              <a:gd name="connsiteX79" fmla="*/ 139700 w 4394199"/>
              <a:gd name="connsiteY79" fmla="*/ 0 h 279400"/>
              <a:gd name="connsiteX80" fmla="*/ 279400 w 4394199"/>
              <a:gd name="connsiteY80" fmla="*/ 139700 h 279400"/>
              <a:gd name="connsiteX81" fmla="*/ 139700 w 4394199"/>
              <a:gd name="connsiteY81" fmla="*/ 279400 h 279400"/>
              <a:gd name="connsiteX82" fmla="*/ 0 w 4394199"/>
              <a:gd name="connsiteY82" fmla="*/ 279400 h 279400"/>
              <a:gd name="connsiteX83" fmla="*/ 139700 w 4394199"/>
              <a:gd name="connsiteY83" fmla="*/ 139700 h 279400"/>
            </a:gdLst>
            <a:ahLst/>
            <a:cxnLst/>
            <a:rect l="l" t="t" r="r" b="b"/>
            <a:pathLst>
              <a:path w="4394199" h="279400">
                <a:moveTo>
                  <a:pt x="4114799" y="0"/>
                </a:moveTo>
                <a:lnTo>
                  <a:pt x="4254499" y="0"/>
                </a:lnTo>
                <a:lnTo>
                  <a:pt x="4394199" y="139700"/>
                </a:lnTo>
                <a:lnTo>
                  <a:pt x="4254499" y="279400"/>
                </a:lnTo>
                <a:lnTo>
                  <a:pt x="4114799" y="279400"/>
                </a:lnTo>
                <a:lnTo>
                  <a:pt x="4254499" y="139700"/>
                </a:lnTo>
                <a:close/>
                <a:moveTo>
                  <a:pt x="3798275" y="0"/>
                </a:moveTo>
                <a:lnTo>
                  <a:pt x="3937975" y="0"/>
                </a:lnTo>
                <a:lnTo>
                  <a:pt x="4077675" y="139700"/>
                </a:lnTo>
                <a:lnTo>
                  <a:pt x="3937975" y="279400"/>
                </a:lnTo>
                <a:lnTo>
                  <a:pt x="3798275" y="279400"/>
                </a:lnTo>
                <a:lnTo>
                  <a:pt x="3937975" y="139700"/>
                </a:lnTo>
                <a:close/>
                <a:moveTo>
                  <a:pt x="3481752" y="0"/>
                </a:moveTo>
                <a:lnTo>
                  <a:pt x="3621452" y="0"/>
                </a:lnTo>
                <a:lnTo>
                  <a:pt x="3761152" y="139700"/>
                </a:lnTo>
                <a:lnTo>
                  <a:pt x="3621452" y="279400"/>
                </a:lnTo>
                <a:lnTo>
                  <a:pt x="3481752" y="279400"/>
                </a:lnTo>
                <a:lnTo>
                  <a:pt x="3621452" y="139700"/>
                </a:lnTo>
                <a:close/>
                <a:moveTo>
                  <a:pt x="3165229" y="0"/>
                </a:moveTo>
                <a:lnTo>
                  <a:pt x="3304929" y="0"/>
                </a:lnTo>
                <a:lnTo>
                  <a:pt x="3444629" y="139700"/>
                </a:lnTo>
                <a:lnTo>
                  <a:pt x="3304929" y="279400"/>
                </a:lnTo>
                <a:lnTo>
                  <a:pt x="3165229" y="279400"/>
                </a:lnTo>
                <a:lnTo>
                  <a:pt x="3304929" y="139700"/>
                </a:lnTo>
                <a:close/>
                <a:moveTo>
                  <a:pt x="2848706" y="0"/>
                </a:moveTo>
                <a:lnTo>
                  <a:pt x="2988406" y="0"/>
                </a:lnTo>
                <a:lnTo>
                  <a:pt x="3128106" y="139700"/>
                </a:lnTo>
                <a:lnTo>
                  <a:pt x="2988406" y="279400"/>
                </a:lnTo>
                <a:lnTo>
                  <a:pt x="2848706" y="279400"/>
                </a:lnTo>
                <a:lnTo>
                  <a:pt x="2988406" y="139700"/>
                </a:lnTo>
                <a:close/>
                <a:moveTo>
                  <a:pt x="2532183" y="0"/>
                </a:moveTo>
                <a:lnTo>
                  <a:pt x="2671883" y="0"/>
                </a:lnTo>
                <a:lnTo>
                  <a:pt x="2811583" y="139700"/>
                </a:lnTo>
                <a:lnTo>
                  <a:pt x="2671883" y="279400"/>
                </a:lnTo>
                <a:lnTo>
                  <a:pt x="2532183" y="279400"/>
                </a:lnTo>
                <a:lnTo>
                  <a:pt x="2671883" y="139700"/>
                </a:lnTo>
                <a:close/>
                <a:moveTo>
                  <a:pt x="2215660" y="0"/>
                </a:moveTo>
                <a:lnTo>
                  <a:pt x="2355360" y="0"/>
                </a:lnTo>
                <a:lnTo>
                  <a:pt x="2495060" y="139700"/>
                </a:lnTo>
                <a:lnTo>
                  <a:pt x="2355360" y="279400"/>
                </a:lnTo>
                <a:lnTo>
                  <a:pt x="2215660" y="279400"/>
                </a:lnTo>
                <a:lnTo>
                  <a:pt x="2355360" y="139700"/>
                </a:lnTo>
                <a:close/>
                <a:moveTo>
                  <a:pt x="1899137" y="0"/>
                </a:moveTo>
                <a:lnTo>
                  <a:pt x="2038837" y="0"/>
                </a:lnTo>
                <a:lnTo>
                  <a:pt x="2178537" y="139700"/>
                </a:lnTo>
                <a:lnTo>
                  <a:pt x="2038837" y="279400"/>
                </a:lnTo>
                <a:lnTo>
                  <a:pt x="1899137" y="279400"/>
                </a:lnTo>
                <a:lnTo>
                  <a:pt x="2038837" y="139700"/>
                </a:lnTo>
                <a:close/>
                <a:moveTo>
                  <a:pt x="1582614" y="0"/>
                </a:moveTo>
                <a:lnTo>
                  <a:pt x="1722314" y="0"/>
                </a:lnTo>
                <a:lnTo>
                  <a:pt x="1862014" y="139700"/>
                </a:lnTo>
                <a:lnTo>
                  <a:pt x="1722314" y="279400"/>
                </a:lnTo>
                <a:lnTo>
                  <a:pt x="1582614" y="279400"/>
                </a:lnTo>
                <a:lnTo>
                  <a:pt x="1722314" y="139700"/>
                </a:lnTo>
                <a:close/>
                <a:moveTo>
                  <a:pt x="1266091" y="0"/>
                </a:moveTo>
                <a:lnTo>
                  <a:pt x="1405791" y="0"/>
                </a:lnTo>
                <a:lnTo>
                  <a:pt x="1545491" y="139700"/>
                </a:lnTo>
                <a:lnTo>
                  <a:pt x="1405791" y="279400"/>
                </a:lnTo>
                <a:lnTo>
                  <a:pt x="1266091" y="279400"/>
                </a:lnTo>
                <a:lnTo>
                  <a:pt x="1405791" y="139700"/>
                </a:lnTo>
                <a:close/>
                <a:moveTo>
                  <a:pt x="949568" y="0"/>
                </a:moveTo>
                <a:lnTo>
                  <a:pt x="1089268" y="0"/>
                </a:lnTo>
                <a:lnTo>
                  <a:pt x="1228968" y="139700"/>
                </a:lnTo>
                <a:lnTo>
                  <a:pt x="1089268" y="279400"/>
                </a:lnTo>
                <a:lnTo>
                  <a:pt x="949568" y="279400"/>
                </a:lnTo>
                <a:lnTo>
                  <a:pt x="1089268" y="139700"/>
                </a:lnTo>
                <a:close/>
                <a:moveTo>
                  <a:pt x="633045" y="0"/>
                </a:moveTo>
                <a:lnTo>
                  <a:pt x="772745" y="0"/>
                </a:lnTo>
                <a:lnTo>
                  <a:pt x="912445" y="139700"/>
                </a:lnTo>
                <a:lnTo>
                  <a:pt x="772745" y="279400"/>
                </a:lnTo>
                <a:lnTo>
                  <a:pt x="633045" y="279400"/>
                </a:lnTo>
                <a:lnTo>
                  <a:pt x="772745" y="139700"/>
                </a:lnTo>
                <a:close/>
                <a:moveTo>
                  <a:pt x="316522" y="0"/>
                </a:moveTo>
                <a:lnTo>
                  <a:pt x="456222" y="0"/>
                </a:lnTo>
                <a:lnTo>
                  <a:pt x="595922" y="139700"/>
                </a:lnTo>
                <a:lnTo>
                  <a:pt x="456222" y="279400"/>
                </a:lnTo>
                <a:lnTo>
                  <a:pt x="316522" y="279400"/>
                </a:lnTo>
                <a:lnTo>
                  <a:pt x="456222" y="139700"/>
                </a:lnTo>
                <a:close/>
                <a:moveTo>
                  <a:pt x="0" y="0"/>
                </a:moveTo>
                <a:lnTo>
                  <a:pt x="139700" y="0"/>
                </a:lnTo>
                <a:lnTo>
                  <a:pt x="279400" y="139700"/>
                </a:lnTo>
                <a:lnTo>
                  <a:pt x="139700" y="279400"/>
                </a:lnTo>
                <a:lnTo>
                  <a:pt x="0" y="279400"/>
                </a:lnTo>
                <a:lnTo>
                  <a:pt x="139700" y="139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63571" y="11596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3310731" y="1786732"/>
            <a:ext cx="576262" cy="1412875"/>
          </a:xfrm>
          <a:custGeom>
            <a:avLst/>
            <a:gdLst>
              <a:gd name="connsiteX0" fmla="*/ 0 w 576262"/>
              <a:gd name="connsiteY0" fmla="*/ 422275 h 1412875"/>
              <a:gd name="connsiteX1" fmla="*/ 288131 w 576262"/>
              <a:gd name="connsiteY1" fmla="*/ 0 h 1412875"/>
              <a:gd name="connsiteX2" fmla="*/ 576262 w 576262"/>
              <a:gd name="connsiteY2" fmla="*/ 422275 h 1412875"/>
              <a:gd name="connsiteX3" fmla="*/ 0 w 576262"/>
              <a:gd name="connsiteY3" fmla="*/ 917575 h 1412875"/>
              <a:gd name="connsiteX4" fmla="*/ 288131 w 576262"/>
              <a:gd name="connsiteY4" fmla="*/ 495300 h 1412875"/>
              <a:gd name="connsiteX5" fmla="*/ 576262 w 576262"/>
              <a:gd name="connsiteY5" fmla="*/ 917575 h 1412875"/>
              <a:gd name="connsiteX6" fmla="*/ 0 w 576262"/>
              <a:gd name="connsiteY6" fmla="*/ 1412875 h 1412875"/>
              <a:gd name="connsiteX7" fmla="*/ 288131 w 576262"/>
              <a:gd name="connsiteY7" fmla="*/ 990600 h 1412875"/>
              <a:gd name="connsiteX8" fmla="*/ 576262 w 576262"/>
              <a:gd name="connsiteY8" fmla="*/ 1412875 h 1412875"/>
            </a:gdLst>
            <a:ahLst/>
            <a:cxnLst/>
            <a:rect l="l" t="t" r="r" b="b"/>
            <a:pathLst>
              <a:path w="576262" h="1412875">
                <a:moveTo>
                  <a:pt x="0" y="422275"/>
                </a:moveTo>
                <a:lnTo>
                  <a:pt x="288131" y="0"/>
                </a:lnTo>
                <a:lnTo>
                  <a:pt x="576262" y="422275"/>
                </a:lnTo>
                <a:close/>
                <a:moveTo>
                  <a:pt x="0" y="917575"/>
                </a:moveTo>
                <a:lnTo>
                  <a:pt x="288131" y="495300"/>
                </a:lnTo>
                <a:lnTo>
                  <a:pt x="576262" y="917575"/>
                </a:lnTo>
                <a:close/>
                <a:moveTo>
                  <a:pt x="0" y="1412875"/>
                </a:moveTo>
                <a:lnTo>
                  <a:pt x="288131" y="990600"/>
                </a:lnTo>
                <a:lnTo>
                  <a:pt x="576262" y="141287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8557419" y="1786731"/>
            <a:ext cx="576262" cy="1412876"/>
          </a:xfrm>
          <a:custGeom>
            <a:avLst/>
            <a:gdLst>
              <a:gd name="connsiteX0" fmla="*/ 0 w 576262"/>
              <a:gd name="connsiteY0" fmla="*/ 1412876 h 1412876"/>
              <a:gd name="connsiteX1" fmla="*/ 576262 w 576262"/>
              <a:gd name="connsiteY1" fmla="*/ 1412876 h 1412876"/>
              <a:gd name="connsiteX2" fmla="*/ 288131 w 576262"/>
              <a:gd name="connsiteY2" fmla="*/ 990600 h 1412876"/>
              <a:gd name="connsiteX3" fmla="*/ 0 w 576262"/>
              <a:gd name="connsiteY3" fmla="*/ 917576 h 1412876"/>
              <a:gd name="connsiteX4" fmla="*/ 576262 w 576262"/>
              <a:gd name="connsiteY4" fmla="*/ 917576 h 1412876"/>
              <a:gd name="connsiteX5" fmla="*/ 288131 w 576262"/>
              <a:gd name="connsiteY5" fmla="*/ 495300 h 1412876"/>
              <a:gd name="connsiteX6" fmla="*/ 0 w 576262"/>
              <a:gd name="connsiteY6" fmla="*/ 422276 h 1412876"/>
              <a:gd name="connsiteX7" fmla="*/ 576262 w 576262"/>
              <a:gd name="connsiteY7" fmla="*/ 422276 h 1412876"/>
              <a:gd name="connsiteX8" fmla="*/ 288131 w 576262"/>
              <a:gd name="connsiteY8" fmla="*/ 0 h 1412876"/>
            </a:gdLst>
            <a:ahLst/>
            <a:cxnLst/>
            <a:rect l="l" t="t" r="r" b="b"/>
            <a:pathLst>
              <a:path w="576262" h="1412876">
                <a:moveTo>
                  <a:pt x="0" y="1412876"/>
                </a:moveTo>
                <a:lnTo>
                  <a:pt x="576262" y="1412876"/>
                </a:lnTo>
                <a:lnTo>
                  <a:pt x="288131" y="990600"/>
                </a:lnTo>
                <a:close/>
                <a:moveTo>
                  <a:pt x="0" y="917576"/>
                </a:moveTo>
                <a:lnTo>
                  <a:pt x="576262" y="917576"/>
                </a:lnTo>
                <a:lnTo>
                  <a:pt x="288131" y="495300"/>
                </a:lnTo>
                <a:close/>
                <a:moveTo>
                  <a:pt x="0" y="422276"/>
                </a:moveTo>
                <a:lnTo>
                  <a:pt x="576262" y="422276"/>
                </a:lnTo>
                <a:lnTo>
                  <a:pt x="288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73291" y="2157518"/>
            <a:ext cx="2153359" cy="752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46577" y="926334"/>
            <a:ext cx="1428285" cy="1984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A9C7A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15595" y="1601470"/>
            <a:ext cx="3635375" cy="3653155"/>
          </a:xfrm>
          <a:prstGeom prst="arc">
            <a:avLst>
              <a:gd name="adj1" fmla="val 5599550"/>
              <a:gd name="adj2" fmla="val 16188433"/>
            </a:avLst>
          </a:prstGeom>
          <a:noFill/>
          <a:ln w="12700" cap="rnd">
            <a:solidFill>
              <a:schemeClr val="tx1">
                <a:alpha val="20000"/>
              </a:schemeClr>
            </a:solidFill>
            <a:prstDash val="solid"/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标题 1"/>
          <p:cNvCxnSpPr/>
          <p:nvPr>
            <p:custDataLst>
              <p:tags r:id="rId2"/>
            </p:custDataLst>
          </p:nvPr>
        </p:nvCxnSpPr>
        <p:spPr>
          <a:xfrm flipV="1">
            <a:off x="2495567" y="1595110"/>
            <a:ext cx="7390113" cy="10"/>
          </a:xfrm>
          <a:prstGeom prst="line">
            <a:avLst/>
          </a:prstGeom>
          <a:noFill/>
          <a:ln w="12700" cap="rnd">
            <a:solidFill>
              <a:schemeClr val="tx1">
                <a:alpha val="20000"/>
              </a:schemeClr>
            </a:solidFill>
            <a:prstDash val="solid"/>
            <a:round/>
            <a:tailEnd type="arrow"/>
          </a:ln>
        </p:spPr>
      </p:cxn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H="1" flipV="1">
            <a:off x="8241030" y="1601470"/>
            <a:ext cx="3866515" cy="3653155"/>
          </a:xfrm>
          <a:prstGeom prst="arc">
            <a:avLst>
              <a:gd name="adj1" fmla="val 5599550"/>
              <a:gd name="adj2" fmla="val 16188278"/>
            </a:avLst>
          </a:prstGeom>
          <a:noFill/>
          <a:ln w="12700" cap="rnd">
            <a:solidFill>
              <a:schemeClr val="tx1">
                <a:alpha val="20000"/>
              </a:schemeClr>
            </a:solidFill>
            <a:prstDash val="solid"/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标题 1"/>
          <p:cNvCxnSpPr/>
          <p:nvPr>
            <p:custDataLst>
              <p:tags r:id="rId4"/>
            </p:custDataLst>
          </p:nvPr>
        </p:nvCxnSpPr>
        <p:spPr>
          <a:xfrm flipH="1">
            <a:off x="2501900" y="5254429"/>
            <a:ext cx="7390113" cy="10"/>
          </a:xfrm>
          <a:prstGeom prst="line">
            <a:avLst/>
          </a:prstGeom>
          <a:noFill/>
          <a:ln w="12700" cap="rnd">
            <a:solidFill>
              <a:schemeClr val="tx1">
                <a:alpha val="20000"/>
              </a:schemeClr>
            </a:solidFill>
            <a:prstDash val="solid"/>
            <a:round/>
            <a:tailEnd type="arrow"/>
          </a:ln>
        </p:spPr>
      </p:cxn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74675" y="1988820"/>
            <a:ext cx="2854960" cy="2741295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8" name="标题 1"/>
          <p:cNvCxnSpPr/>
          <p:nvPr>
            <p:custDataLst>
              <p:tags r:id="rId6"/>
            </p:custDataLst>
          </p:nvPr>
        </p:nvCxnSpPr>
        <p:spPr>
          <a:xfrm>
            <a:off x="1891476" y="2767665"/>
            <a:ext cx="22057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olid"/>
            <a:round/>
          </a:ln>
        </p:spPr>
      </p:cxn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101868" y="2976463"/>
            <a:ext cx="1803400" cy="24574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页面结构设计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011555" y="3284855"/>
            <a:ext cx="1981200" cy="1120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kumimoji="1" lang="zh-CN" altLang="en-US" sz="1000"/>
              <a:t>小福同学的页面结构采用主界面与功能区分离的布局，用户进入后直接看到对话区，其他功能区如成就、历史记录、设置等则放置在侧边菜单中，以简洁明了的方式展示主要信息，确保用户聚焦于对话内容。</a:t>
            </a:r>
            <a:endParaRPr kumimoji="1" lang="zh-CN" altLang="en-US" sz="1000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flipV="1">
            <a:off x="3359785" y="2175510"/>
            <a:ext cx="2762885" cy="2679065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2" name="标题 1"/>
          <p:cNvCxnSpPr/>
          <p:nvPr>
            <p:custDataLst>
              <p:tags r:id="rId10"/>
            </p:custDataLst>
          </p:nvPr>
        </p:nvCxnSpPr>
        <p:spPr>
          <a:xfrm>
            <a:off x="4678120" y="2767665"/>
            <a:ext cx="220573" cy="0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olid"/>
            <a:round/>
          </a:ln>
        </p:spPr>
      </p:cxn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3889782" y="2976463"/>
            <a:ext cx="1803400" cy="24574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内容区域划分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3772408" y="3284887"/>
            <a:ext cx="2032000" cy="1014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zh-CN" altLang="en-US" sz="1000"/>
              <a:t>内容区划分为对话区、用户信息区和功能按钮区，对话区占据主要视野，用户信息区显示当前状态与成就，功能按钮区包含快捷操作，使用户能快速获取所需信息并随时进行操作，提升便捷性。</a:t>
            </a:r>
            <a:endParaRPr kumimoji="1" lang="zh-CN" altLang="en-US" sz="1000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6192520" y="2155825"/>
            <a:ext cx="2792095" cy="264414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>
            <p:custDataLst>
              <p:tags r:id="rId14"/>
            </p:custDataLst>
          </p:nvPr>
        </p:nvCxnSpPr>
        <p:spPr>
          <a:xfrm>
            <a:off x="7464129" y="2767665"/>
            <a:ext cx="22057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olid"/>
            <a:round/>
          </a:ln>
        </p:spPr>
      </p:cxn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748816" y="2997418"/>
            <a:ext cx="1803400" cy="24574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导航栏与菜单设计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6642096" y="3330324"/>
            <a:ext cx="1892300" cy="116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zh-CN" altLang="en-US" sz="1000"/>
              <a:t>顶部导航栏和侧边菜单为用户提供清晰的功能入口，导航栏包含主要功能如主页、成就等，侧边菜单提供细分功能如场景选择，确保用户在任何页面都能快速定位，提高页面的易用性和直观性。</a:t>
            </a:r>
            <a:endParaRPr kumimoji="1" lang="zh-CN" altLang="en-US" sz="1000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flipV="1">
            <a:off x="9026525" y="2306320"/>
            <a:ext cx="2698750" cy="2624455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20" name="标题 1"/>
          <p:cNvCxnSpPr/>
          <p:nvPr>
            <p:custDataLst>
              <p:tags r:id="rId18"/>
            </p:custDataLst>
          </p:nvPr>
        </p:nvCxnSpPr>
        <p:spPr>
          <a:xfrm>
            <a:off x="10344117" y="2767665"/>
            <a:ext cx="22057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olid"/>
            <a:round/>
          </a:ln>
        </p:spPr>
      </p:cxn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9411199" y="2976463"/>
            <a:ext cx="2070100" cy="24574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交互元素布局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9511764" y="3284604"/>
            <a:ext cx="1892300" cy="116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zh-CN" altLang="en-US" sz="1000"/>
              <a:t>对话框、操作按钮、提示等交互元素分布合理，常用按钮如</a:t>
            </a:r>
            <a:r>
              <a:rPr kumimoji="1" lang="en-US" altLang="zh-CN" sz="1000"/>
              <a:t>“</a:t>
            </a:r>
            <a:r>
              <a:rPr kumimoji="1" lang="zh-CN" altLang="en-US" sz="1000"/>
              <a:t>继续</a:t>
            </a:r>
            <a:r>
              <a:rPr kumimoji="1" lang="en-US" altLang="zh-CN" sz="1000"/>
              <a:t>”</a:t>
            </a:r>
            <a:r>
              <a:rPr kumimoji="1" lang="zh-CN" altLang="en-US" sz="1000"/>
              <a:t>、</a:t>
            </a:r>
            <a:r>
              <a:rPr kumimoji="1" lang="en-US" altLang="zh-CN" sz="1000"/>
              <a:t>“</a:t>
            </a:r>
            <a:r>
              <a:rPr kumimoji="1" lang="zh-CN" altLang="en-US" sz="1000"/>
              <a:t>返回</a:t>
            </a:r>
            <a:r>
              <a:rPr kumimoji="1" lang="en-US" altLang="zh-CN" sz="1000"/>
              <a:t>”</a:t>
            </a:r>
            <a:r>
              <a:rPr kumimoji="1" lang="zh-CN" altLang="en-US" sz="1000"/>
              <a:t>在用户视线范围内易于点击，重要提示突出显示，确保操作简单明了，使用户能够快速掌握对话流程，获得流畅的交互体验。</a:t>
            </a:r>
            <a:endParaRPr kumimoji="1" lang="zh-CN" altLang="en-US" sz="1000"/>
          </a:p>
        </p:txBody>
      </p:sp>
      <p:sp>
        <p:nvSpPr>
          <p:cNvPr id="23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界面布局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547" y="374662"/>
            <a:ext cx="731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原型展示</a:t>
            </a:r>
            <a:endParaRPr sz="2800" b="1"/>
          </a:p>
        </p:txBody>
      </p:sp>
      <p:pic>
        <p:nvPicPr>
          <p:cNvPr id="4" name="图片 3" descr="upload_post_object_v2_30315722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953" y="896588"/>
            <a:ext cx="8821100" cy="578952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0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1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2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3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4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5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6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7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8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19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2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20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1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2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3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4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5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6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7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8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29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30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1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2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3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4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5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6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7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8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39.xml><?xml version="1.0" encoding="utf-8"?>
<p:tagLst xmlns:p="http://schemas.openxmlformats.org/presentationml/2006/main">
  <p:tag name="KSO_WM_DIAGRAM_VIRTUALLY_FRAME" val="{&quot;height&quot;:322.3,&quot;left&quot;:24.85,&quot;top&quot;:91.45,&quot;width&quot;:928.5}"/>
</p:tagLst>
</file>

<file path=ppt/tags/tag4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40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1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2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3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4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5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6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7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8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49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50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1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2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3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4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5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6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7.xml><?xml version="1.0" encoding="utf-8"?>
<p:tagLst xmlns:p="http://schemas.openxmlformats.org/presentationml/2006/main">
  <p:tag name="KSO_WM_DIAGRAM_VIRTUALLY_FRAME" val="{&quot;height&quot;:296.4135433070866,&quot;left&quot;:46.68031496062992,&quot;top&quot;:161.83645669291337,&quot;width&quot;:865.6393700787401}"/>
</p:tagLst>
</file>

<file path=ppt/tags/tag58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59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60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1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2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3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4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5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6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7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8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69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70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1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2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3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4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5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6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7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8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79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8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ags/tag80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81.xml><?xml version="1.0" encoding="utf-8"?>
<p:tagLst xmlns:p="http://schemas.openxmlformats.org/presentationml/2006/main">
  <p:tag name="KSO_WM_DIAGRAM_VIRTUALLY_FRAME" val="{&quot;height&quot;:340.6,&quot;left&quot;:52.5,&quot;top&quot;:142.4,&quot;width&quot;:855}"/>
</p:tagLst>
</file>

<file path=ppt/tags/tag82.xml><?xml version="1.0" encoding="utf-8"?>
<p:tagLst xmlns:p="http://schemas.openxmlformats.org/presentationml/2006/main">
  <p:tag name="commondata" val="eyJoZGlkIjoiODU1OTgxM2Y5ZWVjZmZjOTBmZWVjMmRlN2Y3ZTk1YWIifQ=="/>
</p:tagLst>
</file>

<file path=ppt/tags/tag9.xml><?xml version="1.0" encoding="utf-8"?>
<p:tagLst xmlns:p="http://schemas.openxmlformats.org/presentationml/2006/main">
  <p:tag name="KSO_WM_DIAGRAM_VIRTUALLY_FRAME" val="{&quot;height&quot;:297.65818897637797,&quot;left&quot;:52,&quot;top&quot;:140.8075590551181,&quot;width&quot;:8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70A16C"/>
      </a:accent1>
      <a:accent2>
        <a:srgbClr val="196B24"/>
      </a:accent2>
      <a:accent3>
        <a:srgbClr val="A02B93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5902</Words>
  <Application>WPS 演示</Application>
  <PresentationFormat/>
  <Paragraphs>387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OPPOSans H</vt:lpstr>
      <vt:lpstr>OPPOSans R</vt:lpstr>
      <vt:lpstr>OPPOSans L</vt:lpstr>
      <vt:lpstr>Source Han Sans CN Bold</vt:lpstr>
      <vt:lpstr>Source Han Sans</vt:lpstr>
      <vt:lpstr>等线</vt:lpstr>
      <vt:lpstr>微软雅黑</vt:lpstr>
      <vt:lpstr>Arial Unicode MS</vt:lpstr>
      <vt:lpstr>Calibri</vt:lpstr>
      <vt:lpstr>Alibaba PuHuiTi</vt:lpstr>
      <vt:lpstr>Segoe Print</vt:lpstr>
      <vt:lpstr>Alibaba PuHuiTi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曾炜坤</cp:lastModifiedBy>
  <cp:revision>1</cp:revision>
  <dcterms:created xsi:type="dcterms:W3CDTF">2024-11-01T13:26:34Z</dcterms:created>
  <dcterms:modified xsi:type="dcterms:W3CDTF">2024-11-01T13:26:39Z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DD82F7FA8346467EA18FB27D0E18B4B3_13</vt:lpwstr>
  </property>
  <property fmtid="{D5CDD505-2E9C-101B-9397-08002B2CF9AE}" pid="3" name="KSOProductBuildVer">
    <vt:lpwstr>2052-12.1.0.17857</vt:lpwstr>
  </property>
</Properties>
</file>